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Masters/slideMaster79.xml" ContentType="application/vnd.openxmlformats-officedocument.presentationml.slideMaster+xml"/>
  <Override PartName="/ppt/slideMasters/slideMaster80.xml" ContentType="application/vnd.openxmlformats-officedocument.presentationml.slideMaster+xml"/>
  <Override PartName="/ppt/slideMasters/slideMaster81.xml" ContentType="application/vnd.openxmlformats-officedocument.presentationml.slideMaster+xml"/>
  <Override PartName="/ppt/slideMasters/slideMaster82.xml" ContentType="application/vnd.openxmlformats-officedocument.presentationml.slideMaster+xml"/>
  <Override PartName="/ppt/slideMasters/slideMaster83.xml" ContentType="application/vnd.openxmlformats-officedocument.presentationml.slideMaster+xml"/>
  <Override PartName="/ppt/slideMasters/slideMaster84.xml" ContentType="application/vnd.openxmlformats-officedocument.presentationml.slideMaster+xml"/>
  <Override PartName="/ppt/slideMasters/slideMaster85.xml" ContentType="application/vnd.openxmlformats-officedocument.presentationml.slideMaster+xml"/>
  <Override PartName="/ppt/slideMasters/slideMaster86.xml" ContentType="application/vnd.openxmlformats-officedocument.presentationml.slideMaster+xml"/>
  <Override PartName="/ppt/slideMasters/slideMaster87.xml" ContentType="application/vnd.openxmlformats-officedocument.presentationml.slideMaster+xml"/>
  <Override PartName="/ppt/slideMasters/slideMaster88.xml" ContentType="application/vnd.openxmlformats-officedocument.presentationml.slideMaster+xml"/>
  <Override PartName="/ppt/slideMasters/slideMaster89.xml" ContentType="application/vnd.openxmlformats-officedocument.presentationml.slideMaster+xml"/>
  <Override PartName="/ppt/slideMasters/slideMaster90.xml" ContentType="application/vnd.openxmlformats-officedocument.presentationml.slideMaster+xml"/>
  <Override PartName="/ppt/slideMasters/slideMaster91.xml" ContentType="application/vnd.openxmlformats-officedocument.presentationml.slideMaster+xml"/>
  <Override PartName="/ppt/slideMasters/slideMaster92.xml" ContentType="application/vnd.openxmlformats-officedocument.presentationml.slideMaster+xml"/>
  <Override PartName="/ppt/slideMasters/slideMaster93.xml" ContentType="application/vnd.openxmlformats-officedocument.presentationml.slideMaster+xml"/>
  <Override PartName="/ppt/slideMasters/slideMaster94.xml" ContentType="application/vnd.openxmlformats-officedocument.presentationml.slideMaster+xml"/>
  <Override PartName="/ppt/slideMasters/slideMaster95.xml" ContentType="application/vnd.openxmlformats-officedocument.presentationml.slideMaster+xml"/>
  <Override PartName="/ppt/slideMasters/slideMaster96.xml" ContentType="application/vnd.openxmlformats-officedocument.presentationml.slideMaster+xml"/>
  <Override PartName="/ppt/slideMasters/slideMaster97.xml" ContentType="application/vnd.openxmlformats-officedocument.presentationml.slideMaster+xml"/>
  <Override PartName="/ppt/slideMasters/slideMaster98.xml" ContentType="application/vnd.openxmlformats-officedocument.presentationml.slideMaster+xml"/>
  <Override PartName="/ppt/slideMasters/slideMaster99.xml" ContentType="application/vnd.openxmlformats-officedocument.presentationml.slideMaster+xml"/>
  <Override PartName="/ppt/slideMasters/slideMaster100.xml" ContentType="application/vnd.openxmlformats-officedocument.presentationml.slideMaster+xml"/>
  <Override PartName="/ppt/slideMasters/slideMaster101.xml" ContentType="application/vnd.openxmlformats-officedocument.presentationml.slideMaster+xml"/>
  <Override PartName="/ppt/slideMasters/slideMaster102.xml" ContentType="application/vnd.openxmlformats-officedocument.presentationml.slideMaster+xml"/>
  <Override PartName="/ppt/slideMasters/slideMaster103.xml" ContentType="application/vnd.openxmlformats-officedocument.presentationml.slideMaster+xml"/>
  <Override PartName="/ppt/slideMasters/slideMaster104.xml" ContentType="application/vnd.openxmlformats-officedocument.presentationml.slideMaster+xml"/>
  <Override PartName="/ppt/slideMasters/slideMaster105.xml" ContentType="application/vnd.openxmlformats-officedocument.presentationml.slideMaster+xml"/>
  <Override PartName="/ppt/slideMasters/slideMaster106.xml" ContentType="application/vnd.openxmlformats-officedocument.presentationml.slideMaster+xml"/>
  <Override PartName="/ppt/slideMasters/slideMaster107.xml" ContentType="application/vnd.openxmlformats-officedocument.presentationml.slideMaster+xml"/>
  <Override PartName="/ppt/slideMasters/slideMaster108.xml" ContentType="application/vnd.openxmlformats-officedocument.presentationml.slideMaster+xml"/>
  <Override PartName="/ppt/slideMasters/slideMaster109.xml" ContentType="application/vnd.openxmlformats-officedocument.presentationml.slideMaster+xml"/>
  <Override PartName="/ppt/slideMasters/slideMaster110.xml" ContentType="application/vnd.openxmlformats-officedocument.presentationml.slideMaster+xml"/>
  <Override PartName="/ppt/slideMasters/slideMaster111.xml" ContentType="application/vnd.openxmlformats-officedocument.presentationml.slideMaster+xml"/>
  <Override PartName="/ppt/slideMasters/slideMaster112.xml" ContentType="application/vnd.openxmlformats-officedocument.presentationml.slideMaster+xml"/>
  <Override PartName="/ppt/slideMasters/slideMaster113.xml" ContentType="application/vnd.openxmlformats-officedocument.presentationml.slideMaster+xml"/>
  <Override PartName="/ppt/slideMasters/slideMaster114.xml" ContentType="application/vnd.openxmlformats-officedocument.presentationml.slideMaster+xml"/>
  <Override PartName="/ppt/slideMasters/slideMaster115.xml" ContentType="application/vnd.openxmlformats-officedocument.presentationml.slideMaster+xml"/>
  <Override PartName="/ppt/slideMasters/slideMaster116.xml" ContentType="application/vnd.openxmlformats-officedocument.presentationml.slideMaster+xml"/>
  <Override PartName="/ppt/slideMasters/slideMaster117.xml" ContentType="application/vnd.openxmlformats-officedocument.presentationml.slideMaster+xml"/>
  <Override PartName="/ppt/slideMasters/slideMaster118.xml" ContentType="application/vnd.openxmlformats-officedocument.presentationml.slideMaster+xml"/>
  <Override PartName="/ppt/slideMasters/slideMaster119.xml" ContentType="application/vnd.openxmlformats-officedocument.presentationml.slideMaster+xml"/>
  <Override PartName="/ppt/slideMasters/slideMaster120.xml" ContentType="application/vnd.openxmlformats-officedocument.presentationml.slideMaster+xml"/>
  <Override PartName="/ppt/slideMasters/slideMaster1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3.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4.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5.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7.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3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theme/theme39.xml" ContentType="application/vnd.openxmlformats-officedocument.theme+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0.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2.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3.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4.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6.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7.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48.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49.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0.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1.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2.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3.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4.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5.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56.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57.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theme/theme58.xml" ContentType="application/vnd.openxmlformats-officedocument.theme+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59.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0.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1.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2.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theme/theme63.xml" ContentType="application/vnd.openxmlformats-officedocument.theme+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theme/theme64.xml" ContentType="application/vnd.openxmlformats-officedocument.theme+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5.xml" ContentType="application/vnd.openxmlformats-officedocument.theme+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66.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theme/theme67.xml" ContentType="application/vnd.openxmlformats-officedocument.theme+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theme/theme68.xml" ContentType="application/vnd.openxmlformats-officedocument.theme+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theme/theme69.xml" ContentType="application/vnd.openxmlformats-officedocument.theme+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70.xml" ContentType="application/vnd.openxmlformats-officedocument.theme+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theme/theme71.xml" ContentType="application/vnd.openxmlformats-officedocument.theme+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theme/theme72.xml" ContentType="application/vnd.openxmlformats-officedocument.theme+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theme/theme73.xml" ContentType="application/vnd.openxmlformats-officedocument.theme+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theme/theme74.xml" ContentType="application/vnd.openxmlformats-officedocument.theme+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theme/theme75.xml" ContentType="application/vnd.openxmlformats-officedocument.theme+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theme/theme76.xml" ContentType="application/vnd.openxmlformats-officedocument.theme+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theme/theme77.xml" ContentType="application/vnd.openxmlformats-officedocument.theme+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theme/theme78.xml" ContentType="application/vnd.openxmlformats-officedocument.theme+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theme/theme79.xml" ContentType="application/vnd.openxmlformats-officedocument.theme+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theme/theme80.xml" ContentType="application/vnd.openxmlformats-officedocument.theme+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theme/theme81.xml" ContentType="application/vnd.openxmlformats-officedocument.theme+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theme/theme82.xml" ContentType="application/vnd.openxmlformats-officedocument.theme+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theme/theme83.xml" ContentType="application/vnd.openxmlformats-officedocument.theme+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theme/theme84.xml" ContentType="application/vnd.openxmlformats-officedocument.theme+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theme/theme85.xml" ContentType="application/vnd.openxmlformats-officedocument.theme+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theme/theme86.xml" ContentType="application/vnd.openxmlformats-officedocument.theme+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theme/theme87.xml" ContentType="application/vnd.openxmlformats-officedocument.theme+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theme/theme88.xml" ContentType="application/vnd.openxmlformats-officedocument.theme+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theme/theme89.xml" ContentType="application/vnd.openxmlformats-officedocument.theme+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theme/theme90.xml" ContentType="application/vnd.openxmlformats-officedocument.theme+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theme/theme91.xml" ContentType="application/vnd.openxmlformats-officedocument.theme+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theme/theme92.xml" ContentType="application/vnd.openxmlformats-officedocument.theme+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theme/theme93.xml" ContentType="application/vnd.openxmlformats-officedocument.theme+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theme/theme94.xml" ContentType="application/vnd.openxmlformats-officedocument.theme+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theme/theme95.xml" ContentType="application/vnd.openxmlformats-officedocument.theme+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theme/theme96.xml" ContentType="application/vnd.openxmlformats-officedocument.theme+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theme/theme97.xml" ContentType="application/vnd.openxmlformats-officedocument.theme+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theme/theme98.xml" ContentType="application/vnd.openxmlformats-officedocument.theme+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theme/theme99.xml" ContentType="application/vnd.openxmlformats-officedocument.theme+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theme/theme100.xml" ContentType="application/vnd.openxmlformats-officedocument.theme+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theme/theme101.xml" ContentType="application/vnd.openxmlformats-officedocument.theme+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theme/theme102.xml" ContentType="application/vnd.openxmlformats-officedocument.theme+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theme/theme103.xml" ContentType="application/vnd.openxmlformats-officedocument.theme+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theme/theme104.xml" ContentType="application/vnd.openxmlformats-officedocument.theme+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theme/theme105.xml" ContentType="application/vnd.openxmlformats-officedocument.theme+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theme/theme106.xml" ContentType="application/vnd.openxmlformats-officedocument.theme+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theme/theme107.xml" ContentType="application/vnd.openxmlformats-officedocument.theme+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theme/theme108.xml" ContentType="application/vnd.openxmlformats-officedocument.theme+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theme/theme109.xml" ContentType="application/vnd.openxmlformats-officedocument.theme+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theme/theme110.xml" ContentType="application/vnd.openxmlformats-officedocument.theme+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theme/theme111.xml" ContentType="application/vnd.openxmlformats-officedocument.theme+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theme/theme112.xml" ContentType="application/vnd.openxmlformats-officedocument.theme+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theme/theme113.xml" ContentType="application/vnd.openxmlformats-officedocument.theme+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theme/theme114.xml" ContentType="application/vnd.openxmlformats-officedocument.theme+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theme/theme115.xml" ContentType="application/vnd.openxmlformats-officedocument.theme+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theme/theme116.xml" ContentType="application/vnd.openxmlformats-officedocument.theme+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theme/theme117.xml" ContentType="application/vnd.openxmlformats-officedocument.theme+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theme/theme118.xml" ContentType="application/vnd.openxmlformats-officedocument.theme+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theme/theme119.xml" ContentType="application/vnd.openxmlformats-officedocument.theme+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theme/theme120.xml" ContentType="application/vnd.openxmlformats-officedocument.theme+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theme/theme121.xml" ContentType="application/vnd.openxmlformats-officedocument.theme+xml"/>
  <Override PartName="/ppt/theme/theme122.xml" ContentType="application/vnd.openxmlformats-officedocument.theme+xml"/>
  <Override PartName="/ppt/theme/theme123.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5.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6.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7.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8.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9.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0.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11.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2.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3.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14.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notesSlides/notesSlide15.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notesSlides/notesSlide16.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17.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18.xml" ContentType="application/vnd.openxmlformats-officedocument.presentationml.notesSlide+xml"/>
  <Override PartName="/ppt/embeddings/oleObject1.bin" ContentType="application/vnd.openxmlformats-officedocument.oleObject"/>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19.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20.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21.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 id="2147483658" r:id="rId2"/>
    <p:sldMasterId id="2147483660" r:id="rId3"/>
    <p:sldMasterId id="2147483661" r:id="rId4"/>
    <p:sldMasterId id="2147483663" r:id="rId5"/>
    <p:sldMasterId id="2147483664" r:id="rId6"/>
    <p:sldMasterId id="2147483666" r:id="rId7"/>
    <p:sldMasterId id="2147483671" r:id="rId8"/>
    <p:sldMasterId id="2147483672" r:id="rId9"/>
    <p:sldMasterId id="2147483673" r:id="rId10"/>
    <p:sldMasterId id="2147483675" r:id="rId11"/>
    <p:sldMasterId id="2147483676" r:id="rId12"/>
    <p:sldMasterId id="2147483679" r:id="rId13"/>
    <p:sldMasterId id="2147483681" r:id="rId14"/>
    <p:sldMasterId id="2147483683" r:id="rId15"/>
    <p:sldMasterId id="2147483684" r:id="rId16"/>
    <p:sldMasterId id="2147483685" r:id="rId17"/>
    <p:sldMasterId id="2147483686" r:id="rId18"/>
    <p:sldMasterId id="2147483687" r:id="rId19"/>
    <p:sldMasterId id="2147483689" r:id="rId20"/>
    <p:sldMasterId id="2147483690" r:id="rId21"/>
    <p:sldMasterId id="2147483691" r:id="rId22"/>
    <p:sldMasterId id="2147483692" r:id="rId23"/>
    <p:sldMasterId id="2147483695" r:id="rId24"/>
    <p:sldMasterId id="2147483696" r:id="rId25"/>
    <p:sldMasterId id="2147483697" r:id="rId26"/>
    <p:sldMasterId id="2147483698" r:id="rId27"/>
    <p:sldMasterId id="2147483699" r:id="rId28"/>
    <p:sldMasterId id="2147483700" r:id="rId29"/>
    <p:sldMasterId id="2147483701" r:id="rId30"/>
    <p:sldMasterId id="2147483702" r:id="rId31"/>
    <p:sldMasterId id="2147483703" r:id="rId32"/>
    <p:sldMasterId id="2147483704" r:id="rId33"/>
    <p:sldMasterId id="2147483705" r:id="rId34"/>
    <p:sldMasterId id="2147483706" r:id="rId35"/>
    <p:sldMasterId id="2147483707" r:id="rId36"/>
    <p:sldMasterId id="2147483710" r:id="rId37"/>
    <p:sldMasterId id="2147483711" r:id="rId38"/>
    <p:sldMasterId id="2147483715" r:id="rId39"/>
    <p:sldMasterId id="2147483716" r:id="rId40"/>
    <p:sldMasterId id="2147483717" r:id="rId41"/>
    <p:sldMasterId id="2147483718" r:id="rId42"/>
    <p:sldMasterId id="2147483722" r:id="rId43"/>
    <p:sldMasterId id="2147483723" r:id="rId44"/>
    <p:sldMasterId id="2147483724" r:id="rId45"/>
    <p:sldMasterId id="2147483725" r:id="rId46"/>
    <p:sldMasterId id="2147483726" r:id="rId47"/>
    <p:sldMasterId id="2147483727" r:id="rId48"/>
    <p:sldMasterId id="2147483728" r:id="rId49"/>
    <p:sldMasterId id="2147483729" r:id="rId50"/>
    <p:sldMasterId id="2147483730" r:id="rId51"/>
    <p:sldMasterId id="2147483731" r:id="rId52"/>
    <p:sldMasterId id="2147483733" r:id="rId53"/>
    <p:sldMasterId id="2147483734" r:id="rId54"/>
    <p:sldMasterId id="2147483735" r:id="rId55"/>
    <p:sldMasterId id="2147483738" r:id="rId56"/>
    <p:sldMasterId id="2147483739" r:id="rId57"/>
    <p:sldMasterId id="2147483740" r:id="rId58"/>
    <p:sldMasterId id="2147483741" r:id="rId59"/>
    <p:sldMasterId id="2147483742" r:id="rId60"/>
    <p:sldMasterId id="2147483743" r:id="rId61"/>
    <p:sldMasterId id="2147483744" r:id="rId62"/>
    <p:sldMasterId id="2147483745" r:id="rId63"/>
    <p:sldMasterId id="2147483747" r:id="rId64"/>
    <p:sldMasterId id="2147483749" r:id="rId65"/>
    <p:sldMasterId id="2147483751" r:id="rId66"/>
    <p:sldMasterId id="2147483752" r:id="rId67"/>
    <p:sldMasterId id="2147483753" r:id="rId68"/>
    <p:sldMasterId id="2147483755" r:id="rId69"/>
    <p:sldMasterId id="2147483756" r:id="rId70"/>
    <p:sldMasterId id="2147483757" r:id="rId71"/>
    <p:sldMasterId id="2147483758" r:id="rId72"/>
    <p:sldMasterId id="2147483759" r:id="rId73"/>
    <p:sldMasterId id="2147483760" r:id="rId74"/>
    <p:sldMasterId id="2147483761" r:id="rId75"/>
    <p:sldMasterId id="2147483762" r:id="rId76"/>
    <p:sldMasterId id="2147483765" r:id="rId77"/>
    <p:sldMasterId id="2147483766" r:id="rId78"/>
    <p:sldMasterId id="2147483767" r:id="rId79"/>
    <p:sldMasterId id="2147483768" r:id="rId80"/>
    <p:sldMasterId id="2147483769" r:id="rId81"/>
    <p:sldMasterId id="2147483770" r:id="rId82"/>
    <p:sldMasterId id="2147483771" r:id="rId83"/>
    <p:sldMasterId id="2147483773" r:id="rId84"/>
    <p:sldMasterId id="2147483774" r:id="rId85"/>
    <p:sldMasterId id="2147483775" r:id="rId86"/>
    <p:sldMasterId id="2147483776" r:id="rId87"/>
    <p:sldMasterId id="2147483777" r:id="rId88"/>
    <p:sldMasterId id="2147483778" r:id="rId89"/>
    <p:sldMasterId id="2147483779" r:id="rId90"/>
    <p:sldMasterId id="2147483780" r:id="rId91"/>
    <p:sldMasterId id="2147483781" r:id="rId92"/>
    <p:sldMasterId id="2147483782" r:id="rId93"/>
    <p:sldMasterId id="2147483783" r:id="rId94"/>
    <p:sldMasterId id="2147483784" r:id="rId95"/>
    <p:sldMasterId id="2147483785" r:id="rId96"/>
    <p:sldMasterId id="2147483786" r:id="rId97"/>
    <p:sldMasterId id="2147483787" r:id="rId98"/>
    <p:sldMasterId id="2147483788" r:id="rId99"/>
    <p:sldMasterId id="2147483789" r:id="rId100"/>
    <p:sldMasterId id="2147483790" r:id="rId101"/>
    <p:sldMasterId id="2147483793" r:id="rId102"/>
    <p:sldMasterId id="2147483794" r:id="rId103"/>
    <p:sldMasterId id="2147483795" r:id="rId104"/>
    <p:sldMasterId id="2147483796" r:id="rId105"/>
    <p:sldMasterId id="2147483797" r:id="rId106"/>
    <p:sldMasterId id="2147483798" r:id="rId107"/>
    <p:sldMasterId id="2147483799" r:id="rId108"/>
    <p:sldMasterId id="2147483803" r:id="rId109"/>
    <p:sldMasterId id="2147483804" r:id="rId110"/>
    <p:sldMasterId id="2147483805" r:id="rId111"/>
    <p:sldMasterId id="2147483807" r:id="rId112"/>
    <p:sldMasterId id="2147483808" r:id="rId113"/>
    <p:sldMasterId id="2147483809" r:id="rId114"/>
    <p:sldMasterId id="2147483813" r:id="rId115"/>
    <p:sldMasterId id="2147483814" r:id="rId116"/>
    <p:sldMasterId id="2147483815" r:id="rId117"/>
    <p:sldMasterId id="2147483823" r:id="rId118"/>
    <p:sldMasterId id="2147483825" r:id="rId119"/>
    <p:sldMasterId id="2147483826" r:id="rId120"/>
    <p:sldMasterId id="2147539820" r:id="rId121"/>
  </p:sldMasterIdLst>
  <p:notesMasterIdLst>
    <p:notesMasterId r:id="rId144"/>
  </p:notesMasterIdLst>
  <p:handoutMasterIdLst>
    <p:handoutMasterId r:id="rId145"/>
  </p:handoutMasterIdLst>
  <p:sldIdLst>
    <p:sldId id="1022" r:id="rId122"/>
    <p:sldId id="1073" r:id="rId123"/>
    <p:sldId id="1061" r:id="rId124"/>
    <p:sldId id="1089" r:id="rId125"/>
    <p:sldId id="1071" r:id="rId126"/>
    <p:sldId id="1070" r:id="rId127"/>
    <p:sldId id="1092" r:id="rId128"/>
    <p:sldId id="1067" r:id="rId129"/>
    <p:sldId id="1074" r:id="rId130"/>
    <p:sldId id="1075" r:id="rId131"/>
    <p:sldId id="1076" r:id="rId132"/>
    <p:sldId id="1078" r:id="rId133"/>
    <p:sldId id="1079" r:id="rId134"/>
    <p:sldId id="1080" r:id="rId135"/>
    <p:sldId id="1081" r:id="rId136"/>
    <p:sldId id="1082" r:id="rId137"/>
    <p:sldId id="1090" r:id="rId138"/>
    <p:sldId id="1083" r:id="rId139"/>
    <p:sldId id="1084" r:id="rId140"/>
    <p:sldId id="1085" r:id="rId141"/>
    <p:sldId id="1087" r:id="rId142"/>
    <p:sldId id="1091" r:id="rId143"/>
  </p:sldIdLst>
  <p:sldSz cx="9144000" cy="6858000" type="screen4x3"/>
  <p:notesSz cx="7010400" cy="9296400"/>
  <p:defaultTextStyle>
    <a:defPPr>
      <a:defRPr lang="fr-CA"/>
    </a:defPPr>
    <a:lvl1pPr algn="ctr" rtl="0" fontAlgn="base">
      <a:spcBef>
        <a:spcPct val="0"/>
      </a:spcBef>
      <a:spcAft>
        <a:spcPct val="0"/>
      </a:spcAft>
      <a:defRPr b="1"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b="1"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b="1"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b="1"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b="1" kern="1200">
        <a:solidFill>
          <a:schemeClr val="tx1"/>
        </a:solidFill>
        <a:latin typeface="Arial" charset="0"/>
        <a:ea typeface="ＭＳ Ｐゴシック" charset="0"/>
        <a:cs typeface="ＭＳ Ｐゴシック" charset="0"/>
      </a:defRPr>
    </a:lvl5pPr>
    <a:lvl6pPr marL="2286000" algn="l" defTabSz="457200" rtl="0" eaLnBrk="1" latinLnBrk="0" hangingPunct="1">
      <a:defRPr b="1" kern="1200">
        <a:solidFill>
          <a:schemeClr val="tx1"/>
        </a:solidFill>
        <a:latin typeface="Arial" charset="0"/>
        <a:ea typeface="ＭＳ Ｐゴシック" charset="0"/>
        <a:cs typeface="ＭＳ Ｐゴシック" charset="0"/>
      </a:defRPr>
    </a:lvl6pPr>
    <a:lvl7pPr marL="2743200" algn="l" defTabSz="457200" rtl="0" eaLnBrk="1" latinLnBrk="0" hangingPunct="1">
      <a:defRPr b="1" kern="1200">
        <a:solidFill>
          <a:schemeClr val="tx1"/>
        </a:solidFill>
        <a:latin typeface="Arial" charset="0"/>
        <a:ea typeface="ＭＳ Ｐゴシック" charset="0"/>
        <a:cs typeface="ＭＳ Ｐゴシック" charset="0"/>
      </a:defRPr>
    </a:lvl7pPr>
    <a:lvl8pPr marL="3200400" algn="l" defTabSz="457200" rtl="0" eaLnBrk="1" latinLnBrk="0" hangingPunct="1">
      <a:defRPr b="1" kern="1200">
        <a:solidFill>
          <a:schemeClr val="tx1"/>
        </a:solidFill>
        <a:latin typeface="Arial" charset="0"/>
        <a:ea typeface="ＭＳ Ｐゴシック" charset="0"/>
        <a:cs typeface="ＭＳ Ｐゴシック" charset="0"/>
      </a:defRPr>
    </a:lvl8pPr>
    <a:lvl9pPr marL="3657600" algn="l" defTabSz="457200" rtl="0" eaLnBrk="1" latinLnBrk="0" hangingPunct="1">
      <a:defRPr b="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6E65"/>
    <a:srgbClr val="FFE30A"/>
    <a:srgbClr val="FFF305"/>
    <a:srgbClr val="FFFF66"/>
    <a:srgbClr val="C0C0C0"/>
    <a:srgbClr val="999889"/>
    <a:srgbClr val="B0A690"/>
    <a:srgbClr val="0091FE"/>
    <a:srgbClr val="33CC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330" autoAdjust="0"/>
  </p:normalViewPr>
  <p:slideViewPr>
    <p:cSldViewPr>
      <p:cViewPr>
        <p:scale>
          <a:sx n="100" d="100"/>
          <a:sy n="100" d="100"/>
        </p:scale>
        <p:origin x="-4072" y="-1272"/>
      </p:cViewPr>
      <p:guideLst>
        <p:guide orient="horz" pos="2160"/>
        <p:guide pos="2880"/>
      </p:guideLst>
    </p:cSldViewPr>
  </p:slideViewPr>
  <p:notesTextViewPr>
    <p:cViewPr>
      <p:scale>
        <a:sx n="100" d="100"/>
        <a:sy n="100" d="100"/>
      </p:scale>
      <p:origin x="0" y="0"/>
    </p:cViewPr>
  </p:notesTextViewPr>
  <p:gridSpacing cx="114300" cy="1143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Master" Target="slideMasters/slideMaster60.xml"/><Relationship Id="rId61" Type="http://schemas.openxmlformats.org/officeDocument/2006/relationships/slideMaster" Target="slideMasters/slideMaster61.xml"/><Relationship Id="rId62" Type="http://schemas.openxmlformats.org/officeDocument/2006/relationships/slideMaster" Target="slideMasters/slideMaster62.xml"/><Relationship Id="rId63" Type="http://schemas.openxmlformats.org/officeDocument/2006/relationships/slideMaster" Target="slideMasters/slideMaster63.xml"/><Relationship Id="rId64" Type="http://schemas.openxmlformats.org/officeDocument/2006/relationships/slideMaster" Target="slideMasters/slideMaster64.xml"/><Relationship Id="rId65" Type="http://schemas.openxmlformats.org/officeDocument/2006/relationships/slideMaster" Target="slideMasters/slideMaster65.xml"/><Relationship Id="rId66" Type="http://schemas.openxmlformats.org/officeDocument/2006/relationships/slideMaster" Target="slideMasters/slideMaster66.xml"/><Relationship Id="rId67" Type="http://schemas.openxmlformats.org/officeDocument/2006/relationships/slideMaster" Target="slideMasters/slideMaster67.xml"/><Relationship Id="rId68" Type="http://schemas.openxmlformats.org/officeDocument/2006/relationships/slideMaster" Target="slideMasters/slideMaster68.xml"/><Relationship Id="rId69" Type="http://schemas.openxmlformats.org/officeDocument/2006/relationships/slideMaster" Target="slideMasters/slideMaster69.xml"/><Relationship Id="rId120" Type="http://schemas.openxmlformats.org/officeDocument/2006/relationships/slideMaster" Target="slideMasters/slideMaster120.xml"/><Relationship Id="rId121" Type="http://schemas.openxmlformats.org/officeDocument/2006/relationships/slideMaster" Target="slideMasters/slideMaster121.xml"/><Relationship Id="rId122" Type="http://schemas.openxmlformats.org/officeDocument/2006/relationships/slide" Target="slides/slide1.xml"/><Relationship Id="rId123" Type="http://schemas.openxmlformats.org/officeDocument/2006/relationships/slide" Target="slides/slide2.xml"/><Relationship Id="rId124" Type="http://schemas.openxmlformats.org/officeDocument/2006/relationships/slide" Target="slides/slide3.xml"/><Relationship Id="rId125" Type="http://schemas.openxmlformats.org/officeDocument/2006/relationships/slide" Target="slides/slide4.xml"/><Relationship Id="rId126" Type="http://schemas.openxmlformats.org/officeDocument/2006/relationships/slide" Target="slides/slide5.xml"/><Relationship Id="rId127" Type="http://schemas.openxmlformats.org/officeDocument/2006/relationships/slide" Target="slides/slide6.xml"/><Relationship Id="rId128" Type="http://schemas.openxmlformats.org/officeDocument/2006/relationships/slide" Target="slides/slide7.xml"/><Relationship Id="rId129" Type="http://schemas.openxmlformats.org/officeDocument/2006/relationships/slide" Target="slides/slide8.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Master" Target="slideMasters/slideMaster90.xml"/><Relationship Id="rId91" Type="http://schemas.openxmlformats.org/officeDocument/2006/relationships/slideMaster" Target="slideMasters/slideMaster91.xml"/><Relationship Id="rId92" Type="http://schemas.openxmlformats.org/officeDocument/2006/relationships/slideMaster" Target="slideMasters/slideMaster92.xml"/><Relationship Id="rId93" Type="http://schemas.openxmlformats.org/officeDocument/2006/relationships/slideMaster" Target="slideMasters/slideMaster93.xml"/><Relationship Id="rId94" Type="http://schemas.openxmlformats.org/officeDocument/2006/relationships/slideMaster" Target="slideMasters/slideMaster94.xml"/><Relationship Id="rId95" Type="http://schemas.openxmlformats.org/officeDocument/2006/relationships/slideMaster" Target="slideMasters/slideMaster95.xml"/><Relationship Id="rId96" Type="http://schemas.openxmlformats.org/officeDocument/2006/relationships/slideMaster" Target="slideMasters/slideMaster96.xml"/><Relationship Id="rId101" Type="http://schemas.openxmlformats.org/officeDocument/2006/relationships/slideMaster" Target="slideMasters/slideMaster101.xml"/><Relationship Id="rId102" Type="http://schemas.openxmlformats.org/officeDocument/2006/relationships/slideMaster" Target="slideMasters/slideMaster102.xml"/><Relationship Id="rId103" Type="http://schemas.openxmlformats.org/officeDocument/2006/relationships/slideMaster" Target="slideMasters/slideMaster103.xml"/><Relationship Id="rId104" Type="http://schemas.openxmlformats.org/officeDocument/2006/relationships/slideMaster" Target="slideMasters/slideMaster104.xml"/><Relationship Id="rId105" Type="http://schemas.openxmlformats.org/officeDocument/2006/relationships/slideMaster" Target="slideMasters/slideMaster105.xml"/><Relationship Id="rId106" Type="http://schemas.openxmlformats.org/officeDocument/2006/relationships/slideMaster" Target="slideMasters/slideMaster106.xml"/><Relationship Id="rId107" Type="http://schemas.openxmlformats.org/officeDocument/2006/relationships/slideMaster" Target="slideMasters/slideMaster107.xml"/><Relationship Id="rId108" Type="http://schemas.openxmlformats.org/officeDocument/2006/relationships/slideMaster" Target="slideMasters/slideMaster108.xml"/><Relationship Id="rId109" Type="http://schemas.openxmlformats.org/officeDocument/2006/relationships/slideMaster" Target="slideMasters/slideMaster109.xml"/><Relationship Id="rId97" Type="http://schemas.openxmlformats.org/officeDocument/2006/relationships/slideMaster" Target="slideMasters/slideMaster97.xml"/><Relationship Id="rId98" Type="http://schemas.openxmlformats.org/officeDocument/2006/relationships/slideMaster" Target="slideMasters/slideMaster98.xml"/><Relationship Id="rId99" Type="http://schemas.openxmlformats.org/officeDocument/2006/relationships/slideMaster" Target="slideMasters/slideMaster99.xml"/><Relationship Id="rId43" Type="http://schemas.openxmlformats.org/officeDocument/2006/relationships/slideMaster" Target="slideMasters/slideMaster43.xml"/><Relationship Id="rId44" Type="http://schemas.openxmlformats.org/officeDocument/2006/relationships/slideMaster" Target="slideMasters/slideMaster44.xml"/><Relationship Id="rId45" Type="http://schemas.openxmlformats.org/officeDocument/2006/relationships/slideMaster" Target="slideMasters/slideMaster45.xml"/><Relationship Id="rId46" Type="http://schemas.openxmlformats.org/officeDocument/2006/relationships/slideMaster" Target="slideMasters/slideMaster46.xml"/><Relationship Id="rId47" Type="http://schemas.openxmlformats.org/officeDocument/2006/relationships/slideMaster" Target="slideMasters/slideMaster47.xml"/><Relationship Id="rId48" Type="http://schemas.openxmlformats.org/officeDocument/2006/relationships/slideMaster" Target="slideMasters/slideMaster48.xml"/><Relationship Id="rId49" Type="http://schemas.openxmlformats.org/officeDocument/2006/relationships/slideMaster" Target="slideMasters/slideMaster49.xml"/><Relationship Id="rId100" Type="http://schemas.openxmlformats.org/officeDocument/2006/relationships/slideMaster" Target="slideMasters/slideMaster100.xml"/><Relationship Id="rId150"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Master" Target="slideMasters/slideMaster70.xml"/><Relationship Id="rId71" Type="http://schemas.openxmlformats.org/officeDocument/2006/relationships/slideMaster" Target="slideMasters/slideMaster71.xml"/><Relationship Id="rId72" Type="http://schemas.openxmlformats.org/officeDocument/2006/relationships/slideMaster" Target="slideMasters/slideMaster72.xml"/><Relationship Id="rId73" Type="http://schemas.openxmlformats.org/officeDocument/2006/relationships/slideMaster" Target="slideMasters/slideMaster73.xml"/><Relationship Id="rId74" Type="http://schemas.openxmlformats.org/officeDocument/2006/relationships/slideMaster" Target="slideMasters/slideMaster74.xml"/><Relationship Id="rId75" Type="http://schemas.openxmlformats.org/officeDocument/2006/relationships/slideMaster" Target="slideMasters/slideMaster75.xml"/><Relationship Id="rId76" Type="http://schemas.openxmlformats.org/officeDocument/2006/relationships/slideMaster" Target="slideMasters/slideMaster76.xml"/><Relationship Id="rId77" Type="http://schemas.openxmlformats.org/officeDocument/2006/relationships/slideMaster" Target="slideMasters/slideMaster77.xml"/><Relationship Id="rId78" Type="http://schemas.openxmlformats.org/officeDocument/2006/relationships/slideMaster" Target="slideMasters/slideMaster78.xml"/><Relationship Id="rId79" Type="http://schemas.openxmlformats.org/officeDocument/2006/relationships/slideMaster" Target="slideMasters/slideMaster79.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9.xml"/><Relationship Id="rId131" Type="http://schemas.openxmlformats.org/officeDocument/2006/relationships/slide" Target="slides/slide10.xml"/><Relationship Id="rId132" Type="http://schemas.openxmlformats.org/officeDocument/2006/relationships/slide" Target="slides/slide11.xml"/><Relationship Id="rId133" Type="http://schemas.openxmlformats.org/officeDocument/2006/relationships/slide" Target="slides/slide12.xml"/><Relationship Id="rId134" Type="http://schemas.openxmlformats.org/officeDocument/2006/relationships/slide" Target="slides/slide13.xml"/><Relationship Id="rId135" Type="http://schemas.openxmlformats.org/officeDocument/2006/relationships/slide" Target="slides/slide14.xml"/><Relationship Id="rId136" Type="http://schemas.openxmlformats.org/officeDocument/2006/relationships/slide" Target="slides/slide15.xml"/><Relationship Id="rId137" Type="http://schemas.openxmlformats.org/officeDocument/2006/relationships/slide" Target="slides/slide16.xml"/><Relationship Id="rId138" Type="http://schemas.openxmlformats.org/officeDocument/2006/relationships/slide" Target="slides/slide17.xml"/><Relationship Id="rId13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Master" Target="slideMasters/slideMaster50.xml"/><Relationship Id="rId51" Type="http://schemas.openxmlformats.org/officeDocument/2006/relationships/slideMaster" Target="slideMasters/slideMaster51.xml"/><Relationship Id="rId52" Type="http://schemas.openxmlformats.org/officeDocument/2006/relationships/slideMaster" Target="slideMasters/slideMaster52.xml"/><Relationship Id="rId53" Type="http://schemas.openxmlformats.org/officeDocument/2006/relationships/slideMaster" Target="slideMasters/slideMaster53.xml"/><Relationship Id="rId54" Type="http://schemas.openxmlformats.org/officeDocument/2006/relationships/slideMaster" Target="slideMasters/slideMaster54.xml"/><Relationship Id="rId55" Type="http://schemas.openxmlformats.org/officeDocument/2006/relationships/slideMaster" Target="slideMasters/slideMaster55.xml"/><Relationship Id="rId56" Type="http://schemas.openxmlformats.org/officeDocument/2006/relationships/slideMaster" Target="slideMasters/slideMaster56.xml"/><Relationship Id="rId57" Type="http://schemas.openxmlformats.org/officeDocument/2006/relationships/slideMaster" Target="slideMasters/slideMaster57.xml"/><Relationship Id="rId58" Type="http://schemas.openxmlformats.org/officeDocument/2006/relationships/slideMaster" Target="slideMasters/slideMaster58.xml"/><Relationship Id="rId59" Type="http://schemas.openxmlformats.org/officeDocument/2006/relationships/slideMaster" Target="slideMasters/slideMaster59.xml"/><Relationship Id="rId110" Type="http://schemas.openxmlformats.org/officeDocument/2006/relationships/slideMaster" Target="slideMasters/slideMaster110.xml"/><Relationship Id="rId111" Type="http://schemas.openxmlformats.org/officeDocument/2006/relationships/slideMaster" Target="slideMasters/slideMaster111.xml"/><Relationship Id="rId112" Type="http://schemas.openxmlformats.org/officeDocument/2006/relationships/slideMaster" Target="slideMasters/slideMaster112.xml"/><Relationship Id="rId113" Type="http://schemas.openxmlformats.org/officeDocument/2006/relationships/slideMaster" Target="slideMasters/slideMaster113.xml"/><Relationship Id="rId114" Type="http://schemas.openxmlformats.org/officeDocument/2006/relationships/slideMaster" Target="slideMasters/slideMaster114.xml"/><Relationship Id="rId115" Type="http://schemas.openxmlformats.org/officeDocument/2006/relationships/slideMaster" Target="slideMasters/slideMaster115.xml"/><Relationship Id="rId116" Type="http://schemas.openxmlformats.org/officeDocument/2006/relationships/slideMaster" Target="slideMasters/slideMaster116.xml"/><Relationship Id="rId117" Type="http://schemas.openxmlformats.org/officeDocument/2006/relationships/slideMaster" Target="slideMasters/slideMaster117.xml"/><Relationship Id="rId118" Type="http://schemas.openxmlformats.org/officeDocument/2006/relationships/slideMaster" Target="slideMasters/slideMaster118.xml"/><Relationship Id="rId119" Type="http://schemas.openxmlformats.org/officeDocument/2006/relationships/slideMaster" Target="slideMasters/slideMaster119.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Master" Target="slideMasters/slideMaster80.xml"/><Relationship Id="rId81" Type="http://schemas.openxmlformats.org/officeDocument/2006/relationships/slideMaster" Target="slideMasters/slideMaster81.xml"/><Relationship Id="rId82" Type="http://schemas.openxmlformats.org/officeDocument/2006/relationships/slideMaster" Target="slideMasters/slideMaster82.xml"/><Relationship Id="rId83" Type="http://schemas.openxmlformats.org/officeDocument/2006/relationships/slideMaster" Target="slideMasters/slideMaster83.xml"/><Relationship Id="rId84" Type="http://schemas.openxmlformats.org/officeDocument/2006/relationships/slideMaster" Target="slideMasters/slideMaster84.xml"/><Relationship Id="rId85" Type="http://schemas.openxmlformats.org/officeDocument/2006/relationships/slideMaster" Target="slideMasters/slideMaster85.xml"/><Relationship Id="rId86" Type="http://schemas.openxmlformats.org/officeDocument/2006/relationships/slideMaster" Target="slideMasters/slideMaster86.xml"/><Relationship Id="rId87" Type="http://schemas.openxmlformats.org/officeDocument/2006/relationships/slideMaster" Target="slideMasters/slideMaster87.xml"/><Relationship Id="rId88" Type="http://schemas.openxmlformats.org/officeDocument/2006/relationships/slideMaster" Target="slideMasters/slideMaster88.xml"/><Relationship Id="rId89" Type="http://schemas.openxmlformats.org/officeDocument/2006/relationships/slideMaster" Target="slideMasters/slideMaster89.xml"/><Relationship Id="rId140" Type="http://schemas.openxmlformats.org/officeDocument/2006/relationships/slide" Target="slides/slide19.xml"/><Relationship Id="rId141" Type="http://schemas.openxmlformats.org/officeDocument/2006/relationships/slide" Target="slides/slide20.xml"/><Relationship Id="rId142" Type="http://schemas.openxmlformats.org/officeDocument/2006/relationships/slide" Target="slides/slide21.xml"/><Relationship Id="rId143" Type="http://schemas.openxmlformats.org/officeDocument/2006/relationships/slide" Target="slides/slide22.xml"/><Relationship Id="rId144" Type="http://schemas.openxmlformats.org/officeDocument/2006/relationships/notesMaster" Target="notesMasters/notesMaster1.xml"/><Relationship Id="rId145" Type="http://schemas.openxmlformats.org/officeDocument/2006/relationships/handoutMaster" Target="handoutMasters/handoutMaster1.xml"/><Relationship Id="rId146" Type="http://schemas.openxmlformats.org/officeDocument/2006/relationships/printerSettings" Target="printerSettings/printerSettings1.bin"/><Relationship Id="rId147" Type="http://schemas.openxmlformats.org/officeDocument/2006/relationships/presProps" Target="presProps.xml"/><Relationship Id="rId148" Type="http://schemas.openxmlformats.org/officeDocument/2006/relationships/viewProps" Target="viewProps.xml"/><Relationship Id="rId149"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l" defTabSz="931863">
              <a:defRPr sz="1200" b="0">
                <a:latin typeface="Arial" charset="0"/>
                <a:ea typeface="ＭＳ Ｐゴシック" charset="-128"/>
                <a:cs typeface="+mn-cs"/>
              </a:defRPr>
            </a:lvl1pPr>
          </a:lstStyle>
          <a:p>
            <a:pPr>
              <a:defRPr/>
            </a:pPr>
            <a:endParaRPr lang="fr-CA"/>
          </a:p>
        </p:txBody>
      </p:sp>
      <p:sp>
        <p:nvSpPr>
          <p:cNvPr id="11267"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b="0">
                <a:latin typeface="Arial" charset="0"/>
                <a:ea typeface="ＭＳ Ｐゴシック" charset="-128"/>
                <a:cs typeface="+mn-cs"/>
              </a:defRPr>
            </a:lvl1pPr>
          </a:lstStyle>
          <a:p>
            <a:pPr>
              <a:defRPr/>
            </a:pPr>
            <a:endParaRPr lang="fr-CA"/>
          </a:p>
        </p:txBody>
      </p:sp>
      <p:sp>
        <p:nvSpPr>
          <p:cNvPr id="11268"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l" defTabSz="931863">
              <a:defRPr sz="1200" b="0">
                <a:latin typeface="Arial" charset="0"/>
                <a:ea typeface="ＭＳ Ｐゴシック" charset="-128"/>
                <a:cs typeface="+mn-cs"/>
              </a:defRPr>
            </a:lvl1pPr>
          </a:lstStyle>
          <a:p>
            <a:pPr>
              <a:defRPr/>
            </a:pPr>
            <a:endParaRPr lang="fr-CA"/>
          </a:p>
        </p:txBody>
      </p:sp>
      <p:sp>
        <p:nvSpPr>
          <p:cNvPr id="11269"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b="0"/>
            </a:lvl1pPr>
          </a:lstStyle>
          <a:p>
            <a:fld id="{598E0334-A233-F640-BB11-A09FCC9A089D}" type="slidenum">
              <a:rPr lang="fr-CA"/>
              <a:pPr/>
              <a:t>‹#›</a:t>
            </a:fld>
            <a:endParaRPr lang="fr-CA"/>
          </a:p>
        </p:txBody>
      </p:sp>
    </p:spTree>
    <p:extLst>
      <p:ext uri="{BB962C8B-B14F-4D97-AF65-F5344CB8AC3E}">
        <p14:creationId xmlns:p14="http://schemas.microsoft.com/office/powerpoint/2010/main" val="2558065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l" defTabSz="931863">
              <a:defRPr sz="1200" b="0">
                <a:latin typeface="Arial" charset="0"/>
                <a:ea typeface="ＭＳ Ｐゴシック" charset="-128"/>
                <a:cs typeface="+mn-cs"/>
              </a:defRPr>
            </a:lvl1pPr>
          </a:lstStyle>
          <a:p>
            <a:pPr>
              <a:defRPr/>
            </a:pPr>
            <a:endParaRPr lang="fr-CA"/>
          </a:p>
        </p:txBody>
      </p:sp>
      <p:sp>
        <p:nvSpPr>
          <p:cNvPr id="3075"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defTabSz="931863">
              <a:defRPr sz="1200" b="0">
                <a:latin typeface="Arial" charset="0"/>
                <a:ea typeface="ＭＳ Ｐゴシック" charset="-128"/>
                <a:cs typeface="+mn-cs"/>
              </a:defRPr>
            </a:lvl1pPr>
          </a:lstStyle>
          <a:p>
            <a:pPr>
              <a:defRPr/>
            </a:pPr>
            <a:endParaRPr lang="fr-CA"/>
          </a:p>
        </p:txBody>
      </p:sp>
      <p:sp>
        <p:nvSpPr>
          <p:cNvPr id="16077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fr-CA" noProof="0" smtClean="0"/>
              <a:t>Click to edit Master text styles</a:t>
            </a:r>
          </a:p>
          <a:p>
            <a:pPr lvl="1"/>
            <a:r>
              <a:rPr lang="fr-CA" noProof="0" smtClean="0"/>
              <a:t>Second level</a:t>
            </a:r>
          </a:p>
          <a:p>
            <a:pPr lvl="2"/>
            <a:r>
              <a:rPr lang="fr-CA" noProof="0" smtClean="0"/>
              <a:t>Third level</a:t>
            </a:r>
          </a:p>
          <a:p>
            <a:pPr lvl="3"/>
            <a:r>
              <a:rPr lang="fr-CA" noProof="0" smtClean="0"/>
              <a:t>Fourth level</a:t>
            </a:r>
          </a:p>
          <a:p>
            <a:pPr lvl="4"/>
            <a:r>
              <a:rPr lang="fr-CA" noProof="0" smtClean="0"/>
              <a:t>Fifth level</a:t>
            </a:r>
          </a:p>
        </p:txBody>
      </p:sp>
      <p:sp>
        <p:nvSpPr>
          <p:cNvPr id="3078"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l" defTabSz="931863">
              <a:defRPr sz="1200" b="0">
                <a:latin typeface="Arial" charset="0"/>
                <a:ea typeface="ＭＳ Ｐゴシック" charset="-128"/>
                <a:cs typeface="+mn-cs"/>
              </a:defRPr>
            </a:lvl1pPr>
          </a:lstStyle>
          <a:p>
            <a:pPr>
              <a:defRPr/>
            </a:pPr>
            <a:endParaRPr lang="fr-CA"/>
          </a:p>
        </p:txBody>
      </p:sp>
      <p:sp>
        <p:nvSpPr>
          <p:cNvPr id="3079"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defTabSz="931863">
              <a:defRPr sz="1200" b="0"/>
            </a:lvl1pPr>
          </a:lstStyle>
          <a:p>
            <a:fld id="{FA13B319-E19C-D747-8F1C-FA50AB59A8A1}" type="slidenum">
              <a:rPr lang="fr-CA"/>
              <a:pPr/>
              <a:t>‹#›</a:t>
            </a:fld>
            <a:endParaRPr lang="fr-CA"/>
          </a:p>
        </p:txBody>
      </p:sp>
    </p:spTree>
    <p:extLst>
      <p:ext uri="{BB962C8B-B14F-4D97-AF65-F5344CB8AC3E}">
        <p14:creationId xmlns:p14="http://schemas.microsoft.com/office/powerpoint/2010/main" val="2336236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Espace réservé de l'image des diapositives 1"/>
          <p:cNvSpPr>
            <a:spLocks noGrp="1" noRot="1" noChangeAspect="1" noTextEdit="1"/>
          </p:cNvSpPr>
          <p:nvPr>
            <p:ph type="sldImg"/>
          </p:nvPr>
        </p:nvSpPr>
        <p:spPr>
          <a:ln/>
        </p:spPr>
      </p:sp>
      <p:sp>
        <p:nvSpPr>
          <p:cNvPr id="161795"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fr-CA" altLang="fr-FR" dirty="0" smtClean="0">
                <a:solidFill>
                  <a:srgbClr val="000000"/>
                </a:solidFill>
                <a:latin typeface="Arial" pitchFamily="34" charset="0"/>
                <a:ea typeface="ＭＳ Ｐゴシック" pitchFamily="34" charset="-128"/>
                <a:cs typeface="Arial" pitchFamily="34" charset="0"/>
              </a:rPr>
              <a:t>Bonjour à tous et bienvenue à la deuxième partie de la Demi-heure Impact sur les sites Web.</a:t>
            </a:r>
          </a:p>
          <a:p>
            <a:pPr>
              <a:defRPr/>
            </a:pPr>
            <a:endParaRPr lang="fr-CA" dirty="0">
              <a:cs typeface="+mn-cs"/>
            </a:endParaRPr>
          </a:p>
        </p:txBody>
      </p:sp>
      <p:sp>
        <p:nvSpPr>
          <p:cNvPr id="161796"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76942659-E438-7849-981A-409AE650188D}" type="slidenum">
              <a:rPr lang="fr-CA"/>
              <a:pPr/>
              <a:t>1</a:t>
            </a:fld>
            <a:endParaRPr lang="fr-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Le troisième élément est la qualité du contenu. Non seulement la quantité : bien qu’il faille un minimum de contenu dans vos pages, il faut aussi que celui-ci transmette efficacement vos messages au visiteur du site Web.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Le contenu répond-il aux questions ou besoins du visiteur, ou est-il utile pour résoudre ses problèmes? L’utilisateur qui cherche un cours pour devenir chauffeur de camion de transport (comme dans cet exemple) veut, entre autres choses, connaître les frais de scolarité, savoir s’il est admissible au cours et découvrir s’il peut le suivre en ligne. Axez le contenu sur votre client potentiel : ne vous contentez pas de dire depuis combien d’années vous êtes établi et à quel point votre produit est bon.</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Assurez-vous aussi qu’il est facile de communiquer avec vous. Ainsi, l’utilisateur qui veut vous appeler sur-le-champ n’aura pas à cliquer sur cinq pages pour trouver votre numéro de téléphone.</a:t>
            </a:r>
            <a:endParaRPr lang="en-CA" altLang="fr-FR" dirty="0" smtClean="0">
              <a:solidFill>
                <a:srgbClr val="000000"/>
              </a:solidFill>
              <a:latin typeface="Arial" pitchFamily="34" charset="0"/>
              <a:ea typeface="ＭＳ Ｐゴシック" pitchFamily="34" charset="-128"/>
              <a:cs typeface="Arial" pitchFamily="34" charset="0"/>
            </a:endParaRPr>
          </a:p>
          <a:p>
            <a:endParaRPr lang="en-CA" dirty="0"/>
          </a:p>
        </p:txBody>
      </p:sp>
      <p:sp>
        <p:nvSpPr>
          <p:cNvPr id="17101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04100856-AB88-284B-8D2B-95027E225FB1}" type="slidenum">
              <a:rPr lang="fr-CA"/>
              <a:pPr/>
              <a:t>10</a:t>
            </a:fld>
            <a:endParaRPr lang="fr-C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Le quatrième élément est la facilité de navigation partout sur le site – d’une page à l’autre. L’information doit être organisée sous forme de sujets et de  sous-sujets. La navigation doit être structurée et facile à comprendre. Un menu de navigation doit être présent sur chaque page et permettre aux visiteurs de passer facilement d’une page à l’autre.</a:t>
            </a:r>
            <a:endParaRPr lang="en-CA" altLang="fr-FR" dirty="0" smtClean="0">
              <a:solidFill>
                <a:srgbClr val="000000"/>
              </a:solidFill>
              <a:latin typeface="Arial" pitchFamily="34" charset="0"/>
              <a:ea typeface="ＭＳ Ｐゴシック" pitchFamily="34" charset="-128"/>
              <a:cs typeface="Arial" pitchFamily="34" charset="0"/>
            </a:endParaRPr>
          </a:p>
        </p:txBody>
      </p:sp>
      <p:sp>
        <p:nvSpPr>
          <p:cNvPr id="17203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0710BE38-7A5A-BB49-8A06-6F9A516A5E65}" type="slidenum">
              <a:rPr lang="fr-CA"/>
              <a:pPr/>
              <a:t>11</a:t>
            </a:fld>
            <a:endParaRPr lang="fr-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Le cinquième élément, ce sont les aspects nécessaires pour gagner la confiance de l’utilisateur. Un bon site Web doit comprendre des photos de l’entreprise et des employés si cela est pertinent, ou une liste de prix ou d’accréditations.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Dans cet exemple, vous pouvez voir le dentiste, son cabinet et ses qualifications. Vous avez une bonne idée de son professionnalisme, ce qui vous donne envie de faire affaire avec lui.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Dans ce cas, il ne manque que des témoignages de clients satisfaits pour confirmer ce qui a déjà été établi. Cela démontre que même les très bons sites Web peuvent toujours être améliorés…</a:t>
            </a:r>
            <a:endParaRPr lang="en-CA" altLang="fr-FR" dirty="0" smtClean="0">
              <a:solidFill>
                <a:srgbClr val="000000"/>
              </a:solidFill>
              <a:latin typeface="Arial" pitchFamily="34" charset="0"/>
              <a:ea typeface="ＭＳ Ｐゴシック" pitchFamily="34" charset="-128"/>
              <a:cs typeface="Arial" pitchFamily="34" charset="0"/>
            </a:endParaRPr>
          </a:p>
          <a:p>
            <a:endParaRPr lang="en-CA" dirty="0"/>
          </a:p>
        </p:txBody>
      </p:sp>
      <p:sp>
        <p:nvSpPr>
          <p:cNvPr id="17306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0778D840-0D75-854A-94F2-32A0EF4DE59C}" type="slidenum">
              <a:rPr lang="fr-CA"/>
              <a:pPr/>
              <a:t>12</a:t>
            </a:fld>
            <a:endParaRPr lang="fr-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Le sixième élément consiste à vous assurer que votre site est intéressant et interactif. Les visiteurs aiment les démonstrations et ils aiment avoir le contrôle. Ce site Web comprend une vidéo et de gros boutons dans le bas de la page sur lesquels les visiteurs peuvent cliquer pour obtenir plus d’information. L’expérience est simple tout en étant interactive et intéressante.</a:t>
            </a:r>
            <a:r>
              <a:rPr lang="fr-CA" altLang="fr-FR" dirty="0" smtClean="0">
                <a:latin typeface="Arial" pitchFamily="34" charset="0"/>
                <a:ea typeface="ＭＳ Ｐゴシック" pitchFamily="34" charset="-128"/>
              </a:rPr>
              <a:t> </a:t>
            </a:r>
            <a:endParaRPr lang="en-CA" altLang="fr-FR" dirty="0" smtClean="0">
              <a:latin typeface="Arial" pitchFamily="34" charset="0"/>
              <a:ea typeface="ＭＳ Ｐゴシック" pitchFamily="34" charset="-128"/>
            </a:endParaRPr>
          </a:p>
        </p:txBody>
      </p:sp>
      <p:sp>
        <p:nvSpPr>
          <p:cNvPr id="17408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0BD1C842-214A-5E44-AF61-7CF5C873EB99}" type="slidenum">
              <a:rPr lang="fr-CA"/>
              <a:pPr/>
              <a:t>13</a:t>
            </a:fld>
            <a:endParaRPr lang="fr-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Septième élément - Une bonne utilisation des appels à l’action est essentielle au succès du site Web. Même si votre site Web est le plus attrayant et a le meilleur contenu, si vous êtes incapable de transformer vos visiteurs en acheteurs, votre site ne vous procurera aucun rendement sur votre investissement.</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Ce site Web est un excellent exemple d’appels à l’action bien utilisés. Ils sont uniformes et axés sur l’action, par exemple « inscrivez votre enfant dès aujourd’hui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Chaque page doit comporter un appel à l’action!</a:t>
            </a:r>
            <a:endParaRPr lang="en-CA" altLang="fr-FR" dirty="0" smtClean="0">
              <a:solidFill>
                <a:srgbClr val="000000"/>
              </a:solidFill>
              <a:latin typeface="Arial" pitchFamily="34" charset="0"/>
              <a:ea typeface="ＭＳ Ｐゴシック" pitchFamily="34" charset="-128"/>
              <a:cs typeface="Arial" pitchFamily="34" charset="0"/>
            </a:endParaRPr>
          </a:p>
        </p:txBody>
      </p:sp>
      <p:sp>
        <p:nvSpPr>
          <p:cNvPr id="17510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99C43FF4-DB51-F049-A7F7-45E2328D7518}" type="slidenum">
              <a:rPr lang="fr-CA"/>
              <a:pPr/>
              <a:t>14</a:t>
            </a:fld>
            <a:endParaRPr lang="fr-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Huitième élément - Une bonne version pour mobile est une version qui a été créée expressément pour les utilisateurs mobiles. Cela ne signifie pas seulement pouvoir accéder à un site Web sur un appareil mobile. Vous pouvez accéder à n’importe quel site Web sur un appareil mobile, mais si le site n’est pas optimisé pour le mobile, il sera très difficile, voire impossible, de le voir ou d’y naviguer. </a:t>
            </a:r>
          </a:p>
          <a:p>
            <a:r>
              <a:rPr lang="fr-CA" altLang="fr-FR" dirty="0" smtClean="0">
                <a:solidFill>
                  <a:srgbClr val="000000"/>
                </a:solidFill>
                <a:latin typeface="Arial" pitchFamily="34" charset="0"/>
                <a:ea typeface="ＭＳ Ｐゴシック" pitchFamily="34" charset="-128"/>
                <a:cs typeface="Arial" pitchFamily="34" charset="0"/>
              </a:rPr>
              <a:t>La version pour mobile de votre site Web est facile à naviguer sur un téléphone intelligent et est axée sur les clics qui mènent à une action. Les utilisateurs mobiles ont besoin de trouver ce qu’ils cherchent rapidement et facilement.</a:t>
            </a:r>
            <a:endParaRPr lang="en-CA" altLang="fr-FR" dirty="0" smtClean="0">
              <a:solidFill>
                <a:srgbClr val="000000"/>
              </a:solidFill>
              <a:latin typeface="Arial" pitchFamily="34" charset="0"/>
              <a:ea typeface="ＭＳ Ｐゴシック" pitchFamily="34" charset="-128"/>
              <a:cs typeface="Arial" pitchFamily="34" charset="0"/>
            </a:endParaRPr>
          </a:p>
        </p:txBody>
      </p:sp>
      <p:sp>
        <p:nvSpPr>
          <p:cNvPr id="17613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390899EA-26AE-0746-9CD0-763DAAB7F0E0}" type="slidenum">
              <a:rPr lang="fr-CA"/>
              <a:pPr/>
              <a:t>15</a:t>
            </a:fld>
            <a:endParaRPr lang="fr-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Dernier point, mais non le moindre : un bon site Web permet l’optimisation pour moteurs de recherche. Autrement dit, il est conçu de façon à ce que les moteurs de recherche puissent le lire facilement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Vous pouvez utiliser l’outil d’optimisation pour moteurs de recherche pour obtenir une analyse plus approfondie des occasions d’amélioration de l’optimisation pour moteur de recherche du site Web.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N’oubliez pas! Un bon site Web n’est pas un site qui permet l’optimisation pour moteurs de recherche ou même qui est optimisé pour l’optimisation pour moteurs de recherche. C’est la combinaison de l’optimisation pour moteurs de recherche et de l’expérience utilisateur qui déterminent l’efficacité de la solution pour site Web, comme nous l’avons vu plus tôt...</a:t>
            </a:r>
            <a:endParaRPr lang="en-CA" altLang="fr-FR" dirty="0" smtClean="0">
              <a:solidFill>
                <a:srgbClr val="000000"/>
              </a:solidFill>
              <a:latin typeface="Arial" pitchFamily="34" charset="0"/>
              <a:ea typeface="ＭＳ Ｐゴシック" pitchFamily="34" charset="-128"/>
              <a:cs typeface="Arial" pitchFamily="34" charset="0"/>
            </a:endParaRPr>
          </a:p>
          <a:p>
            <a:endParaRPr lang="en-CA" dirty="0"/>
          </a:p>
        </p:txBody>
      </p:sp>
      <p:sp>
        <p:nvSpPr>
          <p:cNvPr id="17715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D7ED3EFA-3DD1-FB44-B4D9-88B62017F7C3}" type="slidenum">
              <a:rPr lang="fr-CA"/>
              <a:pPr/>
              <a:t>16</a:t>
            </a:fld>
            <a:endParaRPr lang="fr-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Il existe beaucoup d’outils qui servent à analyser les facteurs d’optimisation pour moteurs de recherche, comme ce sont des composantes techniques qui sont faciles à évaluer.</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L’expérience utilisateur ne peut pas être évaluée au moyen d’un outil. Seul un être humain peut étudier tous les éléments d’un site Web et évaluer, entre autres choses, le degré de facilité ou de difficulté de la navigation, la pertinence du contenu du site et la crédibilité de l’entreprise.</a:t>
            </a:r>
            <a:endParaRPr lang="en-CA" altLang="fr-FR" dirty="0" smtClean="0">
              <a:solidFill>
                <a:srgbClr val="000000"/>
              </a:solidFill>
              <a:latin typeface="Arial" pitchFamily="34" charset="0"/>
              <a:ea typeface="ＭＳ Ｐゴシック" pitchFamily="34" charset="-128"/>
              <a:cs typeface="Arial" pitchFamily="34" charset="0"/>
            </a:endParaRPr>
          </a:p>
        </p:txBody>
      </p:sp>
      <p:sp>
        <p:nvSpPr>
          <p:cNvPr id="17818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AEA20F5C-238A-E14D-B165-ECD84FE7E232}" type="slidenum">
              <a:rPr lang="fr-CA"/>
              <a:pPr/>
              <a:t>17</a:t>
            </a:fld>
            <a:endParaRPr lang="fr-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Après avoir pris connaissance de tous les éléments qui composent un bon site Web, nous avons mis au point cet outil simple et convivial inspiré de l’outil d’analyse de site Web utilisé par </a:t>
            </a:r>
            <a:r>
              <a:rPr lang="fr-CA" altLang="fr-FR" dirty="0" err="1" smtClean="0">
                <a:solidFill>
                  <a:srgbClr val="000000"/>
                </a:solidFill>
                <a:latin typeface="Arial" pitchFamily="34" charset="0"/>
                <a:ea typeface="ＭＳ Ｐゴシック" pitchFamily="34" charset="-128"/>
                <a:cs typeface="Arial" pitchFamily="34" charset="0"/>
              </a:rPr>
              <a:t>Mediative</a:t>
            </a:r>
            <a:r>
              <a:rPr lang="fr-CA" altLang="fr-FR" dirty="0" smtClean="0">
                <a:solidFill>
                  <a:srgbClr val="000000"/>
                </a:solidFill>
                <a:latin typeface="Arial" pitchFamily="34" charset="0"/>
                <a:ea typeface="ＭＳ Ｐゴシック" pitchFamily="34" charset="-128"/>
                <a:cs typeface="Arial" pitchFamily="34" charset="0"/>
              </a:rPr>
              <a:t>.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Vous trouverez toutes les catégories que nous venons d’étudier dans cette grille. Vous y trouverez aussi un endroit pour cocher les éléments du site Web de votre annonceur.</a:t>
            </a:r>
            <a:endParaRPr lang="en-CA" altLang="fr-FR" dirty="0" smtClean="0">
              <a:solidFill>
                <a:srgbClr val="000000"/>
              </a:solidFill>
              <a:latin typeface="Arial" pitchFamily="34" charset="0"/>
              <a:ea typeface="ＭＳ Ｐゴシック" pitchFamily="34" charset="-128"/>
              <a:cs typeface="Arial" pitchFamily="34" charset="0"/>
            </a:endParaRPr>
          </a:p>
        </p:txBody>
      </p:sp>
      <p:sp>
        <p:nvSpPr>
          <p:cNvPr id="17920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2F806ABA-A6F2-134C-8D2C-17888802D8E5}" type="slidenum">
              <a:rPr lang="fr-CA"/>
              <a:pPr/>
              <a:t>18</a:t>
            </a:fld>
            <a:endParaRPr lang="fr-C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fr-CA" dirty="0" smtClean="0">
                <a:solidFill>
                  <a:srgbClr val="000000"/>
                </a:solidFill>
                <a:latin typeface="Arial" pitchFamily="34" charset="0"/>
                <a:ea typeface="ＭＳ Ｐゴシック" charset="-128"/>
                <a:cs typeface="Arial" pitchFamily="34" charset="0"/>
              </a:rPr>
              <a:t>Alors pourquoi devrais-je utiliser la grille?</a:t>
            </a:r>
          </a:p>
          <a:p>
            <a:pPr marL="171450" indent="-171450">
              <a:spcBef>
                <a:spcPts val="600"/>
              </a:spcBef>
              <a:buFontTx/>
              <a:buChar char="•"/>
              <a:defRPr/>
            </a:pPr>
            <a:r>
              <a:rPr lang="fr-CA" dirty="0" smtClean="0">
                <a:solidFill>
                  <a:srgbClr val="000000"/>
                </a:solidFill>
                <a:latin typeface="Arial" pitchFamily="34" charset="0"/>
                <a:ea typeface="ＭＳ Ｐゴシック" charset="-128"/>
                <a:cs typeface="Arial" pitchFamily="34" charset="0"/>
              </a:rPr>
              <a:t>Pour vous aider </a:t>
            </a:r>
            <a:r>
              <a:rPr lang="fr-CA" b="1" dirty="0" smtClean="0">
                <a:solidFill>
                  <a:srgbClr val="000000"/>
                </a:solidFill>
                <a:latin typeface="Arial" pitchFamily="34" charset="0"/>
                <a:ea typeface="ＭＳ Ｐゴシック" charset="-128"/>
                <a:cs typeface="Arial" pitchFamily="34" charset="0"/>
              </a:rPr>
              <a:t>à déterminer les occasions d’amélioration </a:t>
            </a:r>
            <a:r>
              <a:rPr lang="fr-CA" dirty="0" smtClean="0">
                <a:solidFill>
                  <a:srgbClr val="000000"/>
                </a:solidFill>
                <a:latin typeface="Arial" pitchFamily="34" charset="0"/>
                <a:ea typeface="ＭＳ Ｐゴシック" charset="-128"/>
                <a:cs typeface="Arial" pitchFamily="34" charset="0"/>
              </a:rPr>
              <a:t>de tout site Web</a:t>
            </a:r>
          </a:p>
          <a:p>
            <a:pPr marL="171450" indent="-171450">
              <a:spcBef>
                <a:spcPts val="600"/>
              </a:spcBef>
              <a:buFontTx/>
              <a:buChar char="•"/>
              <a:defRPr/>
            </a:pPr>
            <a:r>
              <a:rPr lang="fr-CA" dirty="0" smtClean="0">
                <a:solidFill>
                  <a:srgbClr val="000000"/>
                </a:solidFill>
                <a:latin typeface="Arial" pitchFamily="34" charset="0"/>
                <a:ea typeface="ＭＳ Ｐゴシック" charset="-128"/>
                <a:cs typeface="Arial" pitchFamily="34" charset="0"/>
              </a:rPr>
              <a:t>Pour </a:t>
            </a:r>
            <a:r>
              <a:rPr lang="fr-CA" b="1" dirty="0" smtClean="0">
                <a:solidFill>
                  <a:srgbClr val="000000"/>
                </a:solidFill>
                <a:latin typeface="Arial" pitchFamily="34" charset="0"/>
                <a:ea typeface="ＭＳ Ｐゴシック" charset="-128"/>
                <a:cs typeface="Arial" pitchFamily="34" charset="0"/>
              </a:rPr>
              <a:t>apprendre quels éléments chercher </a:t>
            </a:r>
            <a:r>
              <a:rPr lang="fr-CA" dirty="0" smtClean="0">
                <a:solidFill>
                  <a:srgbClr val="000000"/>
                </a:solidFill>
                <a:latin typeface="Arial" pitchFamily="34" charset="0"/>
                <a:ea typeface="ＭＳ Ｐゴシック" charset="-128"/>
                <a:cs typeface="Arial" pitchFamily="34" charset="0"/>
              </a:rPr>
              <a:t>dans un site Web</a:t>
            </a:r>
          </a:p>
          <a:p>
            <a:pPr marL="171450" indent="-171450">
              <a:spcBef>
                <a:spcPts val="600"/>
              </a:spcBef>
              <a:buFontTx/>
              <a:buChar char="•"/>
              <a:defRPr/>
            </a:pPr>
            <a:r>
              <a:rPr lang="fr-CA" dirty="0" smtClean="0">
                <a:solidFill>
                  <a:srgbClr val="000000"/>
                </a:solidFill>
                <a:latin typeface="Arial" pitchFamily="34" charset="0"/>
                <a:ea typeface="ＭＳ Ｐゴシック" charset="-128"/>
                <a:cs typeface="Arial" pitchFamily="34" charset="0"/>
              </a:rPr>
              <a:t>Pour </a:t>
            </a:r>
            <a:r>
              <a:rPr lang="fr-CA" b="1" dirty="0" smtClean="0">
                <a:solidFill>
                  <a:srgbClr val="000000"/>
                </a:solidFill>
                <a:latin typeface="Arial" pitchFamily="34" charset="0"/>
                <a:ea typeface="ＭＳ Ｐゴシック" charset="-128"/>
                <a:cs typeface="Arial" pitchFamily="34" charset="0"/>
              </a:rPr>
              <a:t>documenter</a:t>
            </a:r>
            <a:r>
              <a:rPr lang="fr-CA" dirty="0" smtClean="0">
                <a:solidFill>
                  <a:srgbClr val="000000"/>
                </a:solidFill>
                <a:latin typeface="Arial" pitchFamily="34" charset="0"/>
                <a:ea typeface="ＭＳ Ｐゴシック" charset="-128"/>
                <a:cs typeface="Arial" pitchFamily="34" charset="0"/>
              </a:rPr>
              <a:t> ce que vous voulez montrer à votre client </a:t>
            </a:r>
          </a:p>
          <a:p>
            <a:pPr>
              <a:spcBef>
                <a:spcPts val="600"/>
              </a:spcBef>
              <a:defRPr/>
            </a:pPr>
            <a:endParaRPr lang="en-CA" dirty="0" smtClean="0">
              <a:solidFill>
                <a:srgbClr val="000000"/>
              </a:solidFill>
              <a:latin typeface="Arial" pitchFamily="34" charset="0"/>
              <a:ea typeface="ＭＳ Ｐゴシック" charset="-128"/>
              <a:cs typeface="Arial" pitchFamily="34" charset="0"/>
            </a:endParaRPr>
          </a:p>
          <a:p>
            <a:pPr>
              <a:spcBef>
                <a:spcPts val="600"/>
              </a:spcBef>
              <a:defRPr/>
            </a:pPr>
            <a:r>
              <a:rPr lang="fr-CA" sz="1000" b="1" dirty="0" smtClean="0">
                <a:solidFill>
                  <a:srgbClr val="000000"/>
                </a:solidFill>
                <a:latin typeface="Arial" pitchFamily="34" charset="0"/>
                <a:ea typeface="ＭＳ Ｐゴシック" charset="-128"/>
                <a:cs typeface="Arial" pitchFamily="34" charset="0"/>
              </a:rPr>
              <a:t>Pour quelles raisons devrais-je l’utiliser?</a:t>
            </a:r>
          </a:p>
          <a:p>
            <a:pPr>
              <a:spcBef>
                <a:spcPts val="600"/>
              </a:spcBef>
              <a:defRPr/>
            </a:pPr>
            <a:r>
              <a:rPr lang="fr-CA" dirty="0" smtClean="0">
                <a:solidFill>
                  <a:srgbClr val="000000"/>
                </a:solidFill>
                <a:latin typeface="Arial" pitchFamily="34" charset="0"/>
                <a:ea typeface="ＭＳ Ｐゴシック" charset="-128"/>
                <a:cs typeface="Arial" pitchFamily="34" charset="0"/>
              </a:rPr>
              <a:t>À montrer </a:t>
            </a:r>
            <a:r>
              <a:rPr lang="fr-CA" b="1" dirty="0" smtClean="0">
                <a:solidFill>
                  <a:srgbClr val="000000"/>
                </a:solidFill>
                <a:latin typeface="Arial" pitchFamily="34" charset="0"/>
                <a:ea typeface="ＭＳ Ｐゴシック" charset="-128"/>
                <a:cs typeface="Arial" pitchFamily="34" charset="0"/>
              </a:rPr>
              <a:t>à l’annonceur les possibilités d’amélioration de son site Web actuel </a:t>
            </a:r>
            <a:r>
              <a:rPr lang="fr-CA" dirty="0" smtClean="0">
                <a:solidFill>
                  <a:srgbClr val="000000"/>
                </a:solidFill>
                <a:latin typeface="Arial" pitchFamily="34" charset="0"/>
                <a:ea typeface="ＭＳ Ｐゴシック" charset="-128"/>
                <a:cs typeface="Arial" pitchFamily="34" charset="0"/>
              </a:rPr>
              <a:t>et à </a:t>
            </a:r>
            <a:r>
              <a:rPr lang="fr-CA" b="1" dirty="0" smtClean="0">
                <a:solidFill>
                  <a:srgbClr val="000000"/>
                </a:solidFill>
                <a:latin typeface="Arial" pitchFamily="34" charset="0"/>
                <a:ea typeface="ＭＳ Ｐゴシック" charset="-128"/>
                <a:cs typeface="Arial" pitchFamily="34" charset="0"/>
              </a:rPr>
              <a:t>démontrer votre professionnalisme </a:t>
            </a:r>
          </a:p>
          <a:p>
            <a:pPr>
              <a:spcBef>
                <a:spcPts val="600"/>
              </a:spcBef>
              <a:defRPr/>
            </a:pPr>
            <a:r>
              <a:rPr lang="fr-CA" dirty="0" smtClean="0">
                <a:solidFill>
                  <a:srgbClr val="000000"/>
                </a:solidFill>
                <a:latin typeface="Arial" pitchFamily="34" charset="0"/>
                <a:ea typeface="ＭＳ Ｐゴシック" charset="-128"/>
                <a:cs typeface="Arial" pitchFamily="34" charset="0"/>
              </a:rPr>
              <a:t>Pour les renouvellements de site Web de GPJ </a:t>
            </a:r>
          </a:p>
          <a:p>
            <a:pPr>
              <a:spcBef>
                <a:spcPts val="600"/>
              </a:spcBef>
              <a:defRPr/>
            </a:pPr>
            <a:r>
              <a:rPr lang="fr-CA" dirty="0" smtClean="0">
                <a:solidFill>
                  <a:srgbClr val="000000"/>
                </a:solidFill>
                <a:latin typeface="Arial" pitchFamily="34" charset="0"/>
                <a:ea typeface="ＭＳ Ｐゴシック" charset="-128"/>
                <a:cs typeface="Arial" pitchFamily="34" charset="0"/>
              </a:rPr>
              <a:t>Pour la vente incitative de sites Web de GPJ  </a:t>
            </a:r>
          </a:p>
          <a:p>
            <a:pPr>
              <a:spcBef>
                <a:spcPts val="600"/>
              </a:spcBef>
              <a:defRPr/>
            </a:pPr>
            <a:r>
              <a:rPr lang="fr-CA" dirty="0" smtClean="0">
                <a:solidFill>
                  <a:srgbClr val="000000"/>
                </a:solidFill>
                <a:latin typeface="Arial" pitchFamily="34" charset="0"/>
                <a:ea typeface="ＭＳ Ｐゴシック" charset="-128"/>
                <a:cs typeface="Arial" pitchFamily="34" charset="0"/>
              </a:rPr>
              <a:t>Pour l’annonceur </a:t>
            </a:r>
            <a:r>
              <a:rPr lang="fr-CA" b="1" dirty="0" smtClean="0">
                <a:solidFill>
                  <a:srgbClr val="000000"/>
                </a:solidFill>
                <a:latin typeface="Arial" pitchFamily="34" charset="0"/>
                <a:ea typeface="ＭＳ Ｐゴシック" charset="-128"/>
                <a:cs typeface="Arial" pitchFamily="34" charset="0"/>
              </a:rPr>
              <a:t>dont le site Web n’est pas un site de GPJ                         (bon ou mauvais site Web)</a:t>
            </a:r>
            <a:endParaRPr lang="fr-CA" dirty="0" smtClean="0">
              <a:solidFill>
                <a:srgbClr val="000000"/>
              </a:solidFill>
              <a:latin typeface="Arial" pitchFamily="34" charset="0"/>
              <a:ea typeface="ＭＳ Ｐゴシック" charset="-128"/>
              <a:cs typeface="Arial" pitchFamily="34" charset="0"/>
            </a:endParaRPr>
          </a:p>
          <a:p>
            <a:pPr>
              <a:defRPr/>
            </a:pPr>
            <a:endParaRPr lang="fr-CA" sz="1000" b="1" dirty="0" smtClean="0">
              <a:solidFill>
                <a:srgbClr val="000000"/>
              </a:solidFill>
              <a:latin typeface="Arial" pitchFamily="34" charset="0"/>
              <a:ea typeface="ＭＳ Ｐゴシック" charset="-128"/>
              <a:cs typeface="Arial" pitchFamily="34" charset="0"/>
            </a:endParaRPr>
          </a:p>
          <a:p>
            <a:pPr>
              <a:defRPr/>
            </a:pPr>
            <a:r>
              <a:rPr lang="fr-CA" dirty="0" smtClean="0">
                <a:solidFill>
                  <a:srgbClr val="000000"/>
                </a:solidFill>
                <a:latin typeface="Arial" pitchFamily="34" charset="0"/>
                <a:ea typeface="ＭＳ Ｐゴシック" charset="-128"/>
                <a:cs typeface="Arial" pitchFamily="34" charset="0"/>
              </a:rPr>
              <a:t>Alors, pourquoi devriez-vous présenter la grille à un client qui a un bon site Web?</a:t>
            </a:r>
          </a:p>
          <a:p>
            <a:pPr marL="171450" indent="-171450">
              <a:buFontTx/>
              <a:buChar char="•"/>
              <a:defRPr/>
            </a:pPr>
            <a:r>
              <a:rPr lang="fr-CA" dirty="0" smtClean="0">
                <a:solidFill>
                  <a:srgbClr val="000000"/>
                </a:solidFill>
                <a:latin typeface="Arial" pitchFamily="34" charset="0"/>
                <a:ea typeface="ＭＳ Ｐゴシック" charset="-128"/>
                <a:cs typeface="Arial" pitchFamily="34" charset="0"/>
              </a:rPr>
              <a:t>Pour faire preuve de professionnalisme, par ex. un site de dentiste auquel il manque des témoignages</a:t>
            </a:r>
          </a:p>
          <a:p>
            <a:pPr marL="171450" indent="-171450">
              <a:buFontTx/>
              <a:buChar char="•"/>
              <a:defRPr/>
            </a:pPr>
            <a:r>
              <a:rPr lang="fr-CA" dirty="0" smtClean="0">
                <a:solidFill>
                  <a:srgbClr val="000000"/>
                </a:solidFill>
                <a:latin typeface="Arial" pitchFamily="34" charset="0"/>
                <a:ea typeface="ＭＳ Ｐゴシック" charset="-128"/>
                <a:cs typeface="Arial" pitchFamily="34" charset="0"/>
              </a:rPr>
              <a:t>Vente croisée de l’optimisation pour moteurs de recherche ou du marketing par moteur de recherche</a:t>
            </a:r>
          </a:p>
          <a:p>
            <a:pPr marL="171450" indent="-171450">
              <a:buFontTx/>
              <a:buChar char="•"/>
              <a:defRPr/>
            </a:pPr>
            <a:r>
              <a:rPr lang="fr-CA" dirty="0" smtClean="0">
                <a:solidFill>
                  <a:srgbClr val="000000"/>
                </a:solidFill>
                <a:latin typeface="Arial" pitchFamily="34" charset="0"/>
                <a:ea typeface="ＭＳ Ｐゴシック" charset="-128"/>
                <a:cs typeface="Arial" pitchFamily="34" charset="0"/>
              </a:rPr>
              <a:t>Possiblement parce que le client n’est pas satisfait de son fournisseur actuel </a:t>
            </a:r>
          </a:p>
          <a:p>
            <a:pPr marL="171450" indent="-171450">
              <a:buFontTx/>
              <a:buChar char="•"/>
              <a:defRPr/>
            </a:pPr>
            <a:r>
              <a:rPr lang="fr-CA" dirty="0" smtClean="0">
                <a:solidFill>
                  <a:srgbClr val="000000"/>
                </a:solidFill>
                <a:latin typeface="Arial" pitchFamily="34" charset="0"/>
                <a:ea typeface="ＭＳ Ｐゴシック" charset="-128"/>
                <a:cs typeface="Arial" pitchFamily="34" charset="0"/>
              </a:rPr>
              <a:t>Occasion d’ajouter une vidéo</a:t>
            </a:r>
          </a:p>
          <a:p>
            <a:pPr>
              <a:buFontTx/>
              <a:buChar char="•"/>
              <a:defRPr/>
            </a:pPr>
            <a:endParaRPr lang="en-CA" dirty="0" smtClean="0">
              <a:solidFill>
                <a:srgbClr val="000000"/>
              </a:solidFill>
              <a:latin typeface="Arial" pitchFamily="34" charset="0"/>
              <a:ea typeface="ＭＳ Ｐゴシック" charset="-128"/>
              <a:cs typeface="Arial" pitchFamily="34" charset="0"/>
            </a:endParaRPr>
          </a:p>
        </p:txBody>
      </p:sp>
      <p:sp>
        <p:nvSpPr>
          <p:cNvPr id="18022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73E67BD6-64E0-954C-8B18-EE0449BD873D}" type="slidenum">
              <a:rPr lang="fr-CA"/>
              <a:pPr/>
              <a:t>19</a:t>
            </a:fld>
            <a:endParaRPr lang="fr-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Espace réservé de l'image des diapositives 1"/>
          <p:cNvSpPr>
            <a:spLocks noGrp="1" noRot="1" noChangeAspect="1" noTextEdit="1"/>
          </p:cNvSpPr>
          <p:nvPr>
            <p:ph type="sldImg"/>
          </p:nvPr>
        </p:nvSpPr>
        <p:spPr>
          <a:ln/>
        </p:spPr>
      </p:sp>
      <p:sp>
        <p:nvSpPr>
          <p:cNvPr id="162819" name="Espace réservé des commentaires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fr-CA" altLang="fr-FR" dirty="0" smtClean="0">
                <a:solidFill>
                  <a:srgbClr val="000000"/>
                </a:solidFill>
                <a:latin typeface="Arial" pitchFamily="34" charset="0"/>
                <a:ea typeface="ＭＳ Ｐゴシック" charset="-128"/>
                <a:cs typeface="Arial" pitchFamily="34" charset="0"/>
              </a:rPr>
              <a:t>Passons en revue rapidement la matière qui a été traitée durant la première Demi-heure Impact sur les sites Web et voyons ce que nous apprendrons aujourd’hui</a:t>
            </a:r>
          </a:p>
          <a:p>
            <a:pPr>
              <a:defRPr/>
            </a:pPr>
            <a:endParaRPr lang="en-US" altLang="fr-FR" dirty="0" smtClean="0">
              <a:solidFill>
                <a:srgbClr val="000000"/>
              </a:solidFill>
              <a:latin typeface="Arial" pitchFamily="34" charset="0"/>
              <a:ea typeface="ＭＳ Ｐゴシック" charset="-128"/>
              <a:cs typeface="Arial" pitchFamily="34" charset="0"/>
            </a:endParaRPr>
          </a:p>
          <a:p>
            <a:pPr marL="295275" indent="-295275">
              <a:buFont typeface="Calibri" pitchFamily="34" charset="0"/>
              <a:buAutoNum type="arabicPeriod"/>
              <a:defRPr/>
            </a:pPr>
            <a:r>
              <a:rPr lang="fr-CA" altLang="fr-FR" dirty="0" smtClean="0">
                <a:solidFill>
                  <a:srgbClr val="000000"/>
                </a:solidFill>
                <a:latin typeface="Arial" pitchFamily="34" charset="0"/>
                <a:ea typeface="ＭＳ Ｐゴシック" charset="-128"/>
                <a:cs typeface="Arial" pitchFamily="34" charset="0"/>
              </a:rPr>
              <a:t>Au cours de la première partie de la Demi-heure Impact, nous avons vu que : </a:t>
            </a:r>
          </a:p>
          <a:p>
            <a:pPr marL="685800" lvl="1" indent="-228600">
              <a:buFont typeface="Calibri" pitchFamily="34" charset="0"/>
              <a:buAutoNum type="arabicPeriod"/>
              <a:defRPr/>
            </a:pPr>
            <a:r>
              <a:rPr lang="fr-CA" altLang="fr-FR" dirty="0" smtClean="0">
                <a:solidFill>
                  <a:srgbClr val="000000"/>
                </a:solidFill>
                <a:latin typeface="Arial" pitchFamily="34" charset="0"/>
                <a:ea typeface="ＭＳ Ｐゴシック" charset="-128"/>
                <a:cs typeface="Arial" pitchFamily="34" charset="0"/>
              </a:rPr>
              <a:t>GPJ a une</a:t>
            </a:r>
            <a:r>
              <a:rPr lang="fr-CA" altLang="fr-FR" b="1" dirty="0" smtClean="0">
                <a:solidFill>
                  <a:srgbClr val="000000"/>
                </a:solidFill>
                <a:latin typeface="Arial" pitchFamily="34" charset="0"/>
                <a:ea typeface="ＭＳ Ｐゴシック" charset="-128"/>
                <a:cs typeface="Arial" pitchFamily="34" charset="0"/>
              </a:rPr>
              <a:t> proposition intéressante </a:t>
            </a:r>
            <a:r>
              <a:rPr lang="fr-CA" altLang="fr-FR" dirty="0" smtClean="0">
                <a:solidFill>
                  <a:srgbClr val="000000"/>
                </a:solidFill>
                <a:latin typeface="Arial" pitchFamily="34" charset="0"/>
                <a:ea typeface="ＭＳ Ｐゴシック" charset="-128"/>
                <a:cs typeface="Arial" pitchFamily="34" charset="0"/>
              </a:rPr>
              <a:t>et une </a:t>
            </a:r>
            <a:r>
              <a:rPr lang="fr-CA" altLang="fr-FR" b="1" dirty="0" smtClean="0">
                <a:solidFill>
                  <a:srgbClr val="000000"/>
                </a:solidFill>
                <a:latin typeface="Arial" pitchFamily="34" charset="0"/>
                <a:ea typeface="ＭＳ Ｐゴシック" charset="-128"/>
                <a:cs typeface="Arial" pitchFamily="34" charset="0"/>
              </a:rPr>
              <a:t>solide gamme de sites Web</a:t>
            </a:r>
            <a:r>
              <a:rPr lang="fr-CA" altLang="fr-FR" dirty="0" smtClean="0">
                <a:solidFill>
                  <a:srgbClr val="000000"/>
                </a:solidFill>
                <a:latin typeface="Arial" pitchFamily="34" charset="0"/>
                <a:ea typeface="ＭＳ Ｐゴシック" charset="-128"/>
                <a:cs typeface="Arial" pitchFamily="34" charset="0"/>
              </a:rPr>
              <a:t>.</a:t>
            </a:r>
          </a:p>
          <a:p>
            <a:pPr marL="685800" lvl="1" indent="-228600">
              <a:buFont typeface="Calibri" pitchFamily="34" charset="0"/>
              <a:buAutoNum type="arabicPeriod"/>
              <a:defRPr/>
            </a:pPr>
            <a:r>
              <a:rPr lang="fr-CA" altLang="fr-FR" b="1" dirty="0" smtClean="0">
                <a:solidFill>
                  <a:srgbClr val="000000"/>
                </a:solidFill>
                <a:latin typeface="Arial" pitchFamily="34" charset="0"/>
                <a:ea typeface="ＭＳ Ｐゴシック" charset="-128"/>
                <a:cs typeface="Arial" pitchFamily="34" charset="0"/>
              </a:rPr>
              <a:t>plus de 70 % des entreprises au Canada ont maintenant un site Web – </a:t>
            </a:r>
            <a:r>
              <a:rPr lang="fr-CA" altLang="fr-FR" dirty="0" smtClean="0">
                <a:solidFill>
                  <a:srgbClr val="000000"/>
                </a:solidFill>
                <a:latin typeface="Arial" pitchFamily="34" charset="0"/>
                <a:ea typeface="ＭＳ Ｐゴシック" charset="-128"/>
                <a:cs typeface="Arial" pitchFamily="34" charset="0"/>
              </a:rPr>
              <a:t>Cette réalité transforme le milieu dans lequel nous évoluons. </a:t>
            </a:r>
          </a:p>
          <a:p>
            <a:pPr marL="295275" indent="-295275">
              <a:buFont typeface="Calibri" pitchFamily="34" charset="0"/>
              <a:buAutoNum type="arabicPeriod"/>
              <a:defRPr/>
            </a:pPr>
            <a:r>
              <a:rPr lang="fr-CA" altLang="fr-FR" dirty="0" smtClean="0">
                <a:solidFill>
                  <a:srgbClr val="000000"/>
                </a:solidFill>
                <a:latin typeface="Arial" pitchFamily="34" charset="0"/>
                <a:ea typeface="ＭＳ Ｐゴシック" charset="-128"/>
                <a:cs typeface="Arial" pitchFamily="34" charset="0"/>
              </a:rPr>
              <a:t>Nous devons maintenant être en mesure de faire ce qui suit : </a:t>
            </a:r>
          </a:p>
          <a:p>
            <a:pPr marL="685800" lvl="1" indent="-228600">
              <a:buFont typeface="Calibri" pitchFamily="34" charset="0"/>
              <a:buAutoNum type="arabicPeriod"/>
              <a:defRPr/>
            </a:pPr>
            <a:r>
              <a:rPr lang="fr-CA" altLang="fr-FR" dirty="0" smtClean="0">
                <a:solidFill>
                  <a:srgbClr val="000000"/>
                </a:solidFill>
                <a:latin typeface="Arial" pitchFamily="34" charset="0"/>
                <a:ea typeface="ＭＳ Ｐゴシック" charset="-128"/>
                <a:cs typeface="Arial" pitchFamily="34" charset="0"/>
              </a:rPr>
              <a:t>Approcher</a:t>
            </a:r>
            <a:r>
              <a:rPr lang="fr-CA" altLang="fr-FR" b="1" dirty="0" smtClean="0">
                <a:solidFill>
                  <a:srgbClr val="000000"/>
                </a:solidFill>
                <a:latin typeface="Arial" pitchFamily="34" charset="0"/>
                <a:ea typeface="ＭＳ Ｐゴシック" charset="-128"/>
                <a:cs typeface="Arial" pitchFamily="34" charset="0"/>
              </a:rPr>
              <a:t> les clients qui ont déjà un site Web et l</a:t>
            </a:r>
            <a:r>
              <a:rPr lang="fr-CA" altLang="fr-FR" dirty="0" smtClean="0">
                <a:solidFill>
                  <a:srgbClr val="000000"/>
                </a:solidFill>
                <a:latin typeface="Arial" pitchFamily="34" charset="0"/>
                <a:ea typeface="ＭＳ Ｐゴシック" charset="-128"/>
                <a:cs typeface="Arial" pitchFamily="34" charset="0"/>
              </a:rPr>
              <a:t>eur faire comprendre</a:t>
            </a:r>
            <a:r>
              <a:rPr lang="fr-CA" altLang="fr-FR" b="1" dirty="0" smtClean="0">
                <a:solidFill>
                  <a:srgbClr val="000000"/>
                </a:solidFill>
                <a:latin typeface="Arial" pitchFamily="34" charset="0"/>
                <a:ea typeface="ＭＳ Ｐゴシック" charset="-128"/>
                <a:cs typeface="Arial" pitchFamily="34" charset="0"/>
              </a:rPr>
              <a:t> qu’ils ont </a:t>
            </a:r>
            <a:r>
              <a:rPr lang="fr-CA" altLang="fr-FR" dirty="0" smtClean="0">
                <a:solidFill>
                  <a:srgbClr val="000000"/>
                </a:solidFill>
                <a:latin typeface="Arial" pitchFamily="34" charset="0"/>
                <a:ea typeface="ＭＳ Ｐゴシック" charset="-128"/>
                <a:cs typeface="Arial" pitchFamily="34" charset="0"/>
              </a:rPr>
              <a:t>besoin d’un site créé</a:t>
            </a:r>
            <a:r>
              <a:rPr lang="fr-CA" altLang="fr-FR" b="1" dirty="0" smtClean="0">
                <a:solidFill>
                  <a:srgbClr val="000000"/>
                </a:solidFill>
                <a:latin typeface="Arial" pitchFamily="34" charset="0"/>
                <a:ea typeface="ＭＳ Ｐゴシック" charset="-128"/>
                <a:cs typeface="Arial" pitchFamily="34" charset="0"/>
              </a:rPr>
              <a:t> par YPG</a:t>
            </a:r>
            <a:r>
              <a:rPr lang="fr-CA" altLang="fr-FR" dirty="0" smtClean="0">
                <a:solidFill>
                  <a:srgbClr val="000000"/>
                </a:solidFill>
                <a:latin typeface="Arial" pitchFamily="34" charset="0"/>
                <a:ea typeface="ＭＳ Ｐゴシック" charset="-128"/>
                <a:cs typeface="Arial" pitchFamily="34" charset="0"/>
              </a:rPr>
              <a:t>.</a:t>
            </a:r>
            <a:r>
              <a:rPr lang="en-US" altLang="fr-FR" dirty="0" smtClean="0">
                <a:latin typeface="Arial" pitchFamily="34" charset="0"/>
                <a:ea typeface="ＭＳ Ｐゴシック" charset="-128"/>
              </a:rPr>
              <a:t>Position the importance of </a:t>
            </a:r>
            <a:r>
              <a:rPr lang="en-US" altLang="fr-FR" b="1" dirty="0" smtClean="0">
                <a:latin typeface="Arial" pitchFamily="34" charset="0"/>
                <a:ea typeface="ＭＳ Ｐゴシック" charset="-128"/>
              </a:rPr>
              <a:t>a good website </a:t>
            </a:r>
            <a:r>
              <a:rPr lang="en-US" altLang="fr-FR" dirty="0" smtClean="0">
                <a:latin typeface="Arial" pitchFamily="34" charset="0"/>
                <a:ea typeface="ＭＳ Ｐゴシック" charset="-128"/>
              </a:rPr>
              <a:t>with </a:t>
            </a:r>
            <a:r>
              <a:rPr lang="en-US" altLang="fr-FR" b="1" dirty="0" smtClean="0">
                <a:latin typeface="Arial" pitchFamily="34" charset="0"/>
                <a:ea typeface="ＭＳ Ｐゴシック" charset="-128"/>
              </a:rPr>
              <a:t>good content </a:t>
            </a:r>
            <a:r>
              <a:rPr lang="en-US" altLang="fr-FR" dirty="0" smtClean="0">
                <a:latin typeface="Arial" pitchFamily="34" charset="0"/>
                <a:ea typeface="ＭＳ Ｐゴシック" charset="-128"/>
              </a:rPr>
              <a:t>in order to rank well. With all the </a:t>
            </a:r>
            <a:r>
              <a:rPr lang="en-US" altLang="fr-FR" b="1" dirty="0" smtClean="0">
                <a:latin typeface="Arial" pitchFamily="34" charset="0"/>
                <a:ea typeface="ＭＳ Ｐゴシック" charset="-128"/>
              </a:rPr>
              <a:t>changes to search engines algorithms</a:t>
            </a:r>
            <a:r>
              <a:rPr lang="en-US" altLang="fr-FR" dirty="0" smtClean="0">
                <a:latin typeface="Arial" pitchFamily="34" charset="0"/>
                <a:ea typeface="ＭＳ Ｐゴシック" charset="-128"/>
              </a:rPr>
              <a:t>, SEO is no longer sufficient to ensure website prominence in organic search results. </a:t>
            </a:r>
          </a:p>
          <a:p>
            <a:pPr marL="685800" lvl="1" indent="-228600">
              <a:buFont typeface="Calibri" pitchFamily="34" charset="0"/>
              <a:buAutoNum type="arabicPeriod"/>
              <a:defRPr/>
            </a:pPr>
            <a:endParaRPr lang="en-CA" altLang="fr-FR" dirty="0" smtClean="0">
              <a:latin typeface="Arial" pitchFamily="34" charset="0"/>
              <a:ea typeface="ＭＳ Ｐゴシック" charset="-128"/>
            </a:endParaRPr>
          </a:p>
          <a:p>
            <a:pPr marL="657225" lvl="1" indent="-200025">
              <a:buFont typeface="Calibri" pitchFamily="34" charset="0"/>
              <a:buNone/>
              <a:defRPr/>
            </a:pPr>
            <a:r>
              <a:rPr lang="fr-CA" altLang="fr-FR" dirty="0" smtClean="0">
                <a:solidFill>
                  <a:srgbClr val="000000"/>
                </a:solidFill>
                <a:latin typeface="Arial" pitchFamily="34" charset="0"/>
                <a:ea typeface="ＭＳ Ｐゴシック" charset="-128"/>
                <a:cs typeface="Arial" pitchFamily="34" charset="0"/>
              </a:rPr>
              <a:t>2. Expliquer l’importance d’avoir </a:t>
            </a:r>
            <a:r>
              <a:rPr lang="fr-CA" altLang="fr-FR" b="1" dirty="0" smtClean="0">
                <a:solidFill>
                  <a:srgbClr val="000000"/>
                </a:solidFill>
                <a:latin typeface="Arial" pitchFamily="34" charset="0"/>
                <a:ea typeface="ＭＳ Ｐゴシック" charset="-128"/>
                <a:cs typeface="Arial" pitchFamily="34" charset="0"/>
              </a:rPr>
              <a:t>un bon site Web </a:t>
            </a:r>
            <a:r>
              <a:rPr lang="fr-CA" altLang="fr-FR" dirty="0" smtClean="0">
                <a:solidFill>
                  <a:srgbClr val="000000"/>
                </a:solidFill>
                <a:latin typeface="Arial" pitchFamily="34" charset="0"/>
                <a:ea typeface="ＭＳ Ｐゴシック" charset="-128"/>
                <a:cs typeface="Arial" pitchFamily="34" charset="0"/>
              </a:rPr>
              <a:t>avec un </a:t>
            </a:r>
            <a:r>
              <a:rPr lang="fr-CA" altLang="fr-FR" b="1" dirty="0" smtClean="0">
                <a:solidFill>
                  <a:srgbClr val="000000"/>
                </a:solidFill>
                <a:latin typeface="Arial" pitchFamily="34" charset="0"/>
                <a:ea typeface="ＭＳ Ｐゴシック" charset="-128"/>
                <a:cs typeface="Arial" pitchFamily="34" charset="0"/>
              </a:rPr>
              <a:t>bon contenu </a:t>
            </a:r>
            <a:r>
              <a:rPr lang="fr-CA" altLang="fr-FR" dirty="0" smtClean="0">
                <a:solidFill>
                  <a:srgbClr val="000000"/>
                </a:solidFill>
                <a:latin typeface="Arial" pitchFamily="34" charset="0"/>
                <a:ea typeface="ＭＳ Ｐゴシック" charset="-128"/>
                <a:cs typeface="Arial" pitchFamily="34" charset="0"/>
              </a:rPr>
              <a:t>pour bénéficier d’un bon rang. Avec tous les </a:t>
            </a:r>
            <a:r>
              <a:rPr lang="fr-CA" altLang="fr-FR" b="1" dirty="0" smtClean="0">
                <a:solidFill>
                  <a:srgbClr val="000000"/>
                </a:solidFill>
                <a:latin typeface="Arial" pitchFamily="34" charset="0"/>
                <a:ea typeface="ＭＳ Ｐゴシック" charset="-128"/>
                <a:cs typeface="Arial" pitchFamily="34" charset="0"/>
              </a:rPr>
              <a:t>changements aux algorithmes des moteurs de recherche</a:t>
            </a:r>
            <a:r>
              <a:rPr lang="fr-CA" altLang="fr-FR" dirty="0" smtClean="0">
                <a:solidFill>
                  <a:srgbClr val="000000"/>
                </a:solidFill>
                <a:latin typeface="Arial" pitchFamily="34" charset="0"/>
                <a:ea typeface="ＭＳ Ｐゴシック" charset="-128"/>
                <a:cs typeface="Arial" pitchFamily="34" charset="0"/>
              </a:rPr>
              <a:t>, l’optimisation pour moteurs de recherche ne suffit plus à assurer la visibilité des sites Web dans les résultats de recherche naturelle. </a:t>
            </a:r>
          </a:p>
          <a:p>
            <a:pPr>
              <a:buFont typeface="Calibri" charset="0"/>
              <a:buAutoNum type="arabicPeriod"/>
            </a:pPr>
            <a:endParaRPr lang="en-US" dirty="0"/>
          </a:p>
          <a:p>
            <a:endParaRPr lang="fr-CA" dirty="0"/>
          </a:p>
        </p:txBody>
      </p:sp>
      <p:sp>
        <p:nvSpPr>
          <p:cNvPr id="162820" name="Espace réservé du numéro de diapositive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87A7FBB1-A43C-F545-ABE3-BFBE1B0E70AE}" type="slidenum">
              <a:rPr lang="fr-CA"/>
              <a:pPr/>
              <a:t>2</a:t>
            </a:fld>
            <a:endParaRPr lang="fr-CA"/>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ln/>
        </p:spPr>
      </p:sp>
      <p:sp>
        <p:nvSpPr>
          <p:cNvPr id="18125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dirty="0" smtClean="0"/>
              <a:t>Regardons</a:t>
            </a:r>
            <a:r>
              <a:rPr lang="fr-CA" baseline="0" dirty="0" smtClean="0"/>
              <a:t> de plus près la vente incitative</a:t>
            </a:r>
            <a:r>
              <a:rPr lang="fr-CA" dirty="0" smtClean="0"/>
              <a:t>:</a:t>
            </a:r>
            <a:endParaRPr lang="fr-CA" dirty="0"/>
          </a:p>
          <a:p>
            <a:endParaRPr lang="fr-CA" dirty="0"/>
          </a:p>
          <a:p>
            <a:r>
              <a:rPr lang="fr-CA" dirty="0" smtClean="0"/>
              <a:t>La grille</a:t>
            </a:r>
            <a:r>
              <a:rPr lang="fr-CA" baseline="0" dirty="0" smtClean="0"/>
              <a:t> peut être utilisé pour supporter différent types de scénario au niveau de la vente incitative:</a:t>
            </a:r>
            <a:r>
              <a:rPr lang="fr-CA" dirty="0" smtClean="0"/>
              <a:t> </a:t>
            </a:r>
            <a:endParaRPr lang="fr-CA" dirty="0"/>
          </a:p>
          <a:p>
            <a:r>
              <a:rPr lang="fr-CA" dirty="0" smtClean="0"/>
              <a:t>1-</a:t>
            </a:r>
            <a:r>
              <a:rPr lang="fr-CA" b="1" dirty="0" smtClean="0"/>
              <a:t>Identifiez tous vos clients avec un Web Départ  et démontrer le besoin d’augmenter à un Web Pro</a:t>
            </a:r>
          </a:p>
          <a:p>
            <a:r>
              <a:rPr lang="fr-CA" dirty="0" smtClean="0"/>
              <a:t>2- </a:t>
            </a:r>
            <a:r>
              <a:rPr lang="fr-CA" b="1" dirty="0" smtClean="0"/>
              <a:t>Identifiez vos clients qui sont intéressés dans une conception bonifiée et  modernisez leur site à pour un  </a:t>
            </a:r>
            <a:r>
              <a:rPr lang="fr-CA" b="1" dirty="0" err="1" smtClean="0"/>
              <a:t>WebMax</a:t>
            </a:r>
            <a:endParaRPr lang="fr-CA" b="1" dirty="0" smtClean="0"/>
          </a:p>
          <a:p>
            <a:r>
              <a:rPr lang="fr-CA" dirty="0" smtClean="0"/>
              <a:t>3-</a:t>
            </a:r>
            <a:r>
              <a:rPr lang="fr-CA" sz="1600" b="1" dirty="0" smtClean="0"/>
              <a:t>Identifiez vos clients qui auraient besoin d’un deuxième site Web</a:t>
            </a:r>
          </a:p>
          <a:p>
            <a:r>
              <a:rPr lang="en-CA" sz="1600" b="1" dirty="0" smtClean="0"/>
              <a:t>4 – </a:t>
            </a:r>
            <a:r>
              <a:rPr lang="fr-CA" sz="1600" b="1" dirty="0" smtClean="0"/>
              <a:t>Identifiez vos clients qui n’ont pas de site Web et offrez-leur un </a:t>
            </a:r>
            <a:r>
              <a:rPr lang="fr-CA" sz="1600" b="1" dirty="0" err="1" smtClean="0"/>
              <a:t>WebPro</a:t>
            </a:r>
            <a:r>
              <a:rPr lang="fr-CA" sz="1600" b="1" dirty="0" smtClean="0"/>
              <a:t> (ou un forfait accélérateur </a:t>
            </a:r>
            <a:r>
              <a:rPr lang="fr-CA" sz="1600" b="1" dirty="0" err="1" smtClean="0"/>
              <a:t>Webpro</a:t>
            </a:r>
            <a:r>
              <a:rPr lang="fr-CA" sz="1600" b="1" dirty="0" smtClean="0"/>
              <a:t>)</a:t>
            </a:r>
          </a:p>
          <a:p>
            <a:endParaRPr lang="fr-CA" dirty="0"/>
          </a:p>
          <a:p>
            <a:r>
              <a:rPr lang="fr-CA" dirty="0" err="1"/>
              <a:t>Video</a:t>
            </a:r>
            <a:endParaRPr lang="en-CA" dirty="0"/>
          </a:p>
        </p:txBody>
      </p:sp>
      <p:sp>
        <p:nvSpPr>
          <p:cNvPr id="18125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DF92DA64-91BA-2941-8319-2359ECCC4F52}" type="slidenum">
              <a:rPr lang="fr-CA"/>
              <a:pPr/>
              <a:t>20</a:t>
            </a:fld>
            <a:endParaRPr lang="fr-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Voyons les annonceurs qui ont déjà un site Web créé par un autre fournisseur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Après que vous avez parcouru la grille, utilisez ces étapes pour approcher un client qui a déjà un site Web. </a:t>
            </a:r>
          </a:p>
          <a:p>
            <a:r>
              <a:rPr lang="fr-CA" altLang="fr-FR" dirty="0" smtClean="0">
                <a:solidFill>
                  <a:srgbClr val="000000"/>
                </a:solidFill>
                <a:latin typeface="Arial" pitchFamily="34" charset="0"/>
                <a:ea typeface="ＭＳ Ｐゴシック" pitchFamily="34" charset="-128"/>
                <a:cs typeface="Arial" pitchFamily="34" charset="0"/>
              </a:rPr>
              <a:t>Si vous vous êtes préparé, vous aurez déjà déterminé les aspects à améliorer et vous pourrez expliquer à votre client comment GPJ peut lui venir en aide.</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Il est possible que vous n’ayez pas à passer toutes ces étapes, et certaines peuvent mieux fonctionner dans une situation ou une autre. Trouvez ce qui fonctionne pour vous. L’important est de ne pas avoir peur d’offrir un site Web à un client qui en a déjà un, même s’il trouve que son site est bon!</a:t>
            </a:r>
            <a:endParaRPr lang="en-CA" altLang="fr-FR" dirty="0" smtClean="0">
              <a:solidFill>
                <a:srgbClr val="000000"/>
              </a:solidFill>
              <a:latin typeface="Arial" pitchFamily="34" charset="0"/>
              <a:ea typeface="ＭＳ Ｐゴシック" pitchFamily="34" charset="-128"/>
              <a:cs typeface="Arial" pitchFamily="34" charset="0"/>
            </a:endParaRPr>
          </a:p>
          <a:p>
            <a:endParaRPr lang="en-CA" dirty="0"/>
          </a:p>
        </p:txBody>
      </p:sp>
      <p:sp>
        <p:nvSpPr>
          <p:cNvPr id="18227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BEC1F4C2-CD77-6D4D-B8D4-7F55C4BFEF36}" type="slidenum">
              <a:rPr lang="fr-CA"/>
              <a:pPr/>
              <a:t>21</a:t>
            </a:fld>
            <a:endParaRPr lang="fr-C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Nous venons de voir quels sont les éléments d’un bon site Web et comment analyser un site Web pour y déceler des occasions d’amélioration. </a:t>
            </a:r>
          </a:p>
          <a:p>
            <a:r>
              <a:rPr lang="fr-CA" altLang="fr-FR" dirty="0" smtClean="0">
                <a:solidFill>
                  <a:srgbClr val="000000"/>
                </a:solidFill>
                <a:latin typeface="Arial" pitchFamily="34" charset="0"/>
                <a:ea typeface="ＭＳ Ｐゴシック" pitchFamily="34" charset="-128"/>
                <a:cs typeface="Arial" pitchFamily="34" charset="0"/>
              </a:rPr>
              <a:t>Nous avons aussi vu comment utiliser la grille, </a:t>
            </a:r>
          </a:p>
          <a:p>
            <a:r>
              <a:rPr lang="fr-CA" altLang="fr-FR" dirty="0" smtClean="0">
                <a:solidFill>
                  <a:srgbClr val="000000"/>
                </a:solidFill>
                <a:latin typeface="Arial" pitchFamily="34" charset="0"/>
                <a:ea typeface="ＭＳ Ｐゴシック" pitchFamily="34" charset="-128"/>
                <a:cs typeface="Arial" pitchFamily="34" charset="0"/>
              </a:rPr>
              <a:t>Comment utiliser la grille pour appuyer une proposition de vente incitative</a:t>
            </a:r>
          </a:p>
          <a:p>
            <a:r>
              <a:rPr lang="fr-CA" altLang="fr-FR" dirty="0" smtClean="0">
                <a:solidFill>
                  <a:srgbClr val="000000"/>
                </a:solidFill>
                <a:latin typeface="Arial" pitchFamily="34" charset="0"/>
                <a:ea typeface="ＭＳ Ｐゴシック" pitchFamily="34" charset="-128"/>
                <a:cs typeface="Arial" pitchFamily="34" charset="0"/>
              </a:rPr>
              <a:t>Comment proposer une solution pour site Web de GPJ à quelqu’un qui a déjà un site Web. </a:t>
            </a:r>
          </a:p>
          <a:p>
            <a:r>
              <a:rPr lang="fr-CA" altLang="fr-FR" dirty="0" smtClean="0">
                <a:solidFill>
                  <a:srgbClr val="000000"/>
                </a:solidFill>
                <a:latin typeface="Arial" pitchFamily="34" charset="0"/>
                <a:ea typeface="ＭＳ Ｐゴシック" pitchFamily="34" charset="-128"/>
                <a:cs typeface="Arial" pitchFamily="34" charset="0"/>
              </a:rPr>
              <a:t>Et aussi comment attirer du trafic vers un site Web grâce au positionnement et à des solutions de marketing par moteur de recherche et d’optimisation pour moteurs de recherche </a:t>
            </a:r>
          </a:p>
          <a:p>
            <a:endParaRPr lang="en-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Vous êtes maintenant prêt à vendre les solutions pour site Web de GPJ à n’importe qui.</a:t>
            </a:r>
          </a:p>
          <a:p>
            <a:endParaRPr lang="en-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Faisons maintenant une pause pour aller vendre! </a:t>
            </a:r>
          </a:p>
          <a:p>
            <a:endParaRPr lang="en-CA" dirty="0"/>
          </a:p>
          <a:p>
            <a:endParaRPr lang="en-CA" dirty="0"/>
          </a:p>
        </p:txBody>
      </p:sp>
      <p:sp>
        <p:nvSpPr>
          <p:cNvPr id="183300"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4B973350-D7B2-EA41-9E94-061C4FA67C39}" type="slidenum">
              <a:rPr lang="fr-CA"/>
              <a:pPr/>
              <a:t>22</a:t>
            </a:fld>
            <a:endParaRPr lang="fr-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Pour approcher les clients qui ont déjà un site Web, nous avons créé cette Demi-heure Impact qui vous aide à comprendre ce qui constitue un bon (et un mauvais) site Web. </a:t>
            </a:r>
          </a:p>
          <a:p>
            <a:r>
              <a:rPr lang="fr-CA" altLang="fr-FR" dirty="0" smtClean="0">
                <a:solidFill>
                  <a:srgbClr val="000000"/>
                </a:solidFill>
                <a:latin typeface="Arial" pitchFamily="34" charset="0"/>
                <a:ea typeface="ＭＳ Ｐゴシック" pitchFamily="34" charset="-128"/>
                <a:cs typeface="Arial" pitchFamily="34" charset="0"/>
              </a:rPr>
              <a:t>Nous aborderons le sujet de l’expérience utilisateur de site Web et expliquerons pourquoi celle-ci est devenue très importante. </a:t>
            </a:r>
          </a:p>
          <a:p>
            <a:r>
              <a:rPr lang="fr-CA" altLang="fr-FR" dirty="0" smtClean="0">
                <a:solidFill>
                  <a:srgbClr val="000000"/>
                </a:solidFill>
                <a:latin typeface="Arial" pitchFamily="34" charset="0"/>
                <a:ea typeface="ＭＳ Ｐゴシック" pitchFamily="34" charset="-128"/>
                <a:cs typeface="Arial" pitchFamily="34" charset="0"/>
              </a:rPr>
              <a:t>Nous verrons aussi pourquoi l’expérience utilisateur et l’optimisation pour moteurs de recherche doivent maintenant aller de pair. </a:t>
            </a:r>
          </a:p>
          <a:p>
            <a:r>
              <a:rPr lang="fr-CA" altLang="fr-FR" dirty="0" smtClean="0">
                <a:solidFill>
                  <a:srgbClr val="000000"/>
                </a:solidFill>
                <a:latin typeface="Arial" pitchFamily="34" charset="0"/>
                <a:ea typeface="ＭＳ Ｐゴシック" pitchFamily="34" charset="-128"/>
                <a:cs typeface="Arial" pitchFamily="34" charset="0"/>
              </a:rPr>
              <a:t>Enfin, nous vous donnerons des outils pour analyser les sites Web, déterminer les occasions et convertir ces occasions en nouvelles ventes.</a:t>
            </a:r>
          </a:p>
          <a:p>
            <a:pPr>
              <a:defRPr/>
            </a:pPr>
            <a:endParaRPr lang="en-CA" dirty="0">
              <a:cs typeface="+mn-cs"/>
            </a:endParaRPr>
          </a:p>
        </p:txBody>
      </p:sp>
      <p:sp>
        <p:nvSpPr>
          <p:cNvPr id="16384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6C34F4EE-9CDE-3A42-A4C1-C83C01FCA9A3}" type="slidenum">
              <a:rPr lang="fr-CA"/>
              <a:pPr/>
              <a:t>3</a:t>
            </a:fld>
            <a:endParaRPr lang="fr-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Commençons par expliquer la notion d’expérience utilisateur</a:t>
            </a:r>
            <a:endParaRPr lang="en-CA" altLang="fr-FR" dirty="0" smtClean="0">
              <a:solidFill>
                <a:srgbClr val="000000"/>
              </a:solidFill>
              <a:latin typeface="Arial" pitchFamily="34" charset="0"/>
              <a:ea typeface="ＭＳ Ｐゴシック" pitchFamily="34" charset="-128"/>
              <a:cs typeface="Arial" pitchFamily="34" charset="0"/>
            </a:endParaRPr>
          </a:p>
        </p:txBody>
      </p:sp>
      <p:sp>
        <p:nvSpPr>
          <p:cNvPr id="16486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9B0327D2-B4FD-9943-BA3E-D0CBCFCA2B78}" type="slidenum">
              <a:rPr lang="fr-CA"/>
              <a:pPr/>
              <a:t>4</a:t>
            </a:fld>
            <a:endParaRPr lang="fr-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L’expérience de l’utilisateur commence au moment où il est dirigé vers une page de votre site Web. En fin de compte, vous voulez que les utilisateurs prennent plaisir à visiter votre site, mais vous voulez aussi qu’ils passent à l’action. Une excellente expérience utilisateur signifie aussi que l’utilisateur est capable de naviguer dans le site de façon intuitive et de </a:t>
            </a:r>
            <a:r>
              <a:rPr lang="fr-CA" altLang="fr-FR" b="1" dirty="0" smtClean="0">
                <a:solidFill>
                  <a:srgbClr val="000000"/>
                </a:solidFill>
                <a:latin typeface="Arial" pitchFamily="34" charset="0"/>
                <a:ea typeface="ＭＳ Ｐゴシック" pitchFamily="34" charset="-128"/>
                <a:cs typeface="Arial" pitchFamily="34" charset="0"/>
              </a:rPr>
              <a:t>trouver facilement tout ce qu’il cherche</a:t>
            </a:r>
            <a:r>
              <a:rPr lang="fr-CA" altLang="fr-FR" dirty="0" smtClean="0">
                <a:solidFill>
                  <a:srgbClr val="000000"/>
                </a:solidFill>
                <a:latin typeface="Arial" pitchFamily="34" charset="0"/>
                <a:ea typeface="ＭＳ Ｐゴシック" pitchFamily="34" charset="-128"/>
                <a:cs typeface="Arial" pitchFamily="34" charset="0"/>
              </a:rPr>
              <a:t>!</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Un site Web fournira une excellente expérience à l’utilisateur s’il possède ces trois qualités : simple, uniforme et standard.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N’oubliez pas : Vous ne voulez pas que l’utilisateur passe beaucoup de temps à comprendre comment naviguer dans votre site Web. Vous voulez plutôt qu’il passe du temps à apprendre pourquoi il devrait faire affaire avec vous!</a:t>
            </a:r>
          </a:p>
          <a:p>
            <a:endParaRPr lang="fr-CA" altLang="fr-FR" dirty="0" smtClean="0">
              <a:solidFill>
                <a:srgbClr val="000000"/>
              </a:solidFill>
              <a:latin typeface="Arial" pitchFamily="34" charset="0"/>
              <a:ea typeface="ＭＳ Ｐゴシック" pitchFamily="34" charset="-128"/>
              <a:cs typeface="Arial" pitchFamily="34" charset="0"/>
            </a:endParaRPr>
          </a:p>
          <a:p>
            <a:endParaRPr lang="en-CA" altLang="fr-FR" dirty="0" smtClean="0">
              <a:solidFill>
                <a:srgbClr val="000000"/>
              </a:solidFill>
              <a:latin typeface="Arial" pitchFamily="34" charset="0"/>
              <a:ea typeface="ＭＳ Ｐゴシック" pitchFamily="34" charset="-128"/>
              <a:cs typeface="Arial" pitchFamily="34" charset="0"/>
            </a:endParaRPr>
          </a:p>
          <a:p>
            <a:endParaRPr lang="en-CA" dirty="0"/>
          </a:p>
        </p:txBody>
      </p:sp>
      <p:sp>
        <p:nvSpPr>
          <p:cNvPr id="165892"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F2FCDF68-C57D-9140-8CC1-199CEBDBA4F8}" type="slidenum">
              <a:rPr lang="fr-CA"/>
              <a:pPr/>
              <a:t>5</a:t>
            </a:fld>
            <a:endParaRPr lang="fr-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Dans le passé, l’optimisation pour moteurs de recherche suffisait pour assurer un bon rang. Avec les récents changements aux algorithmes de moteurs de recherche comme </a:t>
            </a:r>
            <a:r>
              <a:rPr lang="fr-CA" altLang="fr-FR" dirty="0" err="1" smtClean="0">
                <a:solidFill>
                  <a:srgbClr val="000000"/>
                </a:solidFill>
                <a:latin typeface="Arial" pitchFamily="34" charset="0"/>
                <a:ea typeface="ＭＳ Ｐゴシック" pitchFamily="34" charset="-128"/>
                <a:cs typeface="Arial" pitchFamily="34" charset="0"/>
              </a:rPr>
              <a:t>Penguin</a:t>
            </a:r>
            <a:r>
              <a:rPr lang="fr-CA" altLang="fr-FR" dirty="0" smtClean="0">
                <a:solidFill>
                  <a:srgbClr val="000000"/>
                </a:solidFill>
                <a:latin typeface="Arial" pitchFamily="34" charset="0"/>
                <a:ea typeface="ＭＳ Ｐゴシック" pitchFamily="34" charset="-128"/>
                <a:cs typeface="Arial" pitchFamily="34" charset="0"/>
              </a:rPr>
              <a:t> et </a:t>
            </a:r>
            <a:r>
              <a:rPr lang="fr-CA" altLang="fr-FR" dirty="0" err="1" smtClean="0">
                <a:solidFill>
                  <a:srgbClr val="000000"/>
                </a:solidFill>
                <a:latin typeface="Arial" pitchFamily="34" charset="0"/>
                <a:ea typeface="ＭＳ Ｐゴシック" pitchFamily="34" charset="-128"/>
                <a:cs typeface="Arial" pitchFamily="34" charset="0"/>
              </a:rPr>
              <a:t>Hummingbird</a:t>
            </a:r>
            <a:r>
              <a:rPr lang="fr-CA" altLang="fr-FR" dirty="0" smtClean="0">
                <a:solidFill>
                  <a:srgbClr val="000000"/>
                </a:solidFill>
                <a:latin typeface="Arial" pitchFamily="34" charset="0"/>
                <a:ea typeface="ＭＳ Ｐゴシック" pitchFamily="34" charset="-128"/>
                <a:cs typeface="Arial" pitchFamily="34" charset="0"/>
              </a:rPr>
              <a:t>, l’optimisation pour moteurs de recherche ne suffit plus. Plus que jamais auparavant, il faut aussi un bon site Web avec un bon contenu.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L’expérience utilisateur et l’optimisation pour moteurs de recherche vont de pair : Même si vous avez une conception de site de génie, cela n’a aucune importance si personne n’est capable de trouver votre site Web. </a:t>
            </a:r>
          </a:p>
          <a:p>
            <a:endParaRPr lang="fr-CA" altLang="fr-FR" dirty="0" smtClean="0">
              <a:solidFill>
                <a:srgbClr val="000000"/>
              </a:solidFill>
              <a:latin typeface="Arial" pitchFamily="34" charset="0"/>
              <a:ea typeface="ＭＳ Ｐゴシック" pitchFamily="34" charset="-128"/>
              <a:cs typeface="Arial" pitchFamily="34" charset="0"/>
            </a:endParaRPr>
          </a:p>
        </p:txBody>
      </p:sp>
      <p:sp>
        <p:nvSpPr>
          <p:cNvPr id="166916"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05473F56-88A5-E748-96A6-FE55C95DBD85}" type="slidenum">
              <a:rPr lang="fr-CA"/>
              <a:pPr/>
              <a:t>6</a:t>
            </a:fld>
            <a:endParaRPr lang="fr-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altLang="fr-FR" dirty="0" smtClean="0">
                <a:solidFill>
                  <a:srgbClr val="000000"/>
                </a:solidFill>
                <a:latin typeface="Arial" pitchFamily="34" charset="0"/>
                <a:ea typeface="ＭＳ Ｐゴシック" pitchFamily="34" charset="-128"/>
                <a:cs typeface="Arial" pitchFamily="34" charset="0"/>
              </a:rPr>
              <a:t>Maintenant que nous savons à quel point une bonne expérience utilisateur est importante, comment savoir qu’un site Web l’offre ou non?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Il faut savoir quoi chercher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Il y a, en gros, neuf éléments à évaluer. Nous allons les passer en revue assez rapidement, car vous aurez l’occasion de les étudier plus à fond plus tard, lorsque vous recevrez votre devoir! Voici le premier…</a:t>
            </a:r>
            <a:endParaRPr lang="en-CA" altLang="fr-FR" dirty="0" smtClean="0">
              <a:solidFill>
                <a:srgbClr val="000000"/>
              </a:solidFill>
              <a:latin typeface="Arial" pitchFamily="34" charset="0"/>
              <a:ea typeface="ＭＳ Ｐゴシック" pitchFamily="34" charset="-128"/>
              <a:cs typeface="Arial" pitchFamily="34" charset="0"/>
            </a:endParaRPr>
          </a:p>
          <a:p>
            <a:pPr marL="0" indent="0">
              <a:buNone/>
            </a:pPr>
            <a:endParaRPr lang="fr-CA" sz="1200" dirty="0"/>
          </a:p>
        </p:txBody>
      </p:sp>
      <p:sp>
        <p:nvSpPr>
          <p:cNvPr id="4" name="Espace réservé du numéro de diapositive 3"/>
          <p:cNvSpPr>
            <a:spLocks noGrp="1"/>
          </p:cNvSpPr>
          <p:nvPr>
            <p:ph type="sldNum" sz="quarter" idx="10"/>
          </p:nvPr>
        </p:nvSpPr>
        <p:spPr/>
        <p:txBody>
          <a:bodyPr/>
          <a:lstStyle/>
          <a:p>
            <a:pPr>
              <a:defRPr/>
            </a:pPr>
            <a:fld id="{A77D147D-91F5-4E01-AFA1-E22F2E8AC424}" type="slidenum">
              <a:rPr lang="en-CA" smtClean="0">
                <a:solidFill>
                  <a:prstClr val="black"/>
                </a:solidFill>
              </a:rPr>
              <a:pPr>
                <a:defRPr/>
              </a:pPr>
              <a:t>7</a:t>
            </a:fld>
            <a:endParaRPr lang="en-CA">
              <a:solidFill>
                <a:prstClr val="black"/>
              </a:solidFill>
            </a:endParaRPr>
          </a:p>
        </p:txBody>
      </p:sp>
    </p:spTree>
    <p:extLst>
      <p:ext uri="{BB962C8B-B14F-4D97-AF65-F5344CB8AC3E}">
        <p14:creationId xmlns:p14="http://schemas.microsoft.com/office/powerpoint/2010/main" val="200950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La qualité globale du site est le premier élément qu’il faut étudier. Elle renvoie à l’aspect général du site, à son professionnalisme et à des éléments simples – est-il possible de savoir en un coup d’œil en quoi consiste l’entreprise et ce qu’elle a à offrir?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Voyez cela comme la première impression de votre site Web.</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Par exemple, il est facile de savoir que ce site Web est celui d’un vétérinaire familial de la région de Victoria.</a:t>
            </a:r>
            <a:endParaRPr lang="en-CA" altLang="fr-FR" dirty="0" smtClean="0">
              <a:solidFill>
                <a:srgbClr val="000000"/>
              </a:solidFill>
              <a:latin typeface="Arial" pitchFamily="34" charset="0"/>
              <a:ea typeface="ＭＳ Ｐゴシック" pitchFamily="34" charset="-128"/>
              <a:cs typeface="Arial" pitchFamily="34" charset="0"/>
            </a:endParaRPr>
          </a:p>
          <a:p>
            <a:pPr>
              <a:defRPr/>
            </a:pPr>
            <a:endParaRPr lang="en-CA" dirty="0">
              <a:cs typeface="+mn-cs"/>
            </a:endParaRPr>
          </a:p>
        </p:txBody>
      </p:sp>
      <p:sp>
        <p:nvSpPr>
          <p:cNvPr id="168964"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A1FE9366-E357-DC47-9E2E-50DFD29E0080}" type="slidenum">
              <a:rPr lang="fr-CA"/>
              <a:pPr/>
              <a:t>8</a:t>
            </a:fld>
            <a:endParaRPr lang="fr-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r>
              <a:rPr lang="fr-CA" altLang="fr-FR" dirty="0" smtClean="0">
                <a:solidFill>
                  <a:srgbClr val="000000"/>
                </a:solidFill>
                <a:latin typeface="Arial" pitchFamily="34" charset="0"/>
                <a:ea typeface="ＭＳ Ｐゴシック" pitchFamily="34" charset="-128"/>
                <a:cs typeface="Arial" pitchFamily="34" charset="0"/>
              </a:rPr>
              <a:t>Le deuxième élément, la hiérarchie visuelle et la présentation, traite de l’organisation de l’information et du degré de facilité de lecture du contenu de chaque page  </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Il faut être capable de reconnaître rapidement la disposition de l’information et de voir comment on peut trouver plus d’information en cliquant sur les liens. Pour ce faire, on utilise des pages bien organisées et du contenu bien structuré.</a:t>
            </a:r>
          </a:p>
          <a:p>
            <a:endParaRPr lang="fr-CA" altLang="fr-FR" dirty="0" smtClean="0">
              <a:solidFill>
                <a:srgbClr val="000000"/>
              </a:solidFill>
              <a:latin typeface="Arial" pitchFamily="34" charset="0"/>
              <a:ea typeface="ＭＳ Ｐゴシック" pitchFamily="34" charset="-128"/>
              <a:cs typeface="Arial" pitchFamily="34" charset="0"/>
            </a:endParaRPr>
          </a:p>
          <a:p>
            <a:r>
              <a:rPr lang="fr-CA" altLang="fr-FR" dirty="0" smtClean="0">
                <a:solidFill>
                  <a:srgbClr val="000000"/>
                </a:solidFill>
                <a:latin typeface="Arial" pitchFamily="34" charset="0"/>
                <a:ea typeface="ＭＳ Ｐゴシック" pitchFamily="34" charset="-128"/>
                <a:cs typeface="Arial" pitchFamily="34" charset="0"/>
              </a:rPr>
              <a:t>Chaque page doit avoir des titres bien visibles, des liens internes faciles à voir, des boutons faciles à utiliser pour accéder à des sections spécifiques et suffisamment d’espace pour que le tout soit lisible.</a:t>
            </a:r>
            <a:r>
              <a:rPr lang="fr-CA" altLang="fr-FR" dirty="0" smtClean="0">
                <a:latin typeface="Arial" pitchFamily="34" charset="0"/>
                <a:ea typeface="ＭＳ Ｐゴシック" pitchFamily="34" charset="-128"/>
              </a:rPr>
              <a:t> </a:t>
            </a:r>
            <a:endParaRPr lang="en-CA" altLang="fr-FR" dirty="0" smtClean="0">
              <a:latin typeface="Arial" pitchFamily="34" charset="0"/>
              <a:ea typeface="ＭＳ Ｐゴシック" pitchFamily="34" charset="-128"/>
            </a:endParaRPr>
          </a:p>
        </p:txBody>
      </p:sp>
      <p:sp>
        <p:nvSpPr>
          <p:cNvPr id="1699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31863">
              <a:defRPr sz="1200">
                <a:solidFill>
                  <a:schemeClr val="tx1"/>
                </a:solidFill>
                <a:latin typeface="Arial" charset="0"/>
                <a:ea typeface="ＭＳ Ｐゴシック" charset="0"/>
                <a:cs typeface="ＭＳ Ｐゴシック" charset="0"/>
              </a:defRPr>
            </a:lvl1pPr>
            <a:lvl2pPr marL="742950" indent="-285750" defTabSz="931863">
              <a:defRPr sz="1200">
                <a:solidFill>
                  <a:schemeClr val="tx1"/>
                </a:solidFill>
                <a:latin typeface="Arial" charset="0"/>
                <a:ea typeface="ＭＳ Ｐゴシック" charset="0"/>
              </a:defRPr>
            </a:lvl2pPr>
            <a:lvl3pPr marL="1143000" indent="-228600" defTabSz="931863">
              <a:defRPr sz="1200">
                <a:solidFill>
                  <a:schemeClr val="tx1"/>
                </a:solidFill>
                <a:latin typeface="Arial" charset="0"/>
                <a:ea typeface="ＭＳ Ｐゴシック" charset="0"/>
              </a:defRPr>
            </a:lvl3pPr>
            <a:lvl4pPr marL="1600200" indent="-228600" defTabSz="931863">
              <a:defRPr sz="1200">
                <a:solidFill>
                  <a:schemeClr val="tx1"/>
                </a:solidFill>
                <a:latin typeface="Arial" charset="0"/>
                <a:ea typeface="ＭＳ Ｐゴシック" charset="0"/>
              </a:defRPr>
            </a:lvl4pPr>
            <a:lvl5pPr marL="2057400" indent="-228600" defTabSz="931863">
              <a:defRPr sz="1200">
                <a:solidFill>
                  <a:schemeClr val="tx1"/>
                </a:solidFill>
                <a:latin typeface="Arial" charset="0"/>
                <a:ea typeface="ＭＳ Ｐゴシック" charset="0"/>
              </a:defRPr>
            </a:lvl5pPr>
            <a:lvl6pPr marL="2514600" indent="-228600" defTabSz="931863" eaLnBrk="0" fontAlgn="base" hangingPunct="0">
              <a:spcBef>
                <a:spcPct val="30000"/>
              </a:spcBef>
              <a:spcAft>
                <a:spcPct val="0"/>
              </a:spcAft>
              <a:defRPr sz="1200">
                <a:solidFill>
                  <a:schemeClr val="tx1"/>
                </a:solidFill>
                <a:latin typeface="Arial" charset="0"/>
                <a:ea typeface="ＭＳ Ｐゴシック" charset="0"/>
              </a:defRPr>
            </a:lvl6pPr>
            <a:lvl7pPr marL="2971800" indent="-228600" defTabSz="931863" eaLnBrk="0" fontAlgn="base" hangingPunct="0">
              <a:spcBef>
                <a:spcPct val="30000"/>
              </a:spcBef>
              <a:spcAft>
                <a:spcPct val="0"/>
              </a:spcAft>
              <a:defRPr sz="1200">
                <a:solidFill>
                  <a:schemeClr val="tx1"/>
                </a:solidFill>
                <a:latin typeface="Arial" charset="0"/>
                <a:ea typeface="ＭＳ Ｐゴシック" charset="0"/>
              </a:defRPr>
            </a:lvl7pPr>
            <a:lvl8pPr marL="3429000" indent="-228600" defTabSz="931863" eaLnBrk="0" fontAlgn="base" hangingPunct="0">
              <a:spcBef>
                <a:spcPct val="30000"/>
              </a:spcBef>
              <a:spcAft>
                <a:spcPct val="0"/>
              </a:spcAft>
              <a:defRPr sz="1200">
                <a:solidFill>
                  <a:schemeClr val="tx1"/>
                </a:solidFill>
                <a:latin typeface="Arial" charset="0"/>
                <a:ea typeface="ＭＳ Ｐゴシック" charset="0"/>
              </a:defRPr>
            </a:lvl8pPr>
            <a:lvl9pPr marL="3886200" indent="-228600" defTabSz="931863" eaLnBrk="0" fontAlgn="base" hangingPunct="0">
              <a:spcBef>
                <a:spcPct val="30000"/>
              </a:spcBef>
              <a:spcAft>
                <a:spcPct val="0"/>
              </a:spcAft>
              <a:defRPr sz="1200">
                <a:solidFill>
                  <a:schemeClr val="tx1"/>
                </a:solidFill>
                <a:latin typeface="Arial" charset="0"/>
                <a:ea typeface="ＭＳ Ｐゴシック" charset="0"/>
              </a:defRPr>
            </a:lvl9pPr>
          </a:lstStyle>
          <a:p>
            <a:fld id="{E069C7DC-FA52-A44E-87B9-F0DD0B0EA841}" type="slidenum">
              <a:rPr lang="fr-CA"/>
              <a:pPr/>
              <a:t>9</a:t>
            </a:fld>
            <a:endParaRPr lang="fr-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gi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92.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93.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94.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95.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96.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7.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9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99.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100.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101.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102.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103.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104.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105.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106.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107.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10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109.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110.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111.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112.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113.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114.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115.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116.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117.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11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119.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120.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121.xml"/><Relationship Id="rId2" Type="http://schemas.openxmlformats.org/officeDocument/2006/relationships/image" Target="../media/image1.gif"/><Relationship Id="rId3" Type="http://schemas.openxmlformats.org/officeDocument/2006/relationships/image" Target="../media/image9.jpeg"/></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121.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121.xml"/><Relationship Id="rId2" Type="http://schemas.openxmlformats.org/officeDocument/2006/relationships/image" Target="../media/image1.gif"/></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 Id="rId2" Type="http://schemas.openxmlformats.org/officeDocument/2006/relationships/image" Target="../media/image1.gif"/><Relationship Id="rId3" Type="http://schemas.openxmlformats.org/officeDocument/2006/relationships/image" Target="../media/image2.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 Id="rId2" Type="http://schemas.openxmlformats.org/officeDocument/2006/relationships/image" Target="../media/image1.gif"/><Relationship Id="rId3" Type="http://schemas.openxmlformats.org/officeDocument/2006/relationships/image" Target="../media/image6.gif"/></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 Id="rId2" Type="http://schemas.openxmlformats.org/officeDocument/2006/relationships/image" Target="../media/image1.gif"/><Relationship Id="rId3" Type="http://schemas.openxmlformats.org/officeDocument/2006/relationships/image" Target="../media/image6.gif"/></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5.xml"/><Relationship Id="rId2" Type="http://schemas.openxmlformats.org/officeDocument/2006/relationships/image" Target="../media/image1.gif"/><Relationship Id="rId3" Type="http://schemas.openxmlformats.org/officeDocument/2006/relationships/image" Target="../media/image6.gif"/></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68.xml"/><Relationship Id="rId2" Type="http://schemas.openxmlformats.org/officeDocument/2006/relationships/image" Target="../media/image1.gif"/><Relationship Id="rId3" Type="http://schemas.openxmlformats.org/officeDocument/2006/relationships/image" Target="../media/image6.gi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79.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80.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81.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8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83.xml"/><Relationship Id="rId2" Type="http://schemas.openxmlformats.org/officeDocument/2006/relationships/image" Target="../media/image1.gif"/><Relationship Id="rId3" Type="http://schemas.openxmlformats.org/officeDocument/2006/relationships/image" Target="../media/image6.gif"/></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83.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84.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8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86.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87.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8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89.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90.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9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44"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extLst>
      <p:ext uri="{BB962C8B-B14F-4D97-AF65-F5344CB8AC3E}">
        <p14:creationId xmlns:p14="http://schemas.microsoft.com/office/powerpoint/2010/main" val="3493721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9552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a:prstGeom prst="rect">
            <a:avLst/>
          </a:prstGeo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F95BFAF-24FC-1645-B570-409C989690FB}" type="slidenum">
              <a:rPr lang="en-CA"/>
              <a:pPr/>
              <a:t>‹#›</a:t>
            </a:fld>
            <a:endParaRPr lang="en-CA"/>
          </a:p>
        </p:txBody>
      </p:sp>
    </p:spTree>
    <p:extLst>
      <p:ext uri="{BB962C8B-B14F-4D97-AF65-F5344CB8AC3E}">
        <p14:creationId xmlns:p14="http://schemas.microsoft.com/office/powerpoint/2010/main" val="1953349657"/>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28F79C3-905D-964B-95A4-13682BE2A15E}" type="slidenum">
              <a:rPr lang="en-CA"/>
              <a:pPr/>
              <a:t>‹#›</a:t>
            </a:fld>
            <a:endParaRPr lang="en-CA"/>
          </a:p>
        </p:txBody>
      </p:sp>
    </p:spTree>
    <p:extLst>
      <p:ext uri="{BB962C8B-B14F-4D97-AF65-F5344CB8AC3E}">
        <p14:creationId xmlns:p14="http://schemas.microsoft.com/office/powerpoint/2010/main" val="1101149696"/>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9C01246-C9C5-8B4F-8159-658FD4A31648}" type="slidenum">
              <a:rPr lang="en-CA"/>
              <a:pPr/>
              <a:t>‹#›</a:t>
            </a:fld>
            <a:endParaRPr lang="en-CA"/>
          </a:p>
        </p:txBody>
      </p:sp>
    </p:spTree>
    <p:extLst>
      <p:ext uri="{BB962C8B-B14F-4D97-AF65-F5344CB8AC3E}">
        <p14:creationId xmlns:p14="http://schemas.microsoft.com/office/powerpoint/2010/main" val="323786308"/>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2E4E171-4AB8-7C4A-9C20-C932D31733C8}" type="slidenum">
              <a:rPr lang="en-CA"/>
              <a:pPr/>
              <a:t>‹#›</a:t>
            </a:fld>
            <a:endParaRPr lang="en-CA"/>
          </a:p>
        </p:txBody>
      </p:sp>
    </p:spTree>
    <p:extLst>
      <p:ext uri="{BB962C8B-B14F-4D97-AF65-F5344CB8AC3E}">
        <p14:creationId xmlns:p14="http://schemas.microsoft.com/office/powerpoint/2010/main" val="1643896253"/>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BBF482B-D2D1-C541-9456-AA0B5B1F6E55}" type="slidenum">
              <a:rPr lang="en-CA"/>
              <a:pPr/>
              <a:t>‹#›</a:t>
            </a:fld>
            <a:endParaRPr lang="en-CA"/>
          </a:p>
        </p:txBody>
      </p:sp>
    </p:spTree>
    <p:extLst>
      <p:ext uri="{BB962C8B-B14F-4D97-AF65-F5344CB8AC3E}">
        <p14:creationId xmlns:p14="http://schemas.microsoft.com/office/powerpoint/2010/main" val="3681596566"/>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E844549-3595-C149-90E3-8F7C75058623}" type="slidenum">
              <a:rPr lang="en-CA"/>
              <a:pPr/>
              <a:t>‹#›</a:t>
            </a:fld>
            <a:endParaRPr lang="en-CA"/>
          </a:p>
        </p:txBody>
      </p:sp>
    </p:spTree>
    <p:extLst>
      <p:ext uri="{BB962C8B-B14F-4D97-AF65-F5344CB8AC3E}">
        <p14:creationId xmlns:p14="http://schemas.microsoft.com/office/powerpoint/2010/main" val="2654252966"/>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DE3A41E-EE65-C54E-AEDD-4A10D4A0BA78}" type="slidenum">
              <a:rPr lang="en-CA"/>
              <a:pPr/>
              <a:t>‹#›</a:t>
            </a:fld>
            <a:endParaRPr lang="en-CA"/>
          </a:p>
        </p:txBody>
      </p:sp>
    </p:spTree>
    <p:extLst>
      <p:ext uri="{BB962C8B-B14F-4D97-AF65-F5344CB8AC3E}">
        <p14:creationId xmlns:p14="http://schemas.microsoft.com/office/powerpoint/2010/main" val="1803767550"/>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72F7E0B-D651-1B42-9112-FF563A71C89A}" type="slidenum">
              <a:rPr lang="en-CA"/>
              <a:pPr/>
              <a:t>‹#›</a:t>
            </a:fld>
            <a:endParaRPr lang="en-CA"/>
          </a:p>
        </p:txBody>
      </p:sp>
    </p:spTree>
    <p:extLst>
      <p:ext uri="{BB962C8B-B14F-4D97-AF65-F5344CB8AC3E}">
        <p14:creationId xmlns:p14="http://schemas.microsoft.com/office/powerpoint/2010/main" val="466999130"/>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2995E58-6A11-AF4F-81BA-0A230541C357}" type="slidenum">
              <a:rPr lang="en-CA"/>
              <a:pPr/>
              <a:t>‹#›</a:t>
            </a:fld>
            <a:endParaRPr lang="en-CA"/>
          </a:p>
        </p:txBody>
      </p:sp>
    </p:spTree>
    <p:extLst>
      <p:ext uri="{BB962C8B-B14F-4D97-AF65-F5344CB8AC3E}">
        <p14:creationId xmlns:p14="http://schemas.microsoft.com/office/powerpoint/2010/main" val="2193680879"/>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6EFE78E-FEFC-E346-8A35-B6B8D034DD02}" type="slidenum">
              <a:rPr lang="en-CA"/>
              <a:pPr/>
              <a:t>‹#›</a:t>
            </a:fld>
            <a:endParaRPr lang="en-CA"/>
          </a:p>
        </p:txBody>
      </p:sp>
    </p:spTree>
    <p:extLst>
      <p:ext uri="{BB962C8B-B14F-4D97-AF65-F5344CB8AC3E}">
        <p14:creationId xmlns:p14="http://schemas.microsoft.com/office/powerpoint/2010/main" val="721605407"/>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40EA9BB-E833-8749-965A-1C48B8E0F2FD}" type="slidenum">
              <a:rPr lang="en-CA"/>
              <a:pPr/>
              <a:t>‹#›</a:t>
            </a:fld>
            <a:endParaRPr lang="en-CA"/>
          </a:p>
        </p:txBody>
      </p:sp>
    </p:spTree>
    <p:extLst>
      <p:ext uri="{BB962C8B-B14F-4D97-AF65-F5344CB8AC3E}">
        <p14:creationId xmlns:p14="http://schemas.microsoft.com/office/powerpoint/2010/main" val="33890197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F6CC9A5-B218-F845-9EA4-7FB2C1C97F74}" type="slidenum">
              <a:rPr lang="en-CA"/>
              <a:pPr/>
              <a:t>‹#›</a:t>
            </a:fld>
            <a:endParaRPr lang="en-CA"/>
          </a:p>
        </p:txBody>
      </p:sp>
    </p:spTree>
    <p:extLst>
      <p:ext uri="{BB962C8B-B14F-4D97-AF65-F5344CB8AC3E}">
        <p14:creationId xmlns:p14="http://schemas.microsoft.com/office/powerpoint/2010/main" val="2912924623"/>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A350DD4-7484-A94D-B7C4-76488C2AF2B6}" type="slidenum">
              <a:rPr lang="en-CA"/>
              <a:pPr/>
              <a:t>‹#›</a:t>
            </a:fld>
            <a:endParaRPr lang="en-CA"/>
          </a:p>
        </p:txBody>
      </p:sp>
    </p:spTree>
    <p:extLst>
      <p:ext uri="{BB962C8B-B14F-4D97-AF65-F5344CB8AC3E}">
        <p14:creationId xmlns:p14="http://schemas.microsoft.com/office/powerpoint/2010/main" val="2852749500"/>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29CC787-7B47-AD41-8205-029D648F7796}" type="slidenum">
              <a:rPr lang="en-CA"/>
              <a:pPr/>
              <a:t>‹#›</a:t>
            </a:fld>
            <a:endParaRPr lang="en-CA"/>
          </a:p>
        </p:txBody>
      </p:sp>
    </p:spTree>
    <p:extLst>
      <p:ext uri="{BB962C8B-B14F-4D97-AF65-F5344CB8AC3E}">
        <p14:creationId xmlns:p14="http://schemas.microsoft.com/office/powerpoint/2010/main" val="3335343946"/>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64DBCFD-1A09-9F4A-BE0D-E59263D2C8E5}" type="slidenum">
              <a:rPr lang="en-CA"/>
              <a:pPr/>
              <a:t>‹#›</a:t>
            </a:fld>
            <a:endParaRPr lang="en-CA"/>
          </a:p>
        </p:txBody>
      </p:sp>
    </p:spTree>
    <p:extLst>
      <p:ext uri="{BB962C8B-B14F-4D97-AF65-F5344CB8AC3E}">
        <p14:creationId xmlns:p14="http://schemas.microsoft.com/office/powerpoint/2010/main" val="3811286889"/>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F707633-FD5C-F243-AD32-39395AE55016}" type="slidenum">
              <a:rPr lang="en-CA"/>
              <a:pPr/>
              <a:t>‹#›</a:t>
            </a:fld>
            <a:endParaRPr lang="en-CA"/>
          </a:p>
        </p:txBody>
      </p:sp>
    </p:spTree>
    <p:extLst>
      <p:ext uri="{BB962C8B-B14F-4D97-AF65-F5344CB8AC3E}">
        <p14:creationId xmlns:p14="http://schemas.microsoft.com/office/powerpoint/2010/main" val="3825829364"/>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2361280597"/>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622720833"/>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1793326960"/>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32715388"/>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253269410"/>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6695555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idx="1"/>
          </p:nvPr>
        </p:nvSpPr>
        <p:spPr>
          <a:xfrm>
            <a:off x="336550" y="1136650"/>
            <a:ext cx="8350250" cy="503555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749520D-36E3-AE4D-B428-04A42551A0DF}" type="slidenum">
              <a:rPr lang="en-CA"/>
              <a:pPr/>
              <a:t>‹#›</a:t>
            </a:fld>
            <a:endParaRPr lang="en-CA"/>
          </a:p>
        </p:txBody>
      </p:sp>
    </p:spTree>
    <p:extLst>
      <p:ext uri="{BB962C8B-B14F-4D97-AF65-F5344CB8AC3E}">
        <p14:creationId xmlns:p14="http://schemas.microsoft.com/office/powerpoint/2010/main" val="2490328318"/>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53522"/>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531603963"/>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867344324"/>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723049847"/>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467947797"/>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Slide Number Placeholder 4"/>
          <p:cNvSpPr>
            <a:spLocks noGrp="1"/>
          </p:cNvSpPr>
          <p:nvPr>
            <p:ph type="sldNum" sz="quarter" idx="10"/>
          </p:nvPr>
        </p:nvSpPr>
        <p:spPr/>
        <p:txBody>
          <a:bodyPr/>
          <a:lstStyle>
            <a:lvl1pPr>
              <a:defRPr/>
            </a:lvl1pPr>
          </a:lstStyle>
          <a:p>
            <a:fld id="{CDBE7A8D-2164-324A-BC60-D1A077806169}" type="slidenum">
              <a:rPr lang="en-US"/>
              <a:pPr/>
              <a:t>‹#›</a:t>
            </a:fld>
            <a:endParaRPr lang="en-US"/>
          </a:p>
        </p:txBody>
      </p:sp>
    </p:spTree>
    <p:extLst>
      <p:ext uri="{BB962C8B-B14F-4D97-AF65-F5344CB8AC3E}">
        <p14:creationId xmlns:p14="http://schemas.microsoft.com/office/powerpoint/2010/main" val="355138364"/>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Slide Number Placeholder 4"/>
          <p:cNvSpPr>
            <a:spLocks noGrp="1"/>
          </p:cNvSpPr>
          <p:nvPr>
            <p:ph type="sldNum" sz="quarter" idx="10"/>
          </p:nvPr>
        </p:nvSpPr>
        <p:spPr/>
        <p:txBody>
          <a:bodyPr/>
          <a:lstStyle>
            <a:lvl1pPr>
              <a:defRPr/>
            </a:lvl1pPr>
          </a:lstStyle>
          <a:p>
            <a:fld id="{2BE7442D-7FBB-EF47-ADF4-BA0BDC666676}" type="slidenum">
              <a:rPr lang="en-US"/>
              <a:pPr/>
              <a:t>‹#›</a:t>
            </a:fld>
            <a:endParaRPr lang="en-US"/>
          </a:p>
        </p:txBody>
      </p:sp>
    </p:spTree>
    <p:extLst>
      <p:ext uri="{BB962C8B-B14F-4D97-AF65-F5344CB8AC3E}">
        <p14:creationId xmlns:p14="http://schemas.microsoft.com/office/powerpoint/2010/main" val="3473499563"/>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Slide Number Placeholder 4"/>
          <p:cNvSpPr>
            <a:spLocks noGrp="1"/>
          </p:cNvSpPr>
          <p:nvPr>
            <p:ph type="sldNum" sz="quarter" idx="10"/>
          </p:nvPr>
        </p:nvSpPr>
        <p:spPr/>
        <p:txBody>
          <a:bodyPr/>
          <a:lstStyle>
            <a:lvl1pPr>
              <a:defRPr/>
            </a:lvl1pPr>
          </a:lstStyle>
          <a:p>
            <a:fld id="{BCB30F49-E9E7-9F42-BCCC-7D3CF0D697EC}" type="slidenum">
              <a:rPr lang="en-US"/>
              <a:pPr/>
              <a:t>‹#›</a:t>
            </a:fld>
            <a:endParaRPr lang="en-US"/>
          </a:p>
        </p:txBody>
      </p:sp>
    </p:spTree>
    <p:extLst>
      <p:ext uri="{BB962C8B-B14F-4D97-AF65-F5344CB8AC3E}">
        <p14:creationId xmlns:p14="http://schemas.microsoft.com/office/powerpoint/2010/main" val="3465356287"/>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Slide Number Placeholder 4"/>
          <p:cNvSpPr>
            <a:spLocks noGrp="1"/>
          </p:cNvSpPr>
          <p:nvPr>
            <p:ph type="sldNum" sz="quarter" idx="10"/>
          </p:nvPr>
        </p:nvSpPr>
        <p:spPr/>
        <p:txBody>
          <a:bodyPr/>
          <a:lstStyle>
            <a:lvl1pPr>
              <a:defRPr/>
            </a:lvl1pPr>
          </a:lstStyle>
          <a:p>
            <a:fld id="{AB8DACCB-F207-4947-89FC-24C2A805E933}" type="slidenum">
              <a:rPr lang="en-US"/>
              <a:pPr/>
              <a:t>‹#›</a:t>
            </a:fld>
            <a:endParaRPr lang="en-US"/>
          </a:p>
        </p:txBody>
      </p:sp>
    </p:spTree>
    <p:extLst>
      <p:ext uri="{BB962C8B-B14F-4D97-AF65-F5344CB8AC3E}">
        <p14:creationId xmlns:p14="http://schemas.microsoft.com/office/powerpoint/2010/main" val="1957204054"/>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Slide Number Placeholder 4"/>
          <p:cNvSpPr>
            <a:spLocks noGrp="1"/>
          </p:cNvSpPr>
          <p:nvPr>
            <p:ph type="sldNum" sz="quarter" idx="10"/>
          </p:nvPr>
        </p:nvSpPr>
        <p:spPr/>
        <p:txBody>
          <a:bodyPr/>
          <a:lstStyle>
            <a:lvl1pPr>
              <a:defRPr/>
            </a:lvl1pPr>
          </a:lstStyle>
          <a:p>
            <a:fld id="{37FFA416-FDD2-A046-84D4-F7E4C08577FD}" type="slidenum">
              <a:rPr lang="en-US"/>
              <a:pPr/>
              <a:t>‹#›</a:t>
            </a:fld>
            <a:endParaRPr lang="en-US"/>
          </a:p>
        </p:txBody>
      </p:sp>
    </p:spTree>
    <p:extLst>
      <p:ext uri="{BB962C8B-B14F-4D97-AF65-F5344CB8AC3E}">
        <p14:creationId xmlns:p14="http://schemas.microsoft.com/office/powerpoint/2010/main" val="29522137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AA663EC-B644-D749-A36D-544A93E73EBA}" type="slidenum">
              <a:rPr lang="en-CA"/>
              <a:pPr/>
              <a:t>‹#›</a:t>
            </a:fld>
            <a:endParaRPr lang="en-CA"/>
          </a:p>
        </p:txBody>
      </p:sp>
    </p:spTree>
    <p:extLst>
      <p:ext uri="{BB962C8B-B14F-4D97-AF65-F5344CB8AC3E}">
        <p14:creationId xmlns:p14="http://schemas.microsoft.com/office/powerpoint/2010/main" val="2245323558"/>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Slide Number Placeholder 4"/>
          <p:cNvSpPr>
            <a:spLocks noGrp="1"/>
          </p:cNvSpPr>
          <p:nvPr>
            <p:ph type="sldNum" sz="quarter" idx="10"/>
          </p:nvPr>
        </p:nvSpPr>
        <p:spPr/>
        <p:txBody>
          <a:bodyPr/>
          <a:lstStyle>
            <a:lvl1pPr>
              <a:defRPr/>
            </a:lvl1pPr>
          </a:lstStyle>
          <a:p>
            <a:fld id="{F6812000-F643-B748-A527-5A6EA55B0B2F}" type="slidenum">
              <a:rPr lang="en-US"/>
              <a:pPr/>
              <a:t>‹#›</a:t>
            </a:fld>
            <a:endParaRPr lang="en-US"/>
          </a:p>
        </p:txBody>
      </p:sp>
    </p:spTree>
    <p:extLst>
      <p:ext uri="{BB962C8B-B14F-4D97-AF65-F5344CB8AC3E}">
        <p14:creationId xmlns:p14="http://schemas.microsoft.com/office/powerpoint/2010/main" val="4216099965"/>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lvl1pPr>
          </a:lstStyle>
          <a:p>
            <a:fld id="{0869F6BD-B57E-1046-BEB3-5C86CB03BC7A}" type="slidenum">
              <a:rPr lang="en-US"/>
              <a:pPr/>
              <a:t>‹#›</a:t>
            </a:fld>
            <a:endParaRPr lang="en-US"/>
          </a:p>
        </p:txBody>
      </p:sp>
    </p:spTree>
    <p:extLst>
      <p:ext uri="{BB962C8B-B14F-4D97-AF65-F5344CB8AC3E}">
        <p14:creationId xmlns:p14="http://schemas.microsoft.com/office/powerpoint/2010/main" val="2570506675"/>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Slide Number Placeholder 4"/>
          <p:cNvSpPr>
            <a:spLocks noGrp="1"/>
          </p:cNvSpPr>
          <p:nvPr>
            <p:ph type="sldNum" sz="quarter" idx="10"/>
          </p:nvPr>
        </p:nvSpPr>
        <p:spPr/>
        <p:txBody>
          <a:bodyPr/>
          <a:lstStyle>
            <a:lvl1pPr>
              <a:defRPr/>
            </a:lvl1pPr>
          </a:lstStyle>
          <a:p>
            <a:fld id="{EC02DC12-5A22-E04E-BC40-0CCA0AE57478}" type="slidenum">
              <a:rPr lang="en-US"/>
              <a:pPr/>
              <a:t>‹#›</a:t>
            </a:fld>
            <a:endParaRPr lang="en-US"/>
          </a:p>
        </p:txBody>
      </p:sp>
    </p:spTree>
    <p:extLst>
      <p:ext uri="{BB962C8B-B14F-4D97-AF65-F5344CB8AC3E}">
        <p14:creationId xmlns:p14="http://schemas.microsoft.com/office/powerpoint/2010/main" val="2694187644"/>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Slide Number Placeholder 4"/>
          <p:cNvSpPr>
            <a:spLocks noGrp="1"/>
          </p:cNvSpPr>
          <p:nvPr>
            <p:ph type="sldNum" sz="quarter" idx="10"/>
          </p:nvPr>
        </p:nvSpPr>
        <p:spPr/>
        <p:txBody>
          <a:bodyPr/>
          <a:lstStyle>
            <a:lvl1pPr>
              <a:defRPr/>
            </a:lvl1pPr>
          </a:lstStyle>
          <a:p>
            <a:fld id="{BE99A450-AD66-3746-8F1B-E3A97201DB06}" type="slidenum">
              <a:rPr lang="en-US"/>
              <a:pPr/>
              <a:t>‹#›</a:t>
            </a:fld>
            <a:endParaRPr lang="en-US"/>
          </a:p>
        </p:txBody>
      </p:sp>
    </p:spTree>
    <p:extLst>
      <p:ext uri="{BB962C8B-B14F-4D97-AF65-F5344CB8AC3E}">
        <p14:creationId xmlns:p14="http://schemas.microsoft.com/office/powerpoint/2010/main" val="1188892690"/>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Slide Number Placeholder 4"/>
          <p:cNvSpPr>
            <a:spLocks noGrp="1"/>
          </p:cNvSpPr>
          <p:nvPr>
            <p:ph type="sldNum" sz="quarter" idx="10"/>
          </p:nvPr>
        </p:nvSpPr>
        <p:spPr/>
        <p:txBody>
          <a:bodyPr/>
          <a:lstStyle>
            <a:lvl1pPr>
              <a:defRPr/>
            </a:lvl1pPr>
          </a:lstStyle>
          <a:p>
            <a:fld id="{E067784F-D738-7542-ABCD-FD23E52E3289}" type="slidenum">
              <a:rPr lang="en-US"/>
              <a:pPr/>
              <a:t>‹#›</a:t>
            </a:fld>
            <a:endParaRPr lang="en-US"/>
          </a:p>
        </p:txBody>
      </p:sp>
    </p:spTree>
    <p:extLst>
      <p:ext uri="{BB962C8B-B14F-4D97-AF65-F5344CB8AC3E}">
        <p14:creationId xmlns:p14="http://schemas.microsoft.com/office/powerpoint/2010/main" val="426789385"/>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Slide Number Placeholder 4"/>
          <p:cNvSpPr>
            <a:spLocks noGrp="1"/>
          </p:cNvSpPr>
          <p:nvPr>
            <p:ph type="sldNum" sz="quarter" idx="10"/>
          </p:nvPr>
        </p:nvSpPr>
        <p:spPr/>
        <p:txBody>
          <a:bodyPr/>
          <a:lstStyle>
            <a:lvl1pPr>
              <a:defRPr/>
            </a:lvl1pPr>
          </a:lstStyle>
          <a:p>
            <a:fld id="{6B8F57DA-E190-524C-B86D-DAD6D058FDDC}" type="slidenum">
              <a:rPr lang="en-US"/>
              <a:pPr/>
              <a:t>‹#›</a:t>
            </a:fld>
            <a:endParaRPr lang="en-US"/>
          </a:p>
        </p:txBody>
      </p:sp>
    </p:spTree>
    <p:extLst>
      <p:ext uri="{BB962C8B-B14F-4D97-AF65-F5344CB8AC3E}">
        <p14:creationId xmlns:p14="http://schemas.microsoft.com/office/powerpoint/2010/main" val="2479668633"/>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134EA7A-FB47-974C-A37D-372CD0B85234}" type="slidenum">
              <a:rPr lang="en-CA"/>
              <a:pPr/>
              <a:t>‹#›</a:t>
            </a:fld>
            <a:endParaRPr lang="en-CA"/>
          </a:p>
        </p:txBody>
      </p:sp>
    </p:spTree>
    <p:extLst>
      <p:ext uri="{BB962C8B-B14F-4D97-AF65-F5344CB8AC3E}">
        <p14:creationId xmlns:p14="http://schemas.microsoft.com/office/powerpoint/2010/main" val="1965402183"/>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CBAD487-726C-1C4D-9AF3-F1F9BC693FC9}" type="slidenum">
              <a:rPr lang="en-CA"/>
              <a:pPr/>
              <a:t>‹#›</a:t>
            </a:fld>
            <a:endParaRPr lang="en-CA"/>
          </a:p>
        </p:txBody>
      </p:sp>
    </p:spTree>
    <p:extLst>
      <p:ext uri="{BB962C8B-B14F-4D97-AF65-F5344CB8AC3E}">
        <p14:creationId xmlns:p14="http://schemas.microsoft.com/office/powerpoint/2010/main" val="3773959877"/>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82BDD6A-315A-764F-96E8-4430312B9651}" type="slidenum">
              <a:rPr lang="en-CA"/>
              <a:pPr/>
              <a:t>‹#›</a:t>
            </a:fld>
            <a:endParaRPr lang="en-CA"/>
          </a:p>
        </p:txBody>
      </p:sp>
    </p:spTree>
    <p:extLst>
      <p:ext uri="{BB962C8B-B14F-4D97-AF65-F5344CB8AC3E}">
        <p14:creationId xmlns:p14="http://schemas.microsoft.com/office/powerpoint/2010/main" val="2516444569"/>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86DA26C-4453-E746-8A97-905B8D2788F8}" type="slidenum">
              <a:rPr lang="en-CA"/>
              <a:pPr/>
              <a:t>‹#›</a:t>
            </a:fld>
            <a:endParaRPr lang="en-CA"/>
          </a:p>
        </p:txBody>
      </p:sp>
    </p:spTree>
    <p:extLst>
      <p:ext uri="{BB962C8B-B14F-4D97-AF65-F5344CB8AC3E}">
        <p14:creationId xmlns:p14="http://schemas.microsoft.com/office/powerpoint/2010/main" val="31970636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1D49134-6104-A044-BA91-F648B9D8572E}" type="slidenum">
              <a:rPr lang="en-CA"/>
              <a:pPr/>
              <a:t>‹#›</a:t>
            </a:fld>
            <a:endParaRPr lang="en-CA"/>
          </a:p>
        </p:txBody>
      </p:sp>
    </p:spTree>
    <p:extLst>
      <p:ext uri="{BB962C8B-B14F-4D97-AF65-F5344CB8AC3E}">
        <p14:creationId xmlns:p14="http://schemas.microsoft.com/office/powerpoint/2010/main" val="3591430668"/>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510AAE2-A7F6-2044-9F7A-5C8AF987FA7D}" type="slidenum">
              <a:rPr lang="en-CA"/>
              <a:pPr/>
              <a:t>‹#›</a:t>
            </a:fld>
            <a:endParaRPr lang="en-CA"/>
          </a:p>
        </p:txBody>
      </p:sp>
    </p:spTree>
    <p:extLst>
      <p:ext uri="{BB962C8B-B14F-4D97-AF65-F5344CB8AC3E}">
        <p14:creationId xmlns:p14="http://schemas.microsoft.com/office/powerpoint/2010/main" val="3666745808"/>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7788379-83B9-954B-B8CD-0D1738412CCA}" type="slidenum">
              <a:rPr lang="en-CA"/>
              <a:pPr/>
              <a:t>‹#›</a:t>
            </a:fld>
            <a:endParaRPr lang="en-CA"/>
          </a:p>
        </p:txBody>
      </p:sp>
    </p:spTree>
    <p:extLst>
      <p:ext uri="{BB962C8B-B14F-4D97-AF65-F5344CB8AC3E}">
        <p14:creationId xmlns:p14="http://schemas.microsoft.com/office/powerpoint/2010/main" val="2634671114"/>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AD25C59-4611-F740-AE8E-F1C39A07F13E}" type="slidenum">
              <a:rPr lang="en-CA"/>
              <a:pPr/>
              <a:t>‹#›</a:t>
            </a:fld>
            <a:endParaRPr lang="en-CA"/>
          </a:p>
        </p:txBody>
      </p:sp>
    </p:spTree>
    <p:extLst>
      <p:ext uri="{BB962C8B-B14F-4D97-AF65-F5344CB8AC3E}">
        <p14:creationId xmlns:p14="http://schemas.microsoft.com/office/powerpoint/2010/main" val="1486429288"/>
      </p:ext>
    </p:extLst>
  </p:cSld>
  <p:clrMapOvr>
    <a:masterClrMapping/>
  </p:clrMapOvr>
</p:sldLayout>
</file>

<file path=ppt/slideLayouts/slideLayout104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50D17E5-3781-884E-8E2F-D5AF9BFE5075}" type="slidenum">
              <a:rPr lang="en-CA"/>
              <a:pPr/>
              <a:t>‹#›</a:t>
            </a:fld>
            <a:endParaRPr lang="en-CA"/>
          </a:p>
        </p:txBody>
      </p:sp>
    </p:spTree>
    <p:extLst>
      <p:ext uri="{BB962C8B-B14F-4D97-AF65-F5344CB8AC3E}">
        <p14:creationId xmlns:p14="http://schemas.microsoft.com/office/powerpoint/2010/main" val="3489591432"/>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F2C9C07-390B-DA40-8544-B1ADF97EA6B7}" type="slidenum">
              <a:rPr lang="en-CA"/>
              <a:pPr/>
              <a:t>‹#›</a:t>
            </a:fld>
            <a:endParaRPr lang="en-CA"/>
          </a:p>
        </p:txBody>
      </p:sp>
    </p:spTree>
    <p:extLst>
      <p:ext uri="{BB962C8B-B14F-4D97-AF65-F5344CB8AC3E}">
        <p14:creationId xmlns:p14="http://schemas.microsoft.com/office/powerpoint/2010/main" val="3511775762"/>
      </p:ext>
    </p:extLst>
  </p:cSld>
  <p:clrMapOvr>
    <a:masterClrMapping/>
  </p:clrMapOvr>
</p:sldLayout>
</file>

<file path=ppt/slideLayouts/slideLayout104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2959743-5033-1442-A4A4-94DCA53EC493}" type="slidenum">
              <a:rPr lang="en-CA"/>
              <a:pPr/>
              <a:t>‹#›</a:t>
            </a:fld>
            <a:endParaRPr lang="en-CA"/>
          </a:p>
        </p:txBody>
      </p:sp>
    </p:spTree>
    <p:extLst>
      <p:ext uri="{BB962C8B-B14F-4D97-AF65-F5344CB8AC3E}">
        <p14:creationId xmlns:p14="http://schemas.microsoft.com/office/powerpoint/2010/main" val="32517706"/>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DE27E73-BEAE-C241-B45B-63EE5588288E}" type="slidenum">
              <a:rPr lang="en-CA"/>
              <a:pPr/>
              <a:t>‹#›</a:t>
            </a:fld>
            <a:endParaRPr lang="en-CA"/>
          </a:p>
        </p:txBody>
      </p:sp>
    </p:spTree>
    <p:extLst>
      <p:ext uri="{BB962C8B-B14F-4D97-AF65-F5344CB8AC3E}">
        <p14:creationId xmlns:p14="http://schemas.microsoft.com/office/powerpoint/2010/main" val="4150812650"/>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C0B067B-A3FF-554D-91B0-84B2AF7973D3}" type="slidenum">
              <a:rPr lang="en-CA"/>
              <a:pPr/>
              <a:t>‹#›</a:t>
            </a:fld>
            <a:endParaRPr lang="en-CA"/>
          </a:p>
        </p:txBody>
      </p:sp>
    </p:spTree>
    <p:extLst>
      <p:ext uri="{BB962C8B-B14F-4D97-AF65-F5344CB8AC3E}">
        <p14:creationId xmlns:p14="http://schemas.microsoft.com/office/powerpoint/2010/main" val="4286788301"/>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61A0CB2-0366-C142-B668-4803E523F29F}" type="slidenum">
              <a:rPr lang="en-CA"/>
              <a:pPr/>
              <a:t>‹#›</a:t>
            </a:fld>
            <a:endParaRPr lang="en-CA"/>
          </a:p>
        </p:txBody>
      </p:sp>
    </p:spTree>
    <p:extLst>
      <p:ext uri="{BB962C8B-B14F-4D97-AF65-F5344CB8AC3E}">
        <p14:creationId xmlns:p14="http://schemas.microsoft.com/office/powerpoint/2010/main" val="576950798"/>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4F1B809-4028-BC4A-B0AE-4F4DAEAAF1EE}" type="slidenum">
              <a:rPr lang="en-CA"/>
              <a:pPr/>
              <a:t>‹#›</a:t>
            </a:fld>
            <a:endParaRPr lang="en-CA"/>
          </a:p>
        </p:txBody>
      </p:sp>
    </p:spTree>
    <p:extLst>
      <p:ext uri="{BB962C8B-B14F-4D97-AF65-F5344CB8AC3E}">
        <p14:creationId xmlns:p14="http://schemas.microsoft.com/office/powerpoint/2010/main" val="37055873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29FED38-F87E-0744-A2DA-205769B69FE0}" type="slidenum">
              <a:rPr lang="en-CA"/>
              <a:pPr/>
              <a:t>‹#›</a:t>
            </a:fld>
            <a:endParaRPr lang="en-CA"/>
          </a:p>
        </p:txBody>
      </p:sp>
    </p:spTree>
    <p:extLst>
      <p:ext uri="{BB962C8B-B14F-4D97-AF65-F5344CB8AC3E}">
        <p14:creationId xmlns:p14="http://schemas.microsoft.com/office/powerpoint/2010/main" val="2580360430"/>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C98F4A0-23BB-B64B-A47C-4693C8E201CC}" type="slidenum">
              <a:rPr lang="en-CA"/>
              <a:pPr/>
              <a:t>‹#›</a:t>
            </a:fld>
            <a:endParaRPr lang="en-CA"/>
          </a:p>
        </p:txBody>
      </p:sp>
    </p:spTree>
    <p:extLst>
      <p:ext uri="{BB962C8B-B14F-4D97-AF65-F5344CB8AC3E}">
        <p14:creationId xmlns:p14="http://schemas.microsoft.com/office/powerpoint/2010/main" val="932294635"/>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2DDCA2D-7B5D-4949-9EFE-2E6D74013C2E}" type="slidenum">
              <a:rPr lang="en-CA"/>
              <a:pPr/>
              <a:t>‹#›</a:t>
            </a:fld>
            <a:endParaRPr lang="en-CA"/>
          </a:p>
        </p:txBody>
      </p:sp>
    </p:spTree>
    <p:extLst>
      <p:ext uri="{BB962C8B-B14F-4D97-AF65-F5344CB8AC3E}">
        <p14:creationId xmlns:p14="http://schemas.microsoft.com/office/powerpoint/2010/main" val="1236264140"/>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4DBBAC1-25C5-8140-8814-47EFECB47E6C}" type="slidenum">
              <a:rPr lang="en-CA"/>
              <a:pPr/>
              <a:t>‹#›</a:t>
            </a:fld>
            <a:endParaRPr lang="en-CA"/>
          </a:p>
        </p:txBody>
      </p:sp>
    </p:spTree>
    <p:extLst>
      <p:ext uri="{BB962C8B-B14F-4D97-AF65-F5344CB8AC3E}">
        <p14:creationId xmlns:p14="http://schemas.microsoft.com/office/powerpoint/2010/main" val="3951605360"/>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7BEB817-8FB2-C347-9749-DA7297156FE9}" type="slidenum">
              <a:rPr lang="en-CA"/>
              <a:pPr/>
              <a:t>‹#›</a:t>
            </a:fld>
            <a:endParaRPr lang="en-CA"/>
          </a:p>
        </p:txBody>
      </p:sp>
    </p:spTree>
    <p:extLst>
      <p:ext uri="{BB962C8B-B14F-4D97-AF65-F5344CB8AC3E}">
        <p14:creationId xmlns:p14="http://schemas.microsoft.com/office/powerpoint/2010/main" val="169466305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D9BB542-5F28-974B-8746-1700968102D8}" type="slidenum">
              <a:rPr lang="en-CA"/>
              <a:pPr/>
              <a:t>‹#›</a:t>
            </a:fld>
            <a:endParaRPr lang="en-CA"/>
          </a:p>
        </p:txBody>
      </p:sp>
    </p:spTree>
    <p:extLst>
      <p:ext uri="{BB962C8B-B14F-4D97-AF65-F5344CB8AC3E}">
        <p14:creationId xmlns:p14="http://schemas.microsoft.com/office/powerpoint/2010/main" val="3027488942"/>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ED88405-70B3-DD44-BED0-FA5F45CBC74F}" type="slidenum">
              <a:rPr lang="en-CA"/>
              <a:pPr/>
              <a:t>‹#›</a:t>
            </a:fld>
            <a:endParaRPr lang="en-CA"/>
          </a:p>
        </p:txBody>
      </p:sp>
    </p:spTree>
    <p:extLst>
      <p:ext uri="{BB962C8B-B14F-4D97-AF65-F5344CB8AC3E}">
        <p14:creationId xmlns:p14="http://schemas.microsoft.com/office/powerpoint/2010/main" val="2208210402"/>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45EB3B1-356A-EB47-9964-BC7185E66596}" type="slidenum">
              <a:rPr lang="en-CA"/>
              <a:pPr/>
              <a:t>‹#›</a:t>
            </a:fld>
            <a:endParaRPr lang="en-CA"/>
          </a:p>
        </p:txBody>
      </p:sp>
    </p:spTree>
    <p:extLst>
      <p:ext uri="{BB962C8B-B14F-4D97-AF65-F5344CB8AC3E}">
        <p14:creationId xmlns:p14="http://schemas.microsoft.com/office/powerpoint/2010/main" val="1023292533"/>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E10F73F-4085-4C4C-B893-2A3863A84DEA}" type="slidenum">
              <a:rPr lang="en-CA"/>
              <a:pPr/>
              <a:t>‹#›</a:t>
            </a:fld>
            <a:endParaRPr lang="en-CA"/>
          </a:p>
        </p:txBody>
      </p:sp>
    </p:spTree>
    <p:extLst>
      <p:ext uri="{BB962C8B-B14F-4D97-AF65-F5344CB8AC3E}">
        <p14:creationId xmlns:p14="http://schemas.microsoft.com/office/powerpoint/2010/main" val="3238488798"/>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ln/>
        </p:spPr>
        <p:txBody>
          <a:bodyPr/>
          <a:lstStyle>
            <a:lvl1pPr>
              <a:defRPr/>
            </a:lvl1pPr>
          </a:lstStyle>
          <a:p>
            <a:fld id="{6B7CD009-E54D-884C-972F-A2463E4C2312}" type="slidenum">
              <a:rPr lang="en-CA"/>
              <a:pPr/>
              <a:t>‹#›</a:t>
            </a:fld>
            <a:endParaRPr lang="en-CA"/>
          </a:p>
        </p:txBody>
      </p:sp>
    </p:spTree>
    <p:extLst>
      <p:ext uri="{BB962C8B-B14F-4D97-AF65-F5344CB8AC3E}">
        <p14:creationId xmlns:p14="http://schemas.microsoft.com/office/powerpoint/2010/main" val="2651529438"/>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ln/>
        </p:spPr>
        <p:txBody>
          <a:bodyPr/>
          <a:lstStyle>
            <a:lvl1pPr>
              <a:defRPr/>
            </a:lvl1pPr>
          </a:lstStyle>
          <a:p>
            <a:fld id="{0037F282-9E20-DF4C-BAE9-8305A29CBA56}" type="slidenum">
              <a:rPr lang="en-CA"/>
              <a:pPr/>
              <a:t>‹#›</a:t>
            </a:fld>
            <a:endParaRPr lang="en-CA"/>
          </a:p>
        </p:txBody>
      </p:sp>
    </p:spTree>
    <p:extLst>
      <p:ext uri="{BB962C8B-B14F-4D97-AF65-F5344CB8AC3E}">
        <p14:creationId xmlns:p14="http://schemas.microsoft.com/office/powerpoint/2010/main" val="25236510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2649976-2687-8A47-B37F-B331D0DE6D55}" type="slidenum">
              <a:rPr lang="en-CA"/>
              <a:pPr/>
              <a:t>‹#›</a:t>
            </a:fld>
            <a:endParaRPr lang="en-CA"/>
          </a:p>
        </p:txBody>
      </p:sp>
    </p:spTree>
    <p:extLst>
      <p:ext uri="{BB962C8B-B14F-4D97-AF65-F5344CB8AC3E}">
        <p14:creationId xmlns:p14="http://schemas.microsoft.com/office/powerpoint/2010/main" val="4263300477"/>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ln/>
        </p:spPr>
        <p:txBody>
          <a:bodyPr/>
          <a:lstStyle>
            <a:lvl1pPr>
              <a:defRPr/>
            </a:lvl1pPr>
          </a:lstStyle>
          <a:p>
            <a:fld id="{6E31C01E-6FE6-4347-934C-4C18B23D3F16}" type="slidenum">
              <a:rPr lang="en-CA"/>
              <a:pPr/>
              <a:t>‹#›</a:t>
            </a:fld>
            <a:endParaRPr lang="en-CA"/>
          </a:p>
        </p:txBody>
      </p:sp>
    </p:spTree>
    <p:extLst>
      <p:ext uri="{BB962C8B-B14F-4D97-AF65-F5344CB8AC3E}">
        <p14:creationId xmlns:p14="http://schemas.microsoft.com/office/powerpoint/2010/main" val="4011217276"/>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ln/>
        </p:spPr>
        <p:txBody>
          <a:bodyPr/>
          <a:lstStyle>
            <a:lvl1pPr>
              <a:defRPr/>
            </a:lvl1pPr>
          </a:lstStyle>
          <a:p>
            <a:fld id="{543D6839-9248-C140-BC4D-3CF163EDFB5C}" type="slidenum">
              <a:rPr lang="en-CA"/>
              <a:pPr/>
              <a:t>‹#›</a:t>
            </a:fld>
            <a:endParaRPr lang="en-CA"/>
          </a:p>
        </p:txBody>
      </p:sp>
    </p:spTree>
    <p:extLst>
      <p:ext uri="{BB962C8B-B14F-4D97-AF65-F5344CB8AC3E}">
        <p14:creationId xmlns:p14="http://schemas.microsoft.com/office/powerpoint/2010/main" val="189210801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8"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9" name="Rectangle 20"/>
          <p:cNvSpPr>
            <a:spLocks noGrp="1" noChangeArrowheads="1"/>
          </p:cNvSpPr>
          <p:nvPr>
            <p:ph type="sldNum" sz="quarter" idx="12"/>
          </p:nvPr>
        </p:nvSpPr>
        <p:spPr>
          <a:ln/>
        </p:spPr>
        <p:txBody>
          <a:bodyPr/>
          <a:lstStyle>
            <a:lvl1pPr>
              <a:defRPr/>
            </a:lvl1pPr>
          </a:lstStyle>
          <a:p>
            <a:fld id="{10BFAB5A-AFE6-544D-B43D-00097926E1DD}" type="slidenum">
              <a:rPr lang="en-CA"/>
              <a:pPr/>
              <a:t>‹#›</a:t>
            </a:fld>
            <a:endParaRPr lang="en-CA"/>
          </a:p>
        </p:txBody>
      </p:sp>
    </p:spTree>
    <p:extLst>
      <p:ext uri="{BB962C8B-B14F-4D97-AF65-F5344CB8AC3E}">
        <p14:creationId xmlns:p14="http://schemas.microsoft.com/office/powerpoint/2010/main" val="3300979599"/>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4"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5" name="Rectangle 20"/>
          <p:cNvSpPr>
            <a:spLocks noGrp="1" noChangeArrowheads="1"/>
          </p:cNvSpPr>
          <p:nvPr>
            <p:ph type="sldNum" sz="quarter" idx="12"/>
          </p:nvPr>
        </p:nvSpPr>
        <p:spPr>
          <a:ln/>
        </p:spPr>
        <p:txBody>
          <a:bodyPr/>
          <a:lstStyle>
            <a:lvl1pPr>
              <a:defRPr/>
            </a:lvl1pPr>
          </a:lstStyle>
          <a:p>
            <a:fld id="{68FD6D7D-CAA7-924F-AC5F-980006C70463}" type="slidenum">
              <a:rPr lang="en-CA"/>
              <a:pPr/>
              <a:t>‹#›</a:t>
            </a:fld>
            <a:endParaRPr lang="en-CA"/>
          </a:p>
        </p:txBody>
      </p:sp>
    </p:spTree>
    <p:extLst>
      <p:ext uri="{BB962C8B-B14F-4D97-AF65-F5344CB8AC3E}">
        <p14:creationId xmlns:p14="http://schemas.microsoft.com/office/powerpoint/2010/main" val="3511209409"/>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3"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4" name="Rectangle 20"/>
          <p:cNvSpPr>
            <a:spLocks noGrp="1" noChangeArrowheads="1"/>
          </p:cNvSpPr>
          <p:nvPr>
            <p:ph type="sldNum" sz="quarter" idx="12"/>
          </p:nvPr>
        </p:nvSpPr>
        <p:spPr>
          <a:ln/>
        </p:spPr>
        <p:txBody>
          <a:bodyPr/>
          <a:lstStyle>
            <a:lvl1pPr>
              <a:defRPr/>
            </a:lvl1pPr>
          </a:lstStyle>
          <a:p>
            <a:fld id="{AC04216E-2BBB-8E42-99D8-372BDEA0C8DA}" type="slidenum">
              <a:rPr lang="en-CA"/>
              <a:pPr/>
              <a:t>‹#›</a:t>
            </a:fld>
            <a:endParaRPr lang="en-CA"/>
          </a:p>
        </p:txBody>
      </p:sp>
    </p:spTree>
    <p:extLst>
      <p:ext uri="{BB962C8B-B14F-4D97-AF65-F5344CB8AC3E}">
        <p14:creationId xmlns:p14="http://schemas.microsoft.com/office/powerpoint/2010/main" val="3588910997"/>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ln/>
        </p:spPr>
        <p:txBody>
          <a:bodyPr/>
          <a:lstStyle>
            <a:lvl1pPr>
              <a:defRPr/>
            </a:lvl1pPr>
          </a:lstStyle>
          <a:p>
            <a:fld id="{0FFC2D04-F1CE-5146-A461-EEC507975911}" type="slidenum">
              <a:rPr lang="en-CA"/>
              <a:pPr/>
              <a:t>‹#›</a:t>
            </a:fld>
            <a:endParaRPr lang="en-CA"/>
          </a:p>
        </p:txBody>
      </p:sp>
    </p:spTree>
    <p:extLst>
      <p:ext uri="{BB962C8B-B14F-4D97-AF65-F5344CB8AC3E}">
        <p14:creationId xmlns:p14="http://schemas.microsoft.com/office/powerpoint/2010/main" val="179598153"/>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ln/>
        </p:spPr>
        <p:txBody>
          <a:bodyPr/>
          <a:lstStyle>
            <a:lvl1pPr>
              <a:defRPr/>
            </a:lvl1pPr>
          </a:lstStyle>
          <a:p>
            <a:fld id="{7CEB095E-4A02-F940-BECC-8EACC96BDB06}" type="slidenum">
              <a:rPr lang="en-CA"/>
              <a:pPr/>
              <a:t>‹#›</a:t>
            </a:fld>
            <a:endParaRPr lang="en-CA"/>
          </a:p>
        </p:txBody>
      </p:sp>
    </p:spTree>
    <p:extLst>
      <p:ext uri="{BB962C8B-B14F-4D97-AF65-F5344CB8AC3E}">
        <p14:creationId xmlns:p14="http://schemas.microsoft.com/office/powerpoint/2010/main" val="151756051"/>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ln/>
        </p:spPr>
        <p:txBody>
          <a:bodyPr/>
          <a:lstStyle>
            <a:lvl1pPr>
              <a:defRPr/>
            </a:lvl1pPr>
          </a:lstStyle>
          <a:p>
            <a:fld id="{A5741ACD-0782-E046-A120-C2278C2F6BE2}" type="slidenum">
              <a:rPr lang="en-CA"/>
              <a:pPr/>
              <a:t>‹#›</a:t>
            </a:fld>
            <a:endParaRPr lang="en-CA"/>
          </a:p>
        </p:txBody>
      </p:sp>
    </p:spTree>
    <p:extLst>
      <p:ext uri="{BB962C8B-B14F-4D97-AF65-F5344CB8AC3E}">
        <p14:creationId xmlns:p14="http://schemas.microsoft.com/office/powerpoint/2010/main" val="1317411742"/>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ln/>
        </p:spPr>
        <p:txBody>
          <a:bodyPr/>
          <a:lstStyle>
            <a:lvl1pPr>
              <a:defRPr/>
            </a:lvl1pPr>
          </a:lstStyle>
          <a:p>
            <a:fld id="{68CE9D8E-2DCD-DA43-A96A-F1E36DBFF180}" type="slidenum">
              <a:rPr lang="en-CA"/>
              <a:pPr/>
              <a:t>‹#›</a:t>
            </a:fld>
            <a:endParaRPr lang="en-CA"/>
          </a:p>
        </p:txBody>
      </p:sp>
    </p:spTree>
    <p:extLst>
      <p:ext uri="{BB962C8B-B14F-4D97-AF65-F5344CB8AC3E}">
        <p14:creationId xmlns:p14="http://schemas.microsoft.com/office/powerpoint/2010/main" val="1486181709"/>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9175A9B-AF21-6844-A2D8-4BA0ECDCE948}" type="slidenum">
              <a:rPr lang="en-CA"/>
              <a:pPr/>
              <a:t>‹#›</a:t>
            </a:fld>
            <a:endParaRPr lang="en-CA"/>
          </a:p>
        </p:txBody>
      </p:sp>
    </p:spTree>
    <p:extLst>
      <p:ext uri="{BB962C8B-B14F-4D97-AF65-F5344CB8AC3E}">
        <p14:creationId xmlns:p14="http://schemas.microsoft.com/office/powerpoint/2010/main" val="21351672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B0864DD-931B-C248-BF29-BD9614EB3AB6}" type="slidenum">
              <a:rPr lang="en-CA"/>
              <a:pPr/>
              <a:t>‹#›</a:t>
            </a:fld>
            <a:endParaRPr lang="en-CA"/>
          </a:p>
        </p:txBody>
      </p:sp>
    </p:spTree>
    <p:extLst>
      <p:ext uri="{BB962C8B-B14F-4D97-AF65-F5344CB8AC3E}">
        <p14:creationId xmlns:p14="http://schemas.microsoft.com/office/powerpoint/2010/main" val="2315948438"/>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4352AE4-9334-1B4B-AB5C-BB407D667CED}" type="slidenum">
              <a:rPr lang="en-CA"/>
              <a:pPr/>
              <a:t>‹#›</a:t>
            </a:fld>
            <a:endParaRPr lang="en-CA"/>
          </a:p>
        </p:txBody>
      </p:sp>
    </p:spTree>
    <p:extLst>
      <p:ext uri="{BB962C8B-B14F-4D97-AF65-F5344CB8AC3E}">
        <p14:creationId xmlns:p14="http://schemas.microsoft.com/office/powerpoint/2010/main" val="1821733346"/>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89B9C9E-D5A6-EB4F-9926-365828581C6E}" type="slidenum">
              <a:rPr lang="en-CA"/>
              <a:pPr/>
              <a:t>‹#›</a:t>
            </a:fld>
            <a:endParaRPr lang="en-CA"/>
          </a:p>
        </p:txBody>
      </p:sp>
    </p:spTree>
    <p:extLst>
      <p:ext uri="{BB962C8B-B14F-4D97-AF65-F5344CB8AC3E}">
        <p14:creationId xmlns:p14="http://schemas.microsoft.com/office/powerpoint/2010/main" val="3019267101"/>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C30EF19-9C3A-4C48-AD71-70F92F0B08DE}" type="slidenum">
              <a:rPr lang="en-CA"/>
              <a:pPr/>
              <a:t>‹#›</a:t>
            </a:fld>
            <a:endParaRPr lang="en-CA"/>
          </a:p>
        </p:txBody>
      </p:sp>
    </p:spTree>
    <p:extLst>
      <p:ext uri="{BB962C8B-B14F-4D97-AF65-F5344CB8AC3E}">
        <p14:creationId xmlns:p14="http://schemas.microsoft.com/office/powerpoint/2010/main" val="684206238"/>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9032845-E5A1-4B48-BC60-C6F76BF3780D}" type="slidenum">
              <a:rPr lang="en-CA"/>
              <a:pPr/>
              <a:t>‹#›</a:t>
            </a:fld>
            <a:endParaRPr lang="en-CA"/>
          </a:p>
        </p:txBody>
      </p:sp>
    </p:spTree>
    <p:extLst>
      <p:ext uri="{BB962C8B-B14F-4D97-AF65-F5344CB8AC3E}">
        <p14:creationId xmlns:p14="http://schemas.microsoft.com/office/powerpoint/2010/main" val="3322351723"/>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488EF11-2BD1-4C4D-8103-6D9818741F04}" type="slidenum">
              <a:rPr lang="en-CA"/>
              <a:pPr/>
              <a:t>‹#›</a:t>
            </a:fld>
            <a:endParaRPr lang="en-CA"/>
          </a:p>
        </p:txBody>
      </p:sp>
    </p:spTree>
    <p:extLst>
      <p:ext uri="{BB962C8B-B14F-4D97-AF65-F5344CB8AC3E}">
        <p14:creationId xmlns:p14="http://schemas.microsoft.com/office/powerpoint/2010/main" val="3427059647"/>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1916682-98E7-3C4A-BD3F-E7A1DB28F10D}" type="slidenum">
              <a:rPr lang="en-CA"/>
              <a:pPr/>
              <a:t>‹#›</a:t>
            </a:fld>
            <a:endParaRPr lang="en-CA"/>
          </a:p>
        </p:txBody>
      </p:sp>
    </p:spTree>
    <p:extLst>
      <p:ext uri="{BB962C8B-B14F-4D97-AF65-F5344CB8AC3E}">
        <p14:creationId xmlns:p14="http://schemas.microsoft.com/office/powerpoint/2010/main" val="3942426367"/>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1DE2F87-32C6-D141-BC78-01A8CFF797DF}" type="slidenum">
              <a:rPr lang="en-CA"/>
              <a:pPr/>
              <a:t>‹#›</a:t>
            </a:fld>
            <a:endParaRPr lang="en-CA"/>
          </a:p>
        </p:txBody>
      </p:sp>
    </p:spTree>
    <p:extLst>
      <p:ext uri="{BB962C8B-B14F-4D97-AF65-F5344CB8AC3E}">
        <p14:creationId xmlns:p14="http://schemas.microsoft.com/office/powerpoint/2010/main" val="1769730918"/>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1EEB99F-B03B-674A-832C-CC72CD5C7F86}" type="slidenum">
              <a:rPr lang="en-CA"/>
              <a:pPr/>
              <a:t>‹#›</a:t>
            </a:fld>
            <a:endParaRPr lang="en-CA"/>
          </a:p>
        </p:txBody>
      </p:sp>
    </p:spTree>
    <p:extLst>
      <p:ext uri="{BB962C8B-B14F-4D97-AF65-F5344CB8AC3E}">
        <p14:creationId xmlns:p14="http://schemas.microsoft.com/office/powerpoint/2010/main" val="4150096652"/>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10ED7F9-DF9C-5746-BA87-74DF43D85443}" type="slidenum">
              <a:rPr lang="en-CA"/>
              <a:pPr/>
              <a:t>‹#›</a:t>
            </a:fld>
            <a:endParaRPr lang="en-CA"/>
          </a:p>
        </p:txBody>
      </p:sp>
    </p:spTree>
    <p:extLst>
      <p:ext uri="{BB962C8B-B14F-4D97-AF65-F5344CB8AC3E}">
        <p14:creationId xmlns:p14="http://schemas.microsoft.com/office/powerpoint/2010/main" val="3412752758"/>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27E74ED-D534-E946-BF16-FDAF317783BC}" type="slidenum">
              <a:rPr lang="en-CA"/>
              <a:pPr/>
              <a:t>‹#›</a:t>
            </a:fld>
            <a:endParaRPr lang="en-CA"/>
          </a:p>
        </p:txBody>
      </p:sp>
    </p:spTree>
    <p:extLst>
      <p:ext uri="{BB962C8B-B14F-4D97-AF65-F5344CB8AC3E}">
        <p14:creationId xmlns:p14="http://schemas.microsoft.com/office/powerpoint/2010/main" val="31498854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6D2C5A3-3C2B-974A-ABF7-7D319B582227}" type="slidenum">
              <a:rPr lang="en-CA"/>
              <a:pPr/>
              <a:t>‹#›</a:t>
            </a:fld>
            <a:endParaRPr lang="en-CA"/>
          </a:p>
        </p:txBody>
      </p:sp>
    </p:spTree>
    <p:extLst>
      <p:ext uri="{BB962C8B-B14F-4D97-AF65-F5344CB8AC3E}">
        <p14:creationId xmlns:p14="http://schemas.microsoft.com/office/powerpoint/2010/main" val="2853699690"/>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01B50C3-9256-714B-BB41-26951FBBFBE1}" type="slidenum">
              <a:rPr lang="en-CA"/>
              <a:pPr/>
              <a:t>‹#›</a:t>
            </a:fld>
            <a:endParaRPr lang="en-CA"/>
          </a:p>
        </p:txBody>
      </p:sp>
    </p:spTree>
    <p:extLst>
      <p:ext uri="{BB962C8B-B14F-4D97-AF65-F5344CB8AC3E}">
        <p14:creationId xmlns:p14="http://schemas.microsoft.com/office/powerpoint/2010/main" val="663688454"/>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30671FE-0791-294D-98A3-74389F8656EA}" type="slidenum">
              <a:rPr lang="en-CA"/>
              <a:pPr/>
              <a:t>‹#›</a:t>
            </a:fld>
            <a:endParaRPr lang="en-CA"/>
          </a:p>
        </p:txBody>
      </p:sp>
    </p:spTree>
    <p:extLst>
      <p:ext uri="{BB962C8B-B14F-4D97-AF65-F5344CB8AC3E}">
        <p14:creationId xmlns:p14="http://schemas.microsoft.com/office/powerpoint/2010/main" val="1665722205"/>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DC89FB0-D320-034E-9F86-0657C10EDF52}" type="slidenum">
              <a:rPr lang="en-CA"/>
              <a:pPr/>
              <a:t>‹#›</a:t>
            </a:fld>
            <a:endParaRPr lang="en-CA"/>
          </a:p>
        </p:txBody>
      </p:sp>
    </p:spTree>
    <p:extLst>
      <p:ext uri="{BB962C8B-B14F-4D97-AF65-F5344CB8AC3E}">
        <p14:creationId xmlns:p14="http://schemas.microsoft.com/office/powerpoint/2010/main" val="1010441281"/>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13F5F69-F0B8-DE45-AD36-87D4AE2C1569}" type="slidenum">
              <a:rPr lang="en-CA"/>
              <a:pPr/>
              <a:t>‹#›</a:t>
            </a:fld>
            <a:endParaRPr lang="en-CA"/>
          </a:p>
        </p:txBody>
      </p:sp>
    </p:spTree>
    <p:extLst>
      <p:ext uri="{BB962C8B-B14F-4D97-AF65-F5344CB8AC3E}">
        <p14:creationId xmlns:p14="http://schemas.microsoft.com/office/powerpoint/2010/main" val="1341223351"/>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C8AC09E-E4B3-BD4E-9A48-D09010F4DF8C}" type="slidenum">
              <a:rPr lang="en-CA"/>
              <a:pPr/>
              <a:t>‹#›</a:t>
            </a:fld>
            <a:endParaRPr lang="en-CA"/>
          </a:p>
        </p:txBody>
      </p:sp>
    </p:spTree>
    <p:extLst>
      <p:ext uri="{BB962C8B-B14F-4D97-AF65-F5344CB8AC3E}">
        <p14:creationId xmlns:p14="http://schemas.microsoft.com/office/powerpoint/2010/main" val="2159957874"/>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97BF60C-D22F-EC42-9771-C5BEDCD92229}" type="slidenum">
              <a:rPr lang="en-CA"/>
              <a:pPr/>
              <a:t>‹#›</a:t>
            </a:fld>
            <a:endParaRPr lang="en-CA"/>
          </a:p>
        </p:txBody>
      </p:sp>
    </p:spTree>
    <p:extLst>
      <p:ext uri="{BB962C8B-B14F-4D97-AF65-F5344CB8AC3E}">
        <p14:creationId xmlns:p14="http://schemas.microsoft.com/office/powerpoint/2010/main" val="3184212139"/>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8A66016-C088-D140-BA08-AFF7929B2234}" type="slidenum">
              <a:rPr lang="en-CA"/>
              <a:pPr/>
              <a:t>‹#›</a:t>
            </a:fld>
            <a:endParaRPr lang="en-CA"/>
          </a:p>
        </p:txBody>
      </p:sp>
    </p:spTree>
    <p:extLst>
      <p:ext uri="{BB962C8B-B14F-4D97-AF65-F5344CB8AC3E}">
        <p14:creationId xmlns:p14="http://schemas.microsoft.com/office/powerpoint/2010/main" val="579650294"/>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90AE629-7BE7-2F48-AEBE-82100C0B2012}" type="slidenum">
              <a:rPr lang="en-CA"/>
              <a:pPr/>
              <a:t>‹#›</a:t>
            </a:fld>
            <a:endParaRPr lang="en-CA"/>
          </a:p>
        </p:txBody>
      </p:sp>
    </p:spTree>
    <p:extLst>
      <p:ext uri="{BB962C8B-B14F-4D97-AF65-F5344CB8AC3E}">
        <p14:creationId xmlns:p14="http://schemas.microsoft.com/office/powerpoint/2010/main" val="4271856247"/>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677B540-EC63-EA42-9536-D2CD289A5BCD}" type="slidenum">
              <a:rPr lang="en-CA"/>
              <a:pPr/>
              <a:t>‹#›</a:t>
            </a:fld>
            <a:endParaRPr lang="en-CA"/>
          </a:p>
        </p:txBody>
      </p:sp>
    </p:spTree>
    <p:extLst>
      <p:ext uri="{BB962C8B-B14F-4D97-AF65-F5344CB8AC3E}">
        <p14:creationId xmlns:p14="http://schemas.microsoft.com/office/powerpoint/2010/main" val="806148833"/>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ADA6A89-F12D-274E-8C37-C8C01B017BC1}" type="slidenum">
              <a:rPr lang="en-CA"/>
              <a:pPr/>
              <a:t>‹#›</a:t>
            </a:fld>
            <a:endParaRPr lang="en-CA"/>
          </a:p>
        </p:txBody>
      </p:sp>
    </p:spTree>
    <p:extLst>
      <p:ext uri="{BB962C8B-B14F-4D97-AF65-F5344CB8AC3E}">
        <p14:creationId xmlns:p14="http://schemas.microsoft.com/office/powerpoint/2010/main" val="26908157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D3F2B1D-F097-2545-AC3E-F203C65E0370}" type="slidenum">
              <a:rPr lang="en-CA"/>
              <a:pPr/>
              <a:t>‹#›</a:t>
            </a:fld>
            <a:endParaRPr lang="en-CA"/>
          </a:p>
        </p:txBody>
      </p:sp>
    </p:spTree>
    <p:extLst>
      <p:ext uri="{BB962C8B-B14F-4D97-AF65-F5344CB8AC3E}">
        <p14:creationId xmlns:p14="http://schemas.microsoft.com/office/powerpoint/2010/main" val="3832994366"/>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3D3B77F-5C28-E344-BF74-C31A957A7F58}" type="slidenum">
              <a:rPr lang="en-CA"/>
              <a:pPr/>
              <a:t>‹#›</a:t>
            </a:fld>
            <a:endParaRPr lang="en-CA"/>
          </a:p>
        </p:txBody>
      </p:sp>
    </p:spTree>
    <p:extLst>
      <p:ext uri="{BB962C8B-B14F-4D97-AF65-F5344CB8AC3E}">
        <p14:creationId xmlns:p14="http://schemas.microsoft.com/office/powerpoint/2010/main" val="1422295910"/>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40FCAA0-B507-BF45-82DC-75745BA219D3}" type="slidenum">
              <a:rPr lang="en-CA"/>
              <a:pPr/>
              <a:t>‹#›</a:t>
            </a:fld>
            <a:endParaRPr lang="en-CA"/>
          </a:p>
        </p:txBody>
      </p:sp>
    </p:spTree>
    <p:extLst>
      <p:ext uri="{BB962C8B-B14F-4D97-AF65-F5344CB8AC3E}">
        <p14:creationId xmlns:p14="http://schemas.microsoft.com/office/powerpoint/2010/main" val="2227109766"/>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CE87D73-7C79-2245-8193-F0FE2D35F4C2}" type="slidenum">
              <a:rPr lang="en-CA"/>
              <a:pPr/>
              <a:t>‹#›</a:t>
            </a:fld>
            <a:endParaRPr lang="en-CA"/>
          </a:p>
        </p:txBody>
      </p:sp>
    </p:spTree>
    <p:extLst>
      <p:ext uri="{BB962C8B-B14F-4D97-AF65-F5344CB8AC3E}">
        <p14:creationId xmlns:p14="http://schemas.microsoft.com/office/powerpoint/2010/main" val="706282729"/>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2FDEA24-6235-7547-A719-3078BB35AB40}" type="slidenum">
              <a:rPr lang="en-CA"/>
              <a:pPr/>
              <a:t>‹#›</a:t>
            </a:fld>
            <a:endParaRPr lang="en-CA"/>
          </a:p>
        </p:txBody>
      </p:sp>
    </p:spTree>
    <p:extLst>
      <p:ext uri="{BB962C8B-B14F-4D97-AF65-F5344CB8AC3E}">
        <p14:creationId xmlns:p14="http://schemas.microsoft.com/office/powerpoint/2010/main" val="2009215304"/>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3279D7E-3ABA-4F4D-9A08-BCBA3DA7D318}" type="slidenum">
              <a:rPr lang="en-CA"/>
              <a:pPr/>
              <a:t>‹#›</a:t>
            </a:fld>
            <a:endParaRPr lang="en-CA"/>
          </a:p>
        </p:txBody>
      </p:sp>
    </p:spTree>
    <p:extLst>
      <p:ext uri="{BB962C8B-B14F-4D97-AF65-F5344CB8AC3E}">
        <p14:creationId xmlns:p14="http://schemas.microsoft.com/office/powerpoint/2010/main" val="133118908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00E1264-F32E-5441-982B-7A6E7DC86860}" type="slidenum">
              <a:rPr lang="en-CA"/>
              <a:pPr/>
              <a:t>‹#›</a:t>
            </a:fld>
            <a:endParaRPr lang="en-CA"/>
          </a:p>
        </p:txBody>
      </p:sp>
    </p:spTree>
    <p:extLst>
      <p:ext uri="{BB962C8B-B14F-4D97-AF65-F5344CB8AC3E}">
        <p14:creationId xmlns:p14="http://schemas.microsoft.com/office/powerpoint/2010/main" val="4109710005"/>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8EF86E5-2A76-FC48-8FE9-CC9A42FD440C}" type="slidenum">
              <a:rPr lang="en-CA"/>
              <a:pPr/>
              <a:t>‹#›</a:t>
            </a:fld>
            <a:endParaRPr lang="en-CA"/>
          </a:p>
        </p:txBody>
      </p:sp>
    </p:spTree>
    <p:extLst>
      <p:ext uri="{BB962C8B-B14F-4D97-AF65-F5344CB8AC3E}">
        <p14:creationId xmlns:p14="http://schemas.microsoft.com/office/powerpoint/2010/main" val="3901881606"/>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5FE4AF3-9EAB-5941-BC22-565D0D55DAA1}" type="slidenum">
              <a:rPr lang="en-CA"/>
              <a:pPr/>
              <a:t>‹#›</a:t>
            </a:fld>
            <a:endParaRPr lang="en-CA"/>
          </a:p>
        </p:txBody>
      </p:sp>
    </p:spTree>
    <p:extLst>
      <p:ext uri="{BB962C8B-B14F-4D97-AF65-F5344CB8AC3E}">
        <p14:creationId xmlns:p14="http://schemas.microsoft.com/office/powerpoint/2010/main" val="1821386083"/>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B8DE7E5-FAF8-C64F-9CA1-61B624CDA5A4}" type="slidenum">
              <a:rPr lang="en-CA"/>
              <a:pPr/>
              <a:t>‹#›</a:t>
            </a:fld>
            <a:endParaRPr lang="en-CA"/>
          </a:p>
        </p:txBody>
      </p:sp>
    </p:spTree>
    <p:extLst>
      <p:ext uri="{BB962C8B-B14F-4D97-AF65-F5344CB8AC3E}">
        <p14:creationId xmlns:p14="http://schemas.microsoft.com/office/powerpoint/2010/main" val="631401600"/>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20CDA13-D469-824F-B03B-151C0B7547AA}" type="slidenum">
              <a:rPr lang="en-CA"/>
              <a:pPr/>
              <a:t>‹#›</a:t>
            </a:fld>
            <a:endParaRPr lang="en-CA"/>
          </a:p>
        </p:txBody>
      </p:sp>
    </p:spTree>
    <p:extLst>
      <p:ext uri="{BB962C8B-B14F-4D97-AF65-F5344CB8AC3E}">
        <p14:creationId xmlns:p14="http://schemas.microsoft.com/office/powerpoint/2010/main" val="3702477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7823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1136650"/>
            <a:ext cx="8350250" cy="5035550"/>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3C54611-C45C-0E4B-AAC5-F22121730729}" type="slidenum">
              <a:rPr lang="en-CA"/>
              <a:pPr/>
              <a:t>‹#›</a:t>
            </a:fld>
            <a:endParaRPr lang="en-CA"/>
          </a:p>
        </p:txBody>
      </p:sp>
    </p:spTree>
    <p:extLst>
      <p:ext uri="{BB962C8B-B14F-4D97-AF65-F5344CB8AC3E}">
        <p14:creationId xmlns:p14="http://schemas.microsoft.com/office/powerpoint/2010/main" val="2191780577"/>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973F7A8-E87D-7A48-BB18-A478361624C2}" type="slidenum">
              <a:rPr lang="en-CA"/>
              <a:pPr/>
              <a:t>‹#›</a:t>
            </a:fld>
            <a:endParaRPr lang="en-CA"/>
          </a:p>
        </p:txBody>
      </p:sp>
    </p:spTree>
    <p:extLst>
      <p:ext uri="{BB962C8B-B14F-4D97-AF65-F5344CB8AC3E}">
        <p14:creationId xmlns:p14="http://schemas.microsoft.com/office/powerpoint/2010/main" val="1031392091"/>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2924ED6-3B46-1F4B-92FD-7C401DDF2C66}" type="slidenum">
              <a:rPr lang="en-CA"/>
              <a:pPr/>
              <a:t>‹#›</a:t>
            </a:fld>
            <a:endParaRPr lang="en-CA"/>
          </a:p>
        </p:txBody>
      </p:sp>
    </p:spTree>
    <p:extLst>
      <p:ext uri="{BB962C8B-B14F-4D97-AF65-F5344CB8AC3E}">
        <p14:creationId xmlns:p14="http://schemas.microsoft.com/office/powerpoint/2010/main" val="594582877"/>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5AE25A6-46B5-AB4A-A3F4-C166BCAAB5CD}" type="slidenum">
              <a:rPr lang="en-CA"/>
              <a:pPr/>
              <a:t>‹#›</a:t>
            </a:fld>
            <a:endParaRPr lang="en-CA"/>
          </a:p>
        </p:txBody>
      </p:sp>
    </p:spTree>
    <p:extLst>
      <p:ext uri="{BB962C8B-B14F-4D97-AF65-F5344CB8AC3E}">
        <p14:creationId xmlns:p14="http://schemas.microsoft.com/office/powerpoint/2010/main" val="2524865846"/>
      </p:ext>
    </p:extLst>
  </p:cSld>
  <p:clrMapOvr>
    <a:masterClrMapping/>
  </p:clrMapOvr>
  <p:transition xmlns:p14="http://schemas.microsoft.com/office/powerpoint/2010/main">
    <p:fade/>
  </p:transition>
</p:sldLayout>
</file>

<file path=ppt/slideLayouts/slideLayout110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BF99278-00BE-6541-843F-0C444D36DC97}" type="slidenum">
              <a:rPr lang="en-CA"/>
              <a:pPr/>
              <a:t>‹#›</a:t>
            </a:fld>
            <a:endParaRPr lang="en-CA"/>
          </a:p>
        </p:txBody>
      </p:sp>
    </p:spTree>
    <p:extLst>
      <p:ext uri="{BB962C8B-B14F-4D97-AF65-F5344CB8AC3E}">
        <p14:creationId xmlns:p14="http://schemas.microsoft.com/office/powerpoint/2010/main" val="1653665127"/>
      </p:ext>
    </p:extLst>
  </p:cSld>
  <p:clrMapOvr>
    <a:masterClrMapping/>
  </p:clrMapOvr>
  <p:transition xmlns:p14="http://schemas.microsoft.com/office/powerpoint/2010/main">
    <p:fade/>
  </p:transition>
</p:sldLayout>
</file>

<file path=ppt/slideLayouts/slideLayout110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486C79E-D44B-9046-9B84-9A9122AD3726}" type="slidenum">
              <a:rPr lang="en-CA"/>
              <a:pPr/>
              <a:t>‹#›</a:t>
            </a:fld>
            <a:endParaRPr lang="en-CA"/>
          </a:p>
        </p:txBody>
      </p:sp>
    </p:spTree>
    <p:extLst>
      <p:ext uri="{BB962C8B-B14F-4D97-AF65-F5344CB8AC3E}">
        <p14:creationId xmlns:p14="http://schemas.microsoft.com/office/powerpoint/2010/main" val="110002166"/>
      </p:ext>
    </p:extLst>
  </p:cSld>
  <p:clrMapOvr>
    <a:masterClrMapping/>
  </p:clrMapOvr>
  <p:transition xmlns:p14="http://schemas.microsoft.com/office/powerpoint/2010/main">
    <p:fade/>
  </p:transition>
</p:sldLayout>
</file>

<file path=ppt/slideLayouts/slideLayout110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F45C4AB-1E9E-4840-936F-07E1BD7984AD}" type="slidenum">
              <a:rPr lang="en-CA"/>
              <a:pPr/>
              <a:t>‹#›</a:t>
            </a:fld>
            <a:endParaRPr lang="en-CA"/>
          </a:p>
        </p:txBody>
      </p:sp>
    </p:spTree>
    <p:extLst>
      <p:ext uri="{BB962C8B-B14F-4D97-AF65-F5344CB8AC3E}">
        <p14:creationId xmlns:p14="http://schemas.microsoft.com/office/powerpoint/2010/main" val="3855180735"/>
      </p:ext>
    </p:extLst>
  </p:cSld>
  <p:clrMapOvr>
    <a:masterClrMapping/>
  </p:clrMapOvr>
  <p:transition xmlns:p14="http://schemas.microsoft.com/office/powerpoint/2010/main">
    <p:fade/>
  </p:transition>
</p:sldLayout>
</file>

<file path=ppt/slideLayouts/slideLayout110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2B31D33-90BD-2645-ACF1-97E31FCD4EA7}" type="slidenum">
              <a:rPr lang="en-CA"/>
              <a:pPr/>
              <a:t>‹#›</a:t>
            </a:fld>
            <a:endParaRPr lang="en-CA"/>
          </a:p>
        </p:txBody>
      </p:sp>
    </p:spTree>
    <p:extLst>
      <p:ext uri="{BB962C8B-B14F-4D97-AF65-F5344CB8AC3E}">
        <p14:creationId xmlns:p14="http://schemas.microsoft.com/office/powerpoint/2010/main" val="4226228973"/>
      </p:ext>
    </p:extLst>
  </p:cSld>
  <p:clrMapOvr>
    <a:masterClrMapping/>
  </p:clrMapOvr>
  <p:transition xmlns:p14="http://schemas.microsoft.com/office/powerpoint/2010/main">
    <p:fade/>
  </p:transition>
</p:sldLayout>
</file>

<file path=ppt/slideLayouts/slideLayout110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4C08584-34AC-1146-9364-84FDEB0B1A01}" type="slidenum">
              <a:rPr lang="en-CA"/>
              <a:pPr/>
              <a:t>‹#›</a:t>
            </a:fld>
            <a:endParaRPr lang="en-CA"/>
          </a:p>
        </p:txBody>
      </p:sp>
    </p:spTree>
    <p:extLst>
      <p:ext uri="{BB962C8B-B14F-4D97-AF65-F5344CB8AC3E}">
        <p14:creationId xmlns:p14="http://schemas.microsoft.com/office/powerpoint/2010/main" val="1039768098"/>
      </p:ext>
    </p:extLst>
  </p:cSld>
  <p:clrMapOvr>
    <a:masterClrMapping/>
  </p:clrMapOvr>
  <p:transition xmlns:p14="http://schemas.microsoft.com/office/powerpoint/2010/main">
    <p:fade/>
  </p:transition>
</p:sldLayout>
</file>

<file path=ppt/slideLayouts/slideLayout110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C134645-73D2-824A-A7EF-078ECD2139B3}" type="slidenum">
              <a:rPr lang="en-CA"/>
              <a:pPr/>
              <a:t>‹#›</a:t>
            </a:fld>
            <a:endParaRPr lang="en-CA"/>
          </a:p>
        </p:txBody>
      </p:sp>
    </p:spTree>
    <p:extLst>
      <p:ext uri="{BB962C8B-B14F-4D97-AF65-F5344CB8AC3E}">
        <p14:creationId xmlns:p14="http://schemas.microsoft.com/office/powerpoint/2010/main" val="3233333213"/>
      </p:ext>
    </p:extLst>
  </p:cSld>
  <p:clrMapOvr>
    <a:masterClrMapping/>
  </p:clrMapOvr>
  <p:transition xmlns:p14="http://schemas.microsoft.com/office/powerpoint/2010/main">
    <p:fade/>
  </p:transition>
</p:sldLayout>
</file>

<file path=ppt/slideLayouts/slideLayout110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7878ECE-D491-C349-8398-C645169BA45F}" type="slidenum">
              <a:rPr lang="en-CA"/>
              <a:pPr/>
              <a:t>‹#›</a:t>
            </a:fld>
            <a:endParaRPr lang="en-CA"/>
          </a:p>
        </p:txBody>
      </p:sp>
    </p:spTree>
    <p:extLst>
      <p:ext uri="{BB962C8B-B14F-4D97-AF65-F5344CB8AC3E}">
        <p14:creationId xmlns:p14="http://schemas.microsoft.com/office/powerpoint/2010/main" val="3554255333"/>
      </p:ext>
    </p:extLst>
  </p:cSld>
  <p:clrMapOvr>
    <a:masterClrMapping/>
  </p:clrMapOvr>
  <p:transition xmlns:p14="http://schemas.microsoft.com/office/powerpoint/2010/mai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a:prstGeom prst="rect">
            <a:avLst/>
          </a:prstGeo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DBB8BB6-EF2B-3448-A899-354F356BBCC9}" type="slidenum">
              <a:rPr lang="en-CA"/>
              <a:pPr/>
              <a:t>‹#›</a:t>
            </a:fld>
            <a:endParaRPr lang="en-CA"/>
          </a:p>
        </p:txBody>
      </p:sp>
    </p:spTree>
    <p:extLst>
      <p:ext uri="{BB962C8B-B14F-4D97-AF65-F5344CB8AC3E}">
        <p14:creationId xmlns:p14="http://schemas.microsoft.com/office/powerpoint/2010/main" val="2993389900"/>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B449829-72D3-8D4A-ACCD-D1C5F9E5BEB7}" type="slidenum">
              <a:rPr lang="en-CA"/>
              <a:pPr/>
              <a:t>‹#›</a:t>
            </a:fld>
            <a:endParaRPr lang="en-CA"/>
          </a:p>
        </p:txBody>
      </p:sp>
    </p:spTree>
    <p:extLst>
      <p:ext uri="{BB962C8B-B14F-4D97-AF65-F5344CB8AC3E}">
        <p14:creationId xmlns:p14="http://schemas.microsoft.com/office/powerpoint/2010/main" val="3898690009"/>
      </p:ext>
    </p:extLst>
  </p:cSld>
  <p:clrMapOvr>
    <a:masterClrMapping/>
  </p:clrMapOvr>
  <p:transition xmlns:p14="http://schemas.microsoft.com/office/powerpoint/2010/main">
    <p:fade/>
  </p:transition>
</p:sldLayout>
</file>

<file path=ppt/slideLayouts/slideLayout11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902F721-7697-424D-BA7C-AFD1B91663CF}" type="slidenum">
              <a:rPr lang="en-CA"/>
              <a:pPr/>
              <a:t>‹#›</a:t>
            </a:fld>
            <a:endParaRPr lang="en-CA"/>
          </a:p>
        </p:txBody>
      </p:sp>
    </p:spTree>
    <p:extLst>
      <p:ext uri="{BB962C8B-B14F-4D97-AF65-F5344CB8AC3E}">
        <p14:creationId xmlns:p14="http://schemas.microsoft.com/office/powerpoint/2010/main" val="3369683123"/>
      </p:ext>
    </p:extLst>
  </p:cSld>
  <p:clrMapOvr>
    <a:masterClrMapping/>
  </p:clrMapOvr>
  <p:transition xmlns:p14="http://schemas.microsoft.com/office/powerpoint/2010/main">
    <p:fade/>
  </p:transition>
</p:sldLayout>
</file>

<file path=ppt/slideLayouts/slideLayout11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159BAB7-B487-514A-8EF1-73A1DB65E427}" type="slidenum">
              <a:rPr lang="en-CA"/>
              <a:pPr/>
              <a:t>‹#›</a:t>
            </a:fld>
            <a:endParaRPr lang="en-CA"/>
          </a:p>
        </p:txBody>
      </p:sp>
    </p:spTree>
    <p:extLst>
      <p:ext uri="{BB962C8B-B14F-4D97-AF65-F5344CB8AC3E}">
        <p14:creationId xmlns:p14="http://schemas.microsoft.com/office/powerpoint/2010/main" val="140025263"/>
      </p:ext>
    </p:extLst>
  </p:cSld>
  <p:clrMapOvr>
    <a:masterClrMapping/>
  </p:clrMapOvr>
  <p:transition xmlns:p14="http://schemas.microsoft.com/office/powerpoint/2010/main">
    <p:fade/>
  </p:transition>
</p:sldLayout>
</file>

<file path=ppt/slideLayouts/slideLayout11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Slide Number Placeholder 4"/>
          <p:cNvSpPr>
            <a:spLocks noGrp="1"/>
          </p:cNvSpPr>
          <p:nvPr>
            <p:ph type="sldNum" sz="quarter" idx="10"/>
          </p:nvPr>
        </p:nvSpPr>
        <p:spPr/>
        <p:txBody>
          <a:bodyPr/>
          <a:lstStyle>
            <a:lvl1pPr>
              <a:defRPr/>
            </a:lvl1pPr>
          </a:lstStyle>
          <a:p>
            <a:fld id="{5CB8CC9E-C38E-0143-9683-E22AAFC36E83}" type="slidenum">
              <a:rPr lang="en-US"/>
              <a:pPr/>
              <a:t>‹#›</a:t>
            </a:fld>
            <a:endParaRPr lang="en-US"/>
          </a:p>
        </p:txBody>
      </p:sp>
    </p:spTree>
    <p:extLst>
      <p:ext uri="{BB962C8B-B14F-4D97-AF65-F5344CB8AC3E}">
        <p14:creationId xmlns:p14="http://schemas.microsoft.com/office/powerpoint/2010/main" val="76729328"/>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Slide Number Placeholder 4"/>
          <p:cNvSpPr>
            <a:spLocks noGrp="1"/>
          </p:cNvSpPr>
          <p:nvPr>
            <p:ph type="sldNum" sz="quarter" idx="10"/>
          </p:nvPr>
        </p:nvSpPr>
        <p:spPr/>
        <p:txBody>
          <a:bodyPr/>
          <a:lstStyle>
            <a:lvl1pPr>
              <a:defRPr/>
            </a:lvl1pPr>
          </a:lstStyle>
          <a:p>
            <a:fld id="{707696DE-28C8-A04A-A0A2-A60FD6C0CB50}" type="slidenum">
              <a:rPr lang="en-US"/>
              <a:pPr/>
              <a:t>‹#›</a:t>
            </a:fld>
            <a:endParaRPr lang="en-US"/>
          </a:p>
        </p:txBody>
      </p:sp>
    </p:spTree>
    <p:extLst>
      <p:ext uri="{BB962C8B-B14F-4D97-AF65-F5344CB8AC3E}">
        <p14:creationId xmlns:p14="http://schemas.microsoft.com/office/powerpoint/2010/main" val="1027373864"/>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Slide Number Placeholder 4"/>
          <p:cNvSpPr>
            <a:spLocks noGrp="1"/>
          </p:cNvSpPr>
          <p:nvPr>
            <p:ph type="sldNum" sz="quarter" idx="10"/>
          </p:nvPr>
        </p:nvSpPr>
        <p:spPr/>
        <p:txBody>
          <a:bodyPr/>
          <a:lstStyle>
            <a:lvl1pPr>
              <a:defRPr/>
            </a:lvl1pPr>
          </a:lstStyle>
          <a:p>
            <a:fld id="{7A95373F-0688-C645-BEA6-9382B905B230}" type="slidenum">
              <a:rPr lang="en-US"/>
              <a:pPr/>
              <a:t>‹#›</a:t>
            </a:fld>
            <a:endParaRPr lang="en-US"/>
          </a:p>
        </p:txBody>
      </p:sp>
    </p:spTree>
    <p:extLst>
      <p:ext uri="{BB962C8B-B14F-4D97-AF65-F5344CB8AC3E}">
        <p14:creationId xmlns:p14="http://schemas.microsoft.com/office/powerpoint/2010/main" val="1317341237"/>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Slide Number Placeholder 4"/>
          <p:cNvSpPr>
            <a:spLocks noGrp="1"/>
          </p:cNvSpPr>
          <p:nvPr>
            <p:ph type="sldNum" sz="quarter" idx="10"/>
          </p:nvPr>
        </p:nvSpPr>
        <p:spPr/>
        <p:txBody>
          <a:bodyPr/>
          <a:lstStyle>
            <a:lvl1pPr>
              <a:defRPr/>
            </a:lvl1pPr>
          </a:lstStyle>
          <a:p>
            <a:fld id="{AF310BA3-CD7A-F545-9A83-541003D051B7}" type="slidenum">
              <a:rPr lang="en-US"/>
              <a:pPr/>
              <a:t>‹#›</a:t>
            </a:fld>
            <a:endParaRPr lang="en-US"/>
          </a:p>
        </p:txBody>
      </p:sp>
    </p:spTree>
    <p:extLst>
      <p:ext uri="{BB962C8B-B14F-4D97-AF65-F5344CB8AC3E}">
        <p14:creationId xmlns:p14="http://schemas.microsoft.com/office/powerpoint/2010/main" val="2741469632"/>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Slide Number Placeholder 4"/>
          <p:cNvSpPr>
            <a:spLocks noGrp="1"/>
          </p:cNvSpPr>
          <p:nvPr>
            <p:ph type="sldNum" sz="quarter" idx="10"/>
          </p:nvPr>
        </p:nvSpPr>
        <p:spPr/>
        <p:txBody>
          <a:bodyPr/>
          <a:lstStyle>
            <a:lvl1pPr>
              <a:defRPr/>
            </a:lvl1pPr>
          </a:lstStyle>
          <a:p>
            <a:fld id="{FFBFEFA6-2B85-8748-9BF8-2D90F43DC996}" type="slidenum">
              <a:rPr lang="en-US"/>
              <a:pPr/>
              <a:t>‹#›</a:t>
            </a:fld>
            <a:endParaRPr lang="en-US"/>
          </a:p>
        </p:txBody>
      </p:sp>
    </p:spTree>
    <p:extLst>
      <p:ext uri="{BB962C8B-B14F-4D97-AF65-F5344CB8AC3E}">
        <p14:creationId xmlns:p14="http://schemas.microsoft.com/office/powerpoint/2010/main" val="970425304"/>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Slide Number Placeholder 4"/>
          <p:cNvSpPr>
            <a:spLocks noGrp="1"/>
          </p:cNvSpPr>
          <p:nvPr>
            <p:ph type="sldNum" sz="quarter" idx="10"/>
          </p:nvPr>
        </p:nvSpPr>
        <p:spPr/>
        <p:txBody>
          <a:bodyPr/>
          <a:lstStyle>
            <a:lvl1pPr>
              <a:defRPr/>
            </a:lvl1pPr>
          </a:lstStyle>
          <a:p>
            <a:fld id="{7FE0060D-CC89-B24A-9C06-233ECF935DB9}" type="slidenum">
              <a:rPr lang="en-US"/>
              <a:pPr/>
              <a:t>‹#›</a:t>
            </a:fld>
            <a:endParaRPr lang="en-US"/>
          </a:p>
        </p:txBody>
      </p:sp>
    </p:spTree>
    <p:extLst>
      <p:ext uri="{BB962C8B-B14F-4D97-AF65-F5344CB8AC3E}">
        <p14:creationId xmlns:p14="http://schemas.microsoft.com/office/powerpoint/2010/main" val="3512220401"/>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lvl1pPr>
          </a:lstStyle>
          <a:p>
            <a:fld id="{CFD0CB41-2435-6B49-BE4B-DCDEBD540884}" type="slidenum">
              <a:rPr lang="en-US"/>
              <a:pPr/>
              <a:t>‹#›</a:t>
            </a:fld>
            <a:endParaRPr lang="en-US"/>
          </a:p>
        </p:txBody>
      </p:sp>
    </p:spTree>
    <p:extLst>
      <p:ext uri="{BB962C8B-B14F-4D97-AF65-F5344CB8AC3E}">
        <p14:creationId xmlns:p14="http://schemas.microsoft.com/office/powerpoint/2010/main" val="35895643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Date Placeholder 3"/>
          <p:cNvSpPr>
            <a:spLocks noGrp="1"/>
          </p:cNvSpPr>
          <p:nvPr>
            <p:ph type="dt" sz="half" idx="10"/>
          </p:nvPr>
        </p:nvSpPr>
        <p:spPr/>
        <p:txBody>
          <a:bodyPr/>
          <a:lstStyle>
            <a:lvl1pPr>
              <a:defRPr/>
            </a:lvl1pPr>
          </a:lstStyle>
          <a:p>
            <a:pPr>
              <a:defRPr/>
            </a:pPr>
            <a:r>
              <a:rPr lang="en-US"/>
              <a:t>June 27, 2012</a:t>
            </a:r>
          </a:p>
        </p:txBody>
      </p:sp>
      <p:sp>
        <p:nvSpPr>
          <p:cNvPr id="5" name="Footer Placeholder 4"/>
          <p:cNvSpPr>
            <a:spLocks noGrp="1"/>
          </p:cNvSpPr>
          <p:nvPr>
            <p:ph type="ftr" sz="quarter" idx="11"/>
          </p:nvPr>
        </p:nvSpPr>
        <p:spPr/>
        <p:txBody>
          <a:bodyPr/>
          <a:lstStyle>
            <a:lvl1pPr>
              <a:defRPr/>
            </a:lvl1pPr>
          </a:lstStyle>
          <a:p>
            <a:pPr>
              <a:defRPr/>
            </a:pPr>
            <a:r>
              <a:rPr lang="en-US"/>
              <a:t>NPI Meeting</a:t>
            </a:r>
          </a:p>
        </p:txBody>
      </p:sp>
      <p:sp>
        <p:nvSpPr>
          <p:cNvPr id="6" name="Slide Number Placeholder 5"/>
          <p:cNvSpPr>
            <a:spLocks noGrp="1"/>
          </p:cNvSpPr>
          <p:nvPr>
            <p:ph type="sldNum" sz="quarter" idx="12"/>
          </p:nvPr>
        </p:nvSpPr>
        <p:spPr/>
        <p:txBody>
          <a:bodyPr/>
          <a:lstStyle>
            <a:lvl1pPr>
              <a:defRPr/>
            </a:lvl1pPr>
          </a:lstStyle>
          <a:p>
            <a:fld id="{B7BA338A-5C23-A94B-BB7E-6E850BE63081}" type="slidenum">
              <a:rPr lang="en-US"/>
              <a:pPr/>
              <a:t>‹#›</a:t>
            </a:fld>
            <a:endParaRPr lang="en-US"/>
          </a:p>
        </p:txBody>
      </p:sp>
    </p:spTree>
    <p:extLst>
      <p:ext uri="{BB962C8B-B14F-4D97-AF65-F5344CB8AC3E}">
        <p14:creationId xmlns:p14="http://schemas.microsoft.com/office/powerpoint/2010/main" val="2426085973"/>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Slide Number Placeholder 4"/>
          <p:cNvSpPr>
            <a:spLocks noGrp="1"/>
          </p:cNvSpPr>
          <p:nvPr>
            <p:ph type="sldNum" sz="quarter" idx="10"/>
          </p:nvPr>
        </p:nvSpPr>
        <p:spPr/>
        <p:txBody>
          <a:bodyPr/>
          <a:lstStyle>
            <a:lvl1pPr>
              <a:defRPr/>
            </a:lvl1pPr>
          </a:lstStyle>
          <a:p>
            <a:fld id="{A7828869-7138-7445-9B00-1E05FB351DB3}" type="slidenum">
              <a:rPr lang="en-US"/>
              <a:pPr/>
              <a:t>‹#›</a:t>
            </a:fld>
            <a:endParaRPr lang="en-US"/>
          </a:p>
        </p:txBody>
      </p:sp>
    </p:spTree>
    <p:extLst>
      <p:ext uri="{BB962C8B-B14F-4D97-AF65-F5344CB8AC3E}">
        <p14:creationId xmlns:p14="http://schemas.microsoft.com/office/powerpoint/2010/main" val="1823891510"/>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Slide Number Placeholder 4"/>
          <p:cNvSpPr>
            <a:spLocks noGrp="1"/>
          </p:cNvSpPr>
          <p:nvPr>
            <p:ph type="sldNum" sz="quarter" idx="10"/>
          </p:nvPr>
        </p:nvSpPr>
        <p:spPr/>
        <p:txBody>
          <a:bodyPr/>
          <a:lstStyle>
            <a:lvl1pPr>
              <a:defRPr/>
            </a:lvl1pPr>
          </a:lstStyle>
          <a:p>
            <a:fld id="{6AFDEE10-3993-7445-9BC2-04F5C97FC07B}" type="slidenum">
              <a:rPr lang="en-US"/>
              <a:pPr/>
              <a:t>‹#›</a:t>
            </a:fld>
            <a:endParaRPr lang="en-US"/>
          </a:p>
        </p:txBody>
      </p:sp>
    </p:spTree>
    <p:extLst>
      <p:ext uri="{BB962C8B-B14F-4D97-AF65-F5344CB8AC3E}">
        <p14:creationId xmlns:p14="http://schemas.microsoft.com/office/powerpoint/2010/main" val="760721231"/>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Slide Number Placeholder 4"/>
          <p:cNvSpPr>
            <a:spLocks noGrp="1"/>
          </p:cNvSpPr>
          <p:nvPr>
            <p:ph type="sldNum" sz="quarter" idx="10"/>
          </p:nvPr>
        </p:nvSpPr>
        <p:spPr/>
        <p:txBody>
          <a:bodyPr/>
          <a:lstStyle>
            <a:lvl1pPr>
              <a:defRPr/>
            </a:lvl1pPr>
          </a:lstStyle>
          <a:p>
            <a:fld id="{A202F534-68F5-9C4D-96E7-CEE8E36F6537}" type="slidenum">
              <a:rPr lang="en-US"/>
              <a:pPr/>
              <a:t>‹#›</a:t>
            </a:fld>
            <a:endParaRPr lang="en-US"/>
          </a:p>
        </p:txBody>
      </p:sp>
    </p:spTree>
    <p:extLst>
      <p:ext uri="{BB962C8B-B14F-4D97-AF65-F5344CB8AC3E}">
        <p14:creationId xmlns:p14="http://schemas.microsoft.com/office/powerpoint/2010/main" val="1498424874"/>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Slide Number Placeholder 4"/>
          <p:cNvSpPr>
            <a:spLocks noGrp="1"/>
          </p:cNvSpPr>
          <p:nvPr>
            <p:ph type="sldNum" sz="quarter" idx="10"/>
          </p:nvPr>
        </p:nvSpPr>
        <p:spPr/>
        <p:txBody>
          <a:bodyPr/>
          <a:lstStyle>
            <a:lvl1pPr>
              <a:defRPr/>
            </a:lvl1pPr>
          </a:lstStyle>
          <a:p>
            <a:fld id="{6354962F-AF89-DA47-B4AA-FFA0CBC8187B}" type="slidenum">
              <a:rPr lang="en-US"/>
              <a:pPr/>
              <a:t>‹#›</a:t>
            </a:fld>
            <a:endParaRPr lang="en-US"/>
          </a:p>
        </p:txBody>
      </p:sp>
    </p:spTree>
    <p:extLst>
      <p:ext uri="{BB962C8B-B14F-4D97-AF65-F5344CB8AC3E}">
        <p14:creationId xmlns:p14="http://schemas.microsoft.com/office/powerpoint/2010/main" val="1742280978"/>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70A76A4-0DEB-7544-A334-ACDD7CC85CD6}" type="slidenum">
              <a:rPr lang="en-CA"/>
              <a:pPr/>
              <a:t>‹#›</a:t>
            </a:fld>
            <a:endParaRPr lang="en-CA"/>
          </a:p>
        </p:txBody>
      </p:sp>
    </p:spTree>
    <p:extLst>
      <p:ext uri="{BB962C8B-B14F-4D97-AF65-F5344CB8AC3E}">
        <p14:creationId xmlns:p14="http://schemas.microsoft.com/office/powerpoint/2010/main" val="4053037777"/>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38C55D4-80D3-1D47-A2B4-DA24C9D0C977}" type="slidenum">
              <a:rPr lang="en-CA"/>
              <a:pPr/>
              <a:t>‹#›</a:t>
            </a:fld>
            <a:endParaRPr lang="en-CA"/>
          </a:p>
        </p:txBody>
      </p:sp>
    </p:spTree>
    <p:extLst>
      <p:ext uri="{BB962C8B-B14F-4D97-AF65-F5344CB8AC3E}">
        <p14:creationId xmlns:p14="http://schemas.microsoft.com/office/powerpoint/2010/main" val="2280325957"/>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356D5C9-4539-DF4E-A283-A87448808F70}" type="slidenum">
              <a:rPr lang="en-CA"/>
              <a:pPr/>
              <a:t>‹#›</a:t>
            </a:fld>
            <a:endParaRPr lang="en-CA"/>
          </a:p>
        </p:txBody>
      </p:sp>
    </p:spTree>
    <p:extLst>
      <p:ext uri="{BB962C8B-B14F-4D97-AF65-F5344CB8AC3E}">
        <p14:creationId xmlns:p14="http://schemas.microsoft.com/office/powerpoint/2010/main" val="1207449836"/>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941363F-30F7-0940-B48E-3C3CCF5BAA08}" type="slidenum">
              <a:rPr lang="en-CA"/>
              <a:pPr/>
              <a:t>‹#›</a:t>
            </a:fld>
            <a:endParaRPr lang="en-CA"/>
          </a:p>
        </p:txBody>
      </p:sp>
    </p:spTree>
    <p:extLst>
      <p:ext uri="{BB962C8B-B14F-4D97-AF65-F5344CB8AC3E}">
        <p14:creationId xmlns:p14="http://schemas.microsoft.com/office/powerpoint/2010/main" val="3906702921"/>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107857D-335D-1F48-A61D-AB0CD872ED86}" type="slidenum">
              <a:rPr lang="en-CA"/>
              <a:pPr/>
              <a:t>‹#›</a:t>
            </a:fld>
            <a:endParaRPr lang="en-CA"/>
          </a:p>
        </p:txBody>
      </p:sp>
    </p:spTree>
    <p:extLst>
      <p:ext uri="{BB962C8B-B14F-4D97-AF65-F5344CB8AC3E}">
        <p14:creationId xmlns:p14="http://schemas.microsoft.com/office/powerpoint/2010/main" val="1236338363"/>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C915DB2-01F6-114A-89F0-7B192D5E1A7C}" type="slidenum">
              <a:rPr lang="en-CA"/>
              <a:pPr/>
              <a:t>‹#›</a:t>
            </a:fld>
            <a:endParaRPr lang="en-CA"/>
          </a:p>
        </p:txBody>
      </p:sp>
    </p:spTree>
    <p:extLst>
      <p:ext uri="{BB962C8B-B14F-4D97-AF65-F5344CB8AC3E}">
        <p14:creationId xmlns:p14="http://schemas.microsoft.com/office/powerpoint/2010/main" val="41025642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Date Placeholder 3"/>
          <p:cNvSpPr>
            <a:spLocks noGrp="1"/>
          </p:cNvSpPr>
          <p:nvPr>
            <p:ph type="dt" sz="half" idx="10"/>
          </p:nvPr>
        </p:nvSpPr>
        <p:spPr/>
        <p:txBody>
          <a:bodyPr/>
          <a:lstStyle>
            <a:lvl1pPr>
              <a:defRPr/>
            </a:lvl1pPr>
          </a:lstStyle>
          <a:p>
            <a:pPr>
              <a:defRPr/>
            </a:pPr>
            <a:r>
              <a:rPr lang="en-US"/>
              <a:t>June 27, 2012</a:t>
            </a:r>
          </a:p>
        </p:txBody>
      </p:sp>
      <p:sp>
        <p:nvSpPr>
          <p:cNvPr id="5" name="Footer Placeholder 4"/>
          <p:cNvSpPr>
            <a:spLocks noGrp="1"/>
          </p:cNvSpPr>
          <p:nvPr>
            <p:ph type="ftr" sz="quarter" idx="11"/>
          </p:nvPr>
        </p:nvSpPr>
        <p:spPr/>
        <p:txBody>
          <a:bodyPr/>
          <a:lstStyle>
            <a:lvl1pPr>
              <a:defRPr/>
            </a:lvl1pPr>
          </a:lstStyle>
          <a:p>
            <a:pPr>
              <a:defRPr/>
            </a:pPr>
            <a:r>
              <a:rPr lang="en-US"/>
              <a:t>NPI Meeting</a:t>
            </a:r>
          </a:p>
        </p:txBody>
      </p:sp>
      <p:sp>
        <p:nvSpPr>
          <p:cNvPr id="6" name="Slide Number Placeholder 5"/>
          <p:cNvSpPr>
            <a:spLocks noGrp="1"/>
          </p:cNvSpPr>
          <p:nvPr>
            <p:ph type="sldNum" sz="quarter" idx="12"/>
          </p:nvPr>
        </p:nvSpPr>
        <p:spPr/>
        <p:txBody>
          <a:bodyPr/>
          <a:lstStyle>
            <a:lvl1pPr>
              <a:defRPr/>
            </a:lvl1pPr>
          </a:lstStyle>
          <a:p>
            <a:fld id="{4E5840AD-B736-D34B-ABE0-E217C11DB2B0}" type="slidenum">
              <a:rPr lang="en-US"/>
              <a:pPr/>
              <a:t>‹#›</a:t>
            </a:fld>
            <a:endParaRPr lang="en-US"/>
          </a:p>
        </p:txBody>
      </p:sp>
    </p:spTree>
    <p:extLst>
      <p:ext uri="{BB962C8B-B14F-4D97-AF65-F5344CB8AC3E}">
        <p14:creationId xmlns:p14="http://schemas.microsoft.com/office/powerpoint/2010/main" val="3290586385"/>
      </p:ext>
    </p:extLst>
  </p:cSld>
  <p:clrMapOvr>
    <a:masterClrMapping/>
  </p:clrMapOvr>
</p:sldLayout>
</file>

<file path=ppt/slideLayouts/slideLayout11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FA7456D-E42E-7341-922E-7BDCFAC31CC4}" type="slidenum">
              <a:rPr lang="en-CA"/>
              <a:pPr/>
              <a:t>‹#›</a:t>
            </a:fld>
            <a:endParaRPr lang="en-CA"/>
          </a:p>
        </p:txBody>
      </p:sp>
    </p:spTree>
    <p:extLst>
      <p:ext uri="{BB962C8B-B14F-4D97-AF65-F5344CB8AC3E}">
        <p14:creationId xmlns:p14="http://schemas.microsoft.com/office/powerpoint/2010/main" val="980541815"/>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F151BC7-73FA-454F-BAD7-BE483B812700}" type="slidenum">
              <a:rPr lang="en-CA"/>
              <a:pPr/>
              <a:t>‹#›</a:t>
            </a:fld>
            <a:endParaRPr lang="en-CA"/>
          </a:p>
        </p:txBody>
      </p:sp>
    </p:spTree>
    <p:extLst>
      <p:ext uri="{BB962C8B-B14F-4D97-AF65-F5344CB8AC3E}">
        <p14:creationId xmlns:p14="http://schemas.microsoft.com/office/powerpoint/2010/main" val="193184120"/>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AC0230E-84D1-FE41-914A-630AABC17064}" type="slidenum">
              <a:rPr lang="en-CA"/>
              <a:pPr/>
              <a:t>‹#›</a:t>
            </a:fld>
            <a:endParaRPr lang="en-CA"/>
          </a:p>
        </p:txBody>
      </p:sp>
    </p:spTree>
    <p:extLst>
      <p:ext uri="{BB962C8B-B14F-4D97-AF65-F5344CB8AC3E}">
        <p14:creationId xmlns:p14="http://schemas.microsoft.com/office/powerpoint/2010/main" val="194738375"/>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7E91262-B087-E54D-A287-89A4499EC0EE}" type="slidenum">
              <a:rPr lang="en-CA"/>
              <a:pPr/>
              <a:t>‹#›</a:t>
            </a:fld>
            <a:endParaRPr lang="en-CA"/>
          </a:p>
        </p:txBody>
      </p:sp>
    </p:spTree>
    <p:extLst>
      <p:ext uri="{BB962C8B-B14F-4D97-AF65-F5344CB8AC3E}">
        <p14:creationId xmlns:p14="http://schemas.microsoft.com/office/powerpoint/2010/main" val="2384026345"/>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51C7C98-99A6-3141-9243-F385F0FFAED0}" type="slidenum">
              <a:rPr lang="en-CA"/>
              <a:pPr/>
              <a:t>‹#›</a:t>
            </a:fld>
            <a:endParaRPr lang="en-CA"/>
          </a:p>
        </p:txBody>
      </p:sp>
    </p:spTree>
    <p:extLst>
      <p:ext uri="{BB962C8B-B14F-4D97-AF65-F5344CB8AC3E}">
        <p14:creationId xmlns:p14="http://schemas.microsoft.com/office/powerpoint/2010/main" val="1709812437"/>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B028F18-994B-B543-8382-D2FCDB9EED6F}" type="slidenum">
              <a:rPr lang="en-CA"/>
              <a:pPr/>
              <a:t>‹#›</a:t>
            </a:fld>
            <a:endParaRPr lang="en-CA"/>
          </a:p>
        </p:txBody>
      </p:sp>
    </p:spTree>
    <p:extLst>
      <p:ext uri="{BB962C8B-B14F-4D97-AF65-F5344CB8AC3E}">
        <p14:creationId xmlns:p14="http://schemas.microsoft.com/office/powerpoint/2010/main" val="42822689"/>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675508C-7A3E-2C40-BE4C-85DD940885DF}" type="slidenum">
              <a:rPr lang="en-CA"/>
              <a:pPr/>
              <a:t>‹#›</a:t>
            </a:fld>
            <a:endParaRPr lang="en-CA"/>
          </a:p>
        </p:txBody>
      </p:sp>
    </p:spTree>
    <p:extLst>
      <p:ext uri="{BB962C8B-B14F-4D97-AF65-F5344CB8AC3E}">
        <p14:creationId xmlns:p14="http://schemas.microsoft.com/office/powerpoint/2010/main" val="946320830"/>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21BE332-4FCA-554F-9918-26F85E659BB2}" type="slidenum">
              <a:rPr lang="en-CA"/>
              <a:pPr/>
              <a:t>‹#›</a:t>
            </a:fld>
            <a:endParaRPr lang="en-CA"/>
          </a:p>
        </p:txBody>
      </p:sp>
    </p:spTree>
    <p:extLst>
      <p:ext uri="{BB962C8B-B14F-4D97-AF65-F5344CB8AC3E}">
        <p14:creationId xmlns:p14="http://schemas.microsoft.com/office/powerpoint/2010/main" val="1244417988"/>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DCF3C2C-613E-F748-A39E-93342A098C60}" type="slidenum">
              <a:rPr lang="en-CA"/>
              <a:pPr/>
              <a:t>‹#›</a:t>
            </a:fld>
            <a:endParaRPr lang="en-CA"/>
          </a:p>
        </p:txBody>
      </p:sp>
    </p:spTree>
    <p:extLst>
      <p:ext uri="{BB962C8B-B14F-4D97-AF65-F5344CB8AC3E}">
        <p14:creationId xmlns:p14="http://schemas.microsoft.com/office/powerpoint/2010/main" val="431000276"/>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22689E2-BCF4-9645-8157-CA1526494C3C}" type="slidenum">
              <a:rPr lang="en-CA"/>
              <a:pPr/>
              <a:t>‹#›</a:t>
            </a:fld>
            <a:endParaRPr lang="en-CA"/>
          </a:p>
        </p:txBody>
      </p:sp>
    </p:spTree>
    <p:extLst>
      <p:ext uri="{BB962C8B-B14F-4D97-AF65-F5344CB8AC3E}">
        <p14:creationId xmlns:p14="http://schemas.microsoft.com/office/powerpoint/2010/main" val="26155471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lvl1pPr>
              <a:defRPr/>
            </a:lvl1pPr>
          </a:lstStyle>
          <a:p>
            <a:pPr>
              <a:defRPr/>
            </a:pPr>
            <a:r>
              <a:rPr lang="en-US"/>
              <a:t>June 27, 2012</a:t>
            </a:r>
          </a:p>
        </p:txBody>
      </p:sp>
      <p:sp>
        <p:nvSpPr>
          <p:cNvPr id="5" name="Footer Placeholder 4"/>
          <p:cNvSpPr>
            <a:spLocks noGrp="1"/>
          </p:cNvSpPr>
          <p:nvPr>
            <p:ph type="ftr" sz="quarter" idx="11"/>
          </p:nvPr>
        </p:nvSpPr>
        <p:spPr/>
        <p:txBody>
          <a:bodyPr/>
          <a:lstStyle>
            <a:lvl1pPr>
              <a:defRPr/>
            </a:lvl1pPr>
          </a:lstStyle>
          <a:p>
            <a:pPr>
              <a:defRPr/>
            </a:pPr>
            <a:r>
              <a:rPr lang="en-US"/>
              <a:t>NPI Meeting</a:t>
            </a:r>
          </a:p>
        </p:txBody>
      </p:sp>
      <p:sp>
        <p:nvSpPr>
          <p:cNvPr id="6" name="Slide Number Placeholder 5"/>
          <p:cNvSpPr>
            <a:spLocks noGrp="1"/>
          </p:cNvSpPr>
          <p:nvPr>
            <p:ph type="sldNum" sz="quarter" idx="12"/>
          </p:nvPr>
        </p:nvSpPr>
        <p:spPr/>
        <p:txBody>
          <a:bodyPr/>
          <a:lstStyle>
            <a:lvl1pPr>
              <a:defRPr/>
            </a:lvl1pPr>
          </a:lstStyle>
          <a:p>
            <a:fld id="{02A4B8D7-7A8F-F845-BF51-DBA552EF1D53}" type="slidenum">
              <a:rPr lang="en-US"/>
              <a:pPr/>
              <a:t>‹#›</a:t>
            </a:fld>
            <a:endParaRPr lang="en-US"/>
          </a:p>
        </p:txBody>
      </p:sp>
    </p:spTree>
    <p:extLst>
      <p:ext uri="{BB962C8B-B14F-4D97-AF65-F5344CB8AC3E}">
        <p14:creationId xmlns:p14="http://schemas.microsoft.com/office/powerpoint/2010/main" val="3460837545"/>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D07903E-8A24-EA46-9D47-90C6D22E8709}" type="slidenum">
              <a:rPr lang="en-CA"/>
              <a:pPr/>
              <a:t>‹#›</a:t>
            </a:fld>
            <a:endParaRPr lang="en-CA"/>
          </a:p>
        </p:txBody>
      </p:sp>
    </p:spTree>
    <p:extLst>
      <p:ext uri="{BB962C8B-B14F-4D97-AF65-F5344CB8AC3E}">
        <p14:creationId xmlns:p14="http://schemas.microsoft.com/office/powerpoint/2010/main" val="609690618"/>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2A9F9B5-C57F-6241-B1B1-8AA3FDB062E2}" type="slidenum">
              <a:rPr lang="en-CA"/>
              <a:pPr/>
              <a:t>‹#›</a:t>
            </a:fld>
            <a:endParaRPr lang="en-CA"/>
          </a:p>
        </p:txBody>
      </p:sp>
    </p:spTree>
    <p:extLst>
      <p:ext uri="{BB962C8B-B14F-4D97-AF65-F5344CB8AC3E}">
        <p14:creationId xmlns:p14="http://schemas.microsoft.com/office/powerpoint/2010/main" val="295591069"/>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CBF2AB2-C165-6043-A4CB-E112E693CD73}" type="slidenum">
              <a:rPr lang="en-CA"/>
              <a:pPr/>
              <a:t>‹#›</a:t>
            </a:fld>
            <a:endParaRPr lang="en-CA"/>
          </a:p>
        </p:txBody>
      </p:sp>
    </p:spTree>
    <p:extLst>
      <p:ext uri="{BB962C8B-B14F-4D97-AF65-F5344CB8AC3E}">
        <p14:creationId xmlns:p14="http://schemas.microsoft.com/office/powerpoint/2010/main" val="941042499"/>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0E16A5D-759F-FA4D-80BE-1FE0602DE57C}" type="slidenum">
              <a:rPr lang="en-CA"/>
              <a:pPr/>
              <a:t>‹#›</a:t>
            </a:fld>
            <a:endParaRPr lang="en-CA"/>
          </a:p>
        </p:txBody>
      </p:sp>
    </p:spTree>
    <p:extLst>
      <p:ext uri="{BB962C8B-B14F-4D97-AF65-F5344CB8AC3E}">
        <p14:creationId xmlns:p14="http://schemas.microsoft.com/office/powerpoint/2010/main" val="1391767181"/>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93EEFD3-CFE5-D840-A1DF-11CC99AE010A}" type="slidenum">
              <a:rPr lang="en-CA"/>
              <a:pPr/>
              <a:t>‹#›</a:t>
            </a:fld>
            <a:endParaRPr lang="en-CA"/>
          </a:p>
        </p:txBody>
      </p:sp>
    </p:spTree>
    <p:extLst>
      <p:ext uri="{BB962C8B-B14F-4D97-AF65-F5344CB8AC3E}">
        <p14:creationId xmlns:p14="http://schemas.microsoft.com/office/powerpoint/2010/main" val="3223939201"/>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B99D74B-A777-4A4A-8B25-435FC70A3C63}" type="slidenum">
              <a:rPr lang="en-CA"/>
              <a:pPr/>
              <a:t>‹#›</a:t>
            </a:fld>
            <a:endParaRPr lang="en-CA"/>
          </a:p>
        </p:txBody>
      </p:sp>
    </p:spTree>
    <p:extLst>
      <p:ext uri="{BB962C8B-B14F-4D97-AF65-F5344CB8AC3E}">
        <p14:creationId xmlns:p14="http://schemas.microsoft.com/office/powerpoint/2010/main" val="99499097"/>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A01B058-C25A-BA4B-8D24-58B4BC0686ED}" type="slidenum">
              <a:rPr lang="en-CA"/>
              <a:pPr/>
              <a:t>‹#›</a:t>
            </a:fld>
            <a:endParaRPr lang="en-CA"/>
          </a:p>
        </p:txBody>
      </p:sp>
    </p:spTree>
    <p:extLst>
      <p:ext uri="{BB962C8B-B14F-4D97-AF65-F5344CB8AC3E}">
        <p14:creationId xmlns:p14="http://schemas.microsoft.com/office/powerpoint/2010/main" val="1077416347"/>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0821DC0-1BC7-3C47-A903-57C5A7EAC261}" type="slidenum">
              <a:rPr lang="en-CA"/>
              <a:pPr/>
              <a:t>‹#›</a:t>
            </a:fld>
            <a:endParaRPr lang="en-CA"/>
          </a:p>
        </p:txBody>
      </p:sp>
    </p:spTree>
    <p:extLst>
      <p:ext uri="{BB962C8B-B14F-4D97-AF65-F5344CB8AC3E}">
        <p14:creationId xmlns:p14="http://schemas.microsoft.com/office/powerpoint/2010/main" val="4292384826"/>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15B2100-93A2-1F48-8381-92882FC92628}" type="slidenum">
              <a:rPr lang="en-CA"/>
              <a:pPr/>
              <a:t>‹#›</a:t>
            </a:fld>
            <a:endParaRPr lang="en-CA"/>
          </a:p>
        </p:txBody>
      </p:sp>
    </p:spTree>
    <p:extLst>
      <p:ext uri="{BB962C8B-B14F-4D97-AF65-F5344CB8AC3E}">
        <p14:creationId xmlns:p14="http://schemas.microsoft.com/office/powerpoint/2010/main" val="863451167"/>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D2FB876-C1A7-B14C-8576-1FAAC79D4E11}" type="slidenum">
              <a:rPr lang="en-CA"/>
              <a:pPr/>
              <a:t>‹#›</a:t>
            </a:fld>
            <a:endParaRPr lang="en-CA"/>
          </a:p>
        </p:txBody>
      </p:sp>
    </p:spTree>
    <p:extLst>
      <p:ext uri="{BB962C8B-B14F-4D97-AF65-F5344CB8AC3E}">
        <p14:creationId xmlns:p14="http://schemas.microsoft.com/office/powerpoint/2010/main" val="1649937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3"/>
          <p:cNvSpPr>
            <a:spLocks noGrp="1"/>
          </p:cNvSpPr>
          <p:nvPr>
            <p:ph type="dt" sz="half" idx="10"/>
          </p:nvPr>
        </p:nvSpPr>
        <p:spPr/>
        <p:txBody>
          <a:bodyPr/>
          <a:lstStyle>
            <a:lvl1pPr>
              <a:defRPr/>
            </a:lvl1pPr>
          </a:lstStyle>
          <a:p>
            <a:pPr>
              <a:defRPr/>
            </a:pPr>
            <a:r>
              <a:rPr lang="en-US"/>
              <a:t>June 27, 2012</a:t>
            </a:r>
          </a:p>
        </p:txBody>
      </p:sp>
      <p:sp>
        <p:nvSpPr>
          <p:cNvPr id="6" name="Footer Placeholder 4"/>
          <p:cNvSpPr>
            <a:spLocks noGrp="1"/>
          </p:cNvSpPr>
          <p:nvPr>
            <p:ph type="ftr" sz="quarter" idx="11"/>
          </p:nvPr>
        </p:nvSpPr>
        <p:spPr/>
        <p:txBody>
          <a:bodyPr/>
          <a:lstStyle>
            <a:lvl1pPr>
              <a:defRPr/>
            </a:lvl1pPr>
          </a:lstStyle>
          <a:p>
            <a:pPr>
              <a:defRPr/>
            </a:pPr>
            <a:r>
              <a:rPr lang="en-US"/>
              <a:t>NPI Meeting</a:t>
            </a:r>
          </a:p>
        </p:txBody>
      </p:sp>
      <p:sp>
        <p:nvSpPr>
          <p:cNvPr id="7" name="Slide Number Placeholder 5"/>
          <p:cNvSpPr>
            <a:spLocks noGrp="1"/>
          </p:cNvSpPr>
          <p:nvPr>
            <p:ph type="sldNum" sz="quarter" idx="12"/>
          </p:nvPr>
        </p:nvSpPr>
        <p:spPr/>
        <p:txBody>
          <a:bodyPr/>
          <a:lstStyle>
            <a:lvl1pPr>
              <a:defRPr/>
            </a:lvl1pPr>
          </a:lstStyle>
          <a:p>
            <a:fld id="{FECFF87D-5781-C947-A60A-54E79CF01B71}" type="slidenum">
              <a:rPr lang="en-US"/>
              <a:pPr/>
              <a:t>‹#›</a:t>
            </a:fld>
            <a:endParaRPr lang="en-US"/>
          </a:p>
        </p:txBody>
      </p:sp>
    </p:spTree>
    <p:extLst>
      <p:ext uri="{BB962C8B-B14F-4D97-AF65-F5344CB8AC3E}">
        <p14:creationId xmlns:p14="http://schemas.microsoft.com/office/powerpoint/2010/main" val="238343459"/>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7E930D1-5FD0-DF47-967B-A31929D02318}" type="slidenum">
              <a:rPr lang="en-CA"/>
              <a:pPr/>
              <a:t>‹#›</a:t>
            </a:fld>
            <a:endParaRPr lang="en-CA"/>
          </a:p>
        </p:txBody>
      </p:sp>
    </p:spTree>
    <p:extLst>
      <p:ext uri="{BB962C8B-B14F-4D97-AF65-F5344CB8AC3E}">
        <p14:creationId xmlns:p14="http://schemas.microsoft.com/office/powerpoint/2010/main" val="3467526775"/>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ED30507-C3B6-CA47-A02C-329D92C07FC5}" type="slidenum">
              <a:rPr lang="en-CA"/>
              <a:pPr/>
              <a:t>‹#›</a:t>
            </a:fld>
            <a:endParaRPr lang="en-CA"/>
          </a:p>
        </p:txBody>
      </p:sp>
    </p:spTree>
    <p:extLst>
      <p:ext uri="{BB962C8B-B14F-4D97-AF65-F5344CB8AC3E}">
        <p14:creationId xmlns:p14="http://schemas.microsoft.com/office/powerpoint/2010/main" val="2798010412"/>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FCC151B-197E-354D-ADEB-7C92D7FB4F87}" type="slidenum">
              <a:rPr lang="en-CA"/>
              <a:pPr/>
              <a:t>‹#›</a:t>
            </a:fld>
            <a:endParaRPr lang="en-CA"/>
          </a:p>
        </p:txBody>
      </p:sp>
    </p:spTree>
    <p:extLst>
      <p:ext uri="{BB962C8B-B14F-4D97-AF65-F5344CB8AC3E}">
        <p14:creationId xmlns:p14="http://schemas.microsoft.com/office/powerpoint/2010/main" val="407212837"/>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1A79D90-2E27-B844-9CA5-A026B20FE513}" type="slidenum">
              <a:rPr lang="en-CA"/>
              <a:pPr/>
              <a:t>‹#›</a:t>
            </a:fld>
            <a:endParaRPr lang="en-CA"/>
          </a:p>
        </p:txBody>
      </p:sp>
    </p:spTree>
    <p:extLst>
      <p:ext uri="{BB962C8B-B14F-4D97-AF65-F5344CB8AC3E}">
        <p14:creationId xmlns:p14="http://schemas.microsoft.com/office/powerpoint/2010/main" val="188803792"/>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68ED3E0-D8D4-AD47-A2E4-D1C6B7FA30AC}" type="slidenum">
              <a:rPr lang="en-CA"/>
              <a:pPr/>
              <a:t>‹#›</a:t>
            </a:fld>
            <a:endParaRPr lang="en-CA"/>
          </a:p>
        </p:txBody>
      </p:sp>
    </p:spTree>
    <p:extLst>
      <p:ext uri="{BB962C8B-B14F-4D97-AF65-F5344CB8AC3E}">
        <p14:creationId xmlns:p14="http://schemas.microsoft.com/office/powerpoint/2010/main" val="57856973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287C4EF-0690-DD43-A6CF-ACAF87A6CAB6}" type="slidenum">
              <a:rPr lang="en-CA"/>
              <a:pPr/>
              <a:t>‹#›</a:t>
            </a:fld>
            <a:endParaRPr lang="en-CA"/>
          </a:p>
        </p:txBody>
      </p:sp>
    </p:spTree>
    <p:extLst>
      <p:ext uri="{BB962C8B-B14F-4D97-AF65-F5344CB8AC3E}">
        <p14:creationId xmlns:p14="http://schemas.microsoft.com/office/powerpoint/2010/main" val="4273065912"/>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91A3909-2E0D-404B-9672-402EA197A4BC}" type="slidenum">
              <a:rPr lang="en-CA"/>
              <a:pPr/>
              <a:t>‹#›</a:t>
            </a:fld>
            <a:endParaRPr lang="en-CA"/>
          </a:p>
        </p:txBody>
      </p:sp>
    </p:spTree>
    <p:extLst>
      <p:ext uri="{BB962C8B-B14F-4D97-AF65-F5344CB8AC3E}">
        <p14:creationId xmlns:p14="http://schemas.microsoft.com/office/powerpoint/2010/main" val="3271819424"/>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2586903966"/>
      </p:ext>
    </p:extLst>
  </p:cSld>
  <p:clrMapOvr>
    <a:masterClrMapping/>
  </p:clrMapOvr>
  <p:transition xmlns:p14="http://schemas.microsoft.com/office/powerpoint/2010/main"/>
</p:sldLayout>
</file>

<file path=ppt/slideLayouts/slideLayout11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365988126"/>
      </p:ext>
    </p:extLst>
  </p:cSld>
  <p:clrMapOvr>
    <a:masterClrMapping/>
  </p:clrMapOvr>
  <p:transition xmlns:p14="http://schemas.microsoft.com/office/powerpoint/2010/main"/>
</p:sldLayout>
</file>

<file path=ppt/slideLayouts/slideLayout11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642945724"/>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Date Placeholder 3"/>
          <p:cNvSpPr>
            <a:spLocks noGrp="1"/>
          </p:cNvSpPr>
          <p:nvPr>
            <p:ph type="dt" sz="half" idx="10"/>
          </p:nvPr>
        </p:nvSpPr>
        <p:spPr/>
        <p:txBody>
          <a:bodyPr/>
          <a:lstStyle>
            <a:lvl1pPr>
              <a:defRPr/>
            </a:lvl1pPr>
          </a:lstStyle>
          <a:p>
            <a:pPr>
              <a:defRPr/>
            </a:pPr>
            <a:r>
              <a:rPr lang="en-US"/>
              <a:t>June 27, 2012</a:t>
            </a:r>
          </a:p>
        </p:txBody>
      </p:sp>
      <p:sp>
        <p:nvSpPr>
          <p:cNvPr id="8" name="Footer Placeholder 4"/>
          <p:cNvSpPr>
            <a:spLocks noGrp="1"/>
          </p:cNvSpPr>
          <p:nvPr>
            <p:ph type="ftr" sz="quarter" idx="11"/>
          </p:nvPr>
        </p:nvSpPr>
        <p:spPr/>
        <p:txBody>
          <a:bodyPr/>
          <a:lstStyle>
            <a:lvl1pPr>
              <a:defRPr/>
            </a:lvl1pPr>
          </a:lstStyle>
          <a:p>
            <a:pPr>
              <a:defRPr/>
            </a:pPr>
            <a:r>
              <a:rPr lang="en-US"/>
              <a:t>NPI Meeting</a:t>
            </a:r>
          </a:p>
        </p:txBody>
      </p:sp>
      <p:sp>
        <p:nvSpPr>
          <p:cNvPr id="9" name="Slide Number Placeholder 5"/>
          <p:cNvSpPr>
            <a:spLocks noGrp="1"/>
          </p:cNvSpPr>
          <p:nvPr>
            <p:ph type="sldNum" sz="quarter" idx="12"/>
          </p:nvPr>
        </p:nvSpPr>
        <p:spPr/>
        <p:txBody>
          <a:bodyPr/>
          <a:lstStyle>
            <a:lvl1pPr>
              <a:defRPr/>
            </a:lvl1pPr>
          </a:lstStyle>
          <a:p>
            <a:fld id="{C50EFB25-9138-934C-ABFD-03C265111AD2}" type="slidenum">
              <a:rPr lang="en-US"/>
              <a:pPr/>
              <a:t>‹#›</a:t>
            </a:fld>
            <a:endParaRPr lang="en-US"/>
          </a:p>
        </p:txBody>
      </p:sp>
    </p:spTree>
    <p:extLst>
      <p:ext uri="{BB962C8B-B14F-4D97-AF65-F5344CB8AC3E}">
        <p14:creationId xmlns:p14="http://schemas.microsoft.com/office/powerpoint/2010/main" val="1378472771"/>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1047750" y="1546225"/>
            <a:ext cx="3773488"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973638" y="1546225"/>
            <a:ext cx="3775075"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976589052"/>
      </p:ext>
    </p:extLst>
  </p:cSld>
  <p:clrMapOvr>
    <a:masterClrMapping/>
  </p:clrMapOvr>
  <p:transition xmlns:p14="http://schemas.microsoft.com/office/powerpoint/2010/main"/>
</p:sldLayout>
</file>

<file path=ppt/slideLayouts/slideLayout11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173051772"/>
      </p:ext>
    </p:extLst>
  </p:cSld>
  <p:clrMapOvr>
    <a:masterClrMapping/>
  </p:clrMapOvr>
  <p:transition xmlns:p14="http://schemas.microsoft.com/office/powerpoint/2010/main"/>
</p:sldLayout>
</file>

<file path=ppt/slideLayouts/slideLayout11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096936638"/>
      </p:ext>
    </p:extLst>
  </p:cSld>
  <p:clrMapOvr>
    <a:masterClrMapping/>
  </p:clrMapOvr>
  <p:transition xmlns:p14="http://schemas.microsoft.com/office/powerpoint/2010/main"/>
</p:sldLayout>
</file>

<file path=ppt/slideLayouts/slideLayout11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755596"/>
      </p:ext>
    </p:extLst>
  </p:cSld>
  <p:clrMapOvr>
    <a:masterClrMapping/>
  </p:clrMapOvr>
  <p:transition xmlns:p14="http://schemas.microsoft.com/office/powerpoint/2010/main"/>
</p:sldLayout>
</file>

<file path=ppt/slideLayouts/slideLayout11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816995278"/>
      </p:ext>
    </p:extLst>
  </p:cSld>
  <p:clrMapOvr>
    <a:masterClrMapping/>
  </p:clrMapOvr>
  <p:transition xmlns:p14="http://schemas.microsoft.com/office/powerpoint/2010/main"/>
</p:sldLayout>
</file>

<file path=ppt/slideLayouts/slideLayout11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26865850"/>
      </p:ext>
    </p:extLst>
  </p:cSld>
  <p:clrMapOvr>
    <a:masterClrMapping/>
  </p:clrMapOvr>
  <p:transition xmlns:p14="http://schemas.microsoft.com/office/powerpoint/2010/main"/>
</p:sldLayout>
</file>

<file path=ppt/slideLayouts/slideLayout11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587299864"/>
      </p:ext>
    </p:extLst>
  </p:cSld>
  <p:clrMapOvr>
    <a:masterClrMapping/>
  </p:clrMapOvr>
  <p:transition xmlns:p14="http://schemas.microsoft.com/office/powerpoint/2010/main"/>
</p:sldLayout>
</file>

<file path=ppt/slideLayouts/slideLayout11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57975" y="442913"/>
            <a:ext cx="2090738" cy="478631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81000" y="442913"/>
            <a:ext cx="6124575" cy="47863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880469860"/>
      </p:ext>
    </p:extLst>
  </p:cSld>
  <p:clrMapOvr>
    <a:masterClrMapping/>
  </p:clrMapOvr>
  <p:transition xmlns:p14="http://schemas.microsoft.com/office/powerpoint/2010/main"/>
</p:sldLayout>
</file>

<file path=ppt/slideLayouts/slideLayout11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E1C2041-1463-4149-99E6-8F6F0720E3D8}" type="slidenum">
              <a:rPr lang="en-CA"/>
              <a:pPr/>
              <a:t>‹#›</a:t>
            </a:fld>
            <a:endParaRPr lang="en-CA"/>
          </a:p>
        </p:txBody>
      </p:sp>
    </p:spTree>
    <p:extLst>
      <p:ext uri="{BB962C8B-B14F-4D97-AF65-F5344CB8AC3E}">
        <p14:creationId xmlns:p14="http://schemas.microsoft.com/office/powerpoint/2010/main" val="395559201"/>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2279A40-3223-1743-AA8B-7FA1A5161250}" type="slidenum">
              <a:rPr lang="en-CA"/>
              <a:pPr/>
              <a:t>‹#›</a:t>
            </a:fld>
            <a:endParaRPr lang="en-CA"/>
          </a:p>
        </p:txBody>
      </p:sp>
    </p:spTree>
    <p:extLst>
      <p:ext uri="{BB962C8B-B14F-4D97-AF65-F5344CB8AC3E}">
        <p14:creationId xmlns:p14="http://schemas.microsoft.com/office/powerpoint/2010/main" val="414227284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Date Placeholder 3"/>
          <p:cNvSpPr>
            <a:spLocks noGrp="1"/>
          </p:cNvSpPr>
          <p:nvPr>
            <p:ph type="dt" sz="half" idx="10"/>
          </p:nvPr>
        </p:nvSpPr>
        <p:spPr/>
        <p:txBody>
          <a:bodyPr/>
          <a:lstStyle>
            <a:lvl1pPr>
              <a:defRPr/>
            </a:lvl1pPr>
          </a:lstStyle>
          <a:p>
            <a:pPr>
              <a:defRPr/>
            </a:pPr>
            <a:r>
              <a:rPr lang="en-US"/>
              <a:t>June 27, 2012</a:t>
            </a:r>
          </a:p>
        </p:txBody>
      </p:sp>
      <p:sp>
        <p:nvSpPr>
          <p:cNvPr id="4" name="Footer Placeholder 4"/>
          <p:cNvSpPr>
            <a:spLocks noGrp="1"/>
          </p:cNvSpPr>
          <p:nvPr>
            <p:ph type="ftr" sz="quarter" idx="11"/>
          </p:nvPr>
        </p:nvSpPr>
        <p:spPr/>
        <p:txBody>
          <a:bodyPr/>
          <a:lstStyle>
            <a:lvl1pPr>
              <a:defRPr/>
            </a:lvl1pPr>
          </a:lstStyle>
          <a:p>
            <a:pPr>
              <a:defRPr/>
            </a:pPr>
            <a:r>
              <a:rPr lang="en-US"/>
              <a:t>NPI Meeting</a:t>
            </a:r>
          </a:p>
        </p:txBody>
      </p:sp>
      <p:sp>
        <p:nvSpPr>
          <p:cNvPr id="5" name="Slide Number Placeholder 5"/>
          <p:cNvSpPr>
            <a:spLocks noGrp="1"/>
          </p:cNvSpPr>
          <p:nvPr>
            <p:ph type="sldNum" sz="quarter" idx="12"/>
          </p:nvPr>
        </p:nvSpPr>
        <p:spPr/>
        <p:txBody>
          <a:bodyPr/>
          <a:lstStyle>
            <a:lvl1pPr>
              <a:defRPr/>
            </a:lvl1pPr>
          </a:lstStyle>
          <a:p>
            <a:fld id="{D05691CC-4AA8-3C47-AFB9-F9142C46DCD3}" type="slidenum">
              <a:rPr lang="en-US"/>
              <a:pPr/>
              <a:t>‹#›</a:t>
            </a:fld>
            <a:endParaRPr lang="en-US"/>
          </a:p>
        </p:txBody>
      </p:sp>
    </p:spTree>
    <p:extLst>
      <p:ext uri="{BB962C8B-B14F-4D97-AF65-F5344CB8AC3E}">
        <p14:creationId xmlns:p14="http://schemas.microsoft.com/office/powerpoint/2010/main" val="1713595009"/>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BCA92F2-A07E-B94A-ABD2-73A9BB3AC6E2}" type="slidenum">
              <a:rPr lang="en-CA"/>
              <a:pPr/>
              <a:t>‹#›</a:t>
            </a:fld>
            <a:endParaRPr lang="en-CA"/>
          </a:p>
        </p:txBody>
      </p:sp>
    </p:spTree>
    <p:extLst>
      <p:ext uri="{BB962C8B-B14F-4D97-AF65-F5344CB8AC3E}">
        <p14:creationId xmlns:p14="http://schemas.microsoft.com/office/powerpoint/2010/main" val="1848752345"/>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F1823C7-EE3E-8941-A3EF-C5273FE0AD8F}" type="slidenum">
              <a:rPr lang="en-CA"/>
              <a:pPr/>
              <a:t>‹#›</a:t>
            </a:fld>
            <a:endParaRPr lang="en-CA"/>
          </a:p>
        </p:txBody>
      </p:sp>
    </p:spTree>
    <p:extLst>
      <p:ext uri="{BB962C8B-B14F-4D97-AF65-F5344CB8AC3E}">
        <p14:creationId xmlns:p14="http://schemas.microsoft.com/office/powerpoint/2010/main" val="1987760473"/>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1FC1EB0-5196-0E4A-AE30-B5086DD11126}" type="slidenum">
              <a:rPr lang="en-CA"/>
              <a:pPr/>
              <a:t>‹#›</a:t>
            </a:fld>
            <a:endParaRPr lang="en-CA"/>
          </a:p>
        </p:txBody>
      </p:sp>
    </p:spTree>
    <p:extLst>
      <p:ext uri="{BB962C8B-B14F-4D97-AF65-F5344CB8AC3E}">
        <p14:creationId xmlns:p14="http://schemas.microsoft.com/office/powerpoint/2010/main" val="1249524265"/>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73EFFE4-4DFD-E940-A951-B5A7447E3A5C}" type="slidenum">
              <a:rPr lang="en-CA"/>
              <a:pPr/>
              <a:t>‹#›</a:t>
            </a:fld>
            <a:endParaRPr lang="en-CA"/>
          </a:p>
        </p:txBody>
      </p:sp>
    </p:spTree>
    <p:extLst>
      <p:ext uri="{BB962C8B-B14F-4D97-AF65-F5344CB8AC3E}">
        <p14:creationId xmlns:p14="http://schemas.microsoft.com/office/powerpoint/2010/main" val="326304209"/>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A023BB3-681D-DD49-831A-25FA7B17829F}" type="slidenum">
              <a:rPr lang="en-CA"/>
              <a:pPr/>
              <a:t>‹#›</a:t>
            </a:fld>
            <a:endParaRPr lang="en-CA"/>
          </a:p>
        </p:txBody>
      </p:sp>
    </p:spTree>
    <p:extLst>
      <p:ext uri="{BB962C8B-B14F-4D97-AF65-F5344CB8AC3E}">
        <p14:creationId xmlns:p14="http://schemas.microsoft.com/office/powerpoint/2010/main" val="2078292958"/>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9596CB8-A9AF-FC45-A253-C430D807C9DA}" type="slidenum">
              <a:rPr lang="en-CA"/>
              <a:pPr/>
              <a:t>‹#›</a:t>
            </a:fld>
            <a:endParaRPr lang="en-CA"/>
          </a:p>
        </p:txBody>
      </p:sp>
    </p:spTree>
    <p:extLst>
      <p:ext uri="{BB962C8B-B14F-4D97-AF65-F5344CB8AC3E}">
        <p14:creationId xmlns:p14="http://schemas.microsoft.com/office/powerpoint/2010/main" val="1765805399"/>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9F54594-1E83-774A-81E9-58B934A43BF8}" type="slidenum">
              <a:rPr lang="en-CA"/>
              <a:pPr/>
              <a:t>‹#›</a:t>
            </a:fld>
            <a:endParaRPr lang="en-CA"/>
          </a:p>
        </p:txBody>
      </p:sp>
    </p:spTree>
    <p:extLst>
      <p:ext uri="{BB962C8B-B14F-4D97-AF65-F5344CB8AC3E}">
        <p14:creationId xmlns:p14="http://schemas.microsoft.com/office/powerpoint/2010/main" val="1998806885"/>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6B52E1B-328E-5043-BE14-6E34B417121D}" type="slidenum">
              <a:rPr lang="en-CA"/>
              <a:pPr/>
              <a:t>‹#›</a:t>
            </a:fld>
            <a:endParaRPr lang="en-CA"/>
          </a:p>
        </p:txBody>
      </p:sp>
    </p:spTree>
    <p:extLst>
      <p:ext uri="{BB962C8B-B14F-4D97-AF65-F5344CB8AC3E}">
        <p14:creationId xmlns:p14="http://schemas.microsoft.com/office/powerpoint/2010/main" val="2393058767"/>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529DC6A-0912-5444-A4EA-5C83C795F535}" type="slidenum">
              <a:rPr lang="en-CA"/>
              <a:pPr/>
              <a:t>‹#›</a:t>
            </a:fld>
            <a:endParaRPr lang="en-CA"/>
          </a:p>
        </p:txBody>
      </p:sp>
    </p:spTree>
    <p:extLst>
      <p:ext uri="{BB962C8B-B14F-4D97-AF65-F5344CB8AC3E}">
        <p14:creationId xmlns:p14="http://schemas.microsoft.com/office/powerpoint/2010/main" val="2948396940"/>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9A52A22-8F90-B149-B652-53455EB03E8E}" type="slidenum">
              <a:rPr lang="en-CA"/>
              <a:pPr/>
              <a:t>‹#›</a:t>
            </a:fld>
            <a:endParaRPr lang="en-CA"/>
          </a:p>
        </p:txBody>
      </p:sp>
    </p:spTree>
    <p:extLst>
      <p:ext uri="{BB962C8B-B14F-4D97-AF65-F5344CB8AC3E}">
        <p14:creationId xmlns:p14="http://schemas.microsoft.com/office/powerpoint/2010/main" val="100476974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June 27, 2012</a:t>
            </a:r>
          </a:p>
        </p:txBody>
      </p:sp>
      <p:sp>
        <p:nvSpPr>
          <p:cNvPr id="3" name="Footer Placeholder 4"/>
          <p:cNvSpPr>
            <a:spLocks noGrp="1"/>
          </p:cNvSpPr>
          <p:nvPr>
            <p:ph type="ftr" sz="quarter" idx="11"/>
          </p:nvPr>
        </p:nvSpPr>
        <p:spPr/>
        <p:txBody>
          <a:bodyPr/>
          <a:lstStyle>
            <a:lvl1pPr>
              <a:defRPr/>
            </a:lvl1pPr>
          </a:lstStyle>
          <a:p>
            <a:pPr>
              <a:defRPr/>
            </a:pPr>
            <a:r>
              <a:rPr lang="en-US"/>
              <a:t>NPI Meeting</a:t>
            </a:r>
          </a:p>
        </p:txBody>
      </p:sp>
      <p:sp>
        <p:nvSpPr>
          <p:cNvPr id="4" name="Slide Number Placeholder 5"/>
          <p:cNvSpPr>
            <a:spLocks noGrp="1"/>
          </p:cNvSpPr>
          <p:nvPr>
            <p:ph type="sldNum" sz="quarter" idx="12"/>
          </p:nvPr>
        </p:nvSpPr>
        <p:spPr/>
        <p:txBody>
          <a:bodyPr/>
          <a:lstStyle>
            <a:lvl1pPr>
              <a:defRPr/>
            </a:lvl1pPr>
          </a:lstStyle>
          <a:p>
            <a:fld id="{3051A788-0B65-C649-9108-F72FC9832062}" type="slidenum">
              <a:rPr lang="en-US"/>
              <a:pPr/>
              <a:t>‹#›</a:t>
            </a:fld>
            <a:endParaRPr lang="en-US"/>
          </a:p>
        </p:txBody>
      </p:sp>
    </p:spTree>
    <p:extLst>
      <p:ext uri="{BB962C8B-B14F-4D97-AF65-F5344CB8AC3E}">
        <p14:creationId xmlns:p14="http://schemas.microsoft.com/office/powerpoint/2010/main" val="2806713480"/>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1E7FA0E-19A8-994E-9887-27B2559203F0}" type="slidenum">
              <a:rPr lang="en-CA"/>
              <a:pPr/>
              <a:t>‹#›</a:t>
            </a:fld>
            <a:endParaRPr lang="en-CA"/>
          </a:p>
        </p:txBody>
      </p:sp>
    </p:spTree>
    <p:extLst>
      <p:ext uri="{BB962C8B-B14F-4D97-AF65-F5344CB8AC3E}">
        <p14:creationId xmlns:p14="http://schemas.microsoft.com/office/powerpoint/2010/main" val="3444162035"/>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169970C-4A82-A042-BE74-03E4CD733003}" type="slidenum">
              <a:rPr lang="en-CA"/>
              <a:pPr/>
              <a:t>‹#›</a:t>
            </a:fld>
            <a:endParaRPr lang="en-CA"/>
          </a:p>
        </p:txBody>
      </p:sp>
    </p:spTree>
    <p:extLst>
      <p:ext uri="{BB962C8B-B14F-4D97-AF65-F5344CB8AC3E}">
        <p14:creationId xmlns:p14="http://schemas.microsoft.com/office/powerpoint/2010/main" val="3033380099"/>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AAE6515-CCFB-7542-8016-6152016E91AC}" type="slidenum">
              <a:rPr lang="en-CA"/>
              <a:pPr/>
              <a:t>‹#›</a:t>
            </a:fld>
            <a:endParaRPr lang="en-CA"/>
          </a:p>
        </p:txBody>
      </p:sp>
    </p:spTree>
    <p:extLst>
      <p:ext uri="{BB962C8B-B14F-4D97-AF65-F5344CB8AC3E}">
        <p14:creationId xmlns:p14="http://schemas.microsoft.com/office/powerpoint/2010/main" val="483901772"/>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7FAF2C2-AAA0-DB42-BAEA-C0BB4F8D7641}" type="slidenum">
              <a:rPr lang="en-CA"/>
              <a:pPr/>
              <a:t>‹#›</a:t>
            </a:fld>
            <a:endParaRPr lang="en-CA"/>
          </a:p>
        </p:txBody>
      </p:sp>
    </p:spTree>
    <p:extLst>
      <p:ext uri="{BB962C8B-B14F-4D97-AF65-F5344CB8AC3E}">
        <p14:creationId xmlns:p14="http://schemas.microsoft.com/office/powerpoint/2010/main" val="1337526688"/>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F34BC56-DFF6-324B-B658-AA894E4E73C1}" type="slidenum">
              <a:rPr lang="en-CA"/>
              <a:pPr/>
              <a:t>‹#›</a:t>
            </a:fld>
            <a:endParaRPr lang="en-CA"/>
          </a:p>
        </p:txBody>
      </p:sp>
    </p:spTree>
    <p:extLst>
      <p:ext uri="{BB962C8B-B14F-4D97-AF65-F5344CB8AC3E}">
        <p14:creationId xmlns:p14="http://schemas.microsoft.com/office/powerpoint/2010/main" val="522541714"/>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76F1FB8-0AF4-E141-B48B-8FC5C7A5B361}" type="slidenum">
              <a:rPr lang="en-CA"/>
              <a:pPr/>
              <a:t>‹#›</a:t>
            </a:fld>
            <a:endParaRPr lang="en-CA"/>
          </a:p>
        </p:txBody>
      </p:sp>
    </p:spTree>
    <p:extLst>
      <p:ext uri="{BB962C8B-B14F-4D97-AF65-F5344CB8AC3E}">
        <p14:creationId xmlns:p14="http://schemas.microsoft.com/office/powerpoint/2010/main" val="1457009533"/>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E858A7A-5BBA-4440-8657-C6982DF3977B}" type="slidenum">
              <a:rPr lang="en-CA"/>
              <a:pPr/>
              <a:t>‹#›</a:t>
            </a:fld>
            <a:endParaRPr lang="en-CA"/>
          </a:p>
        </p:txBody>
      </p:sp>
    </p:spTree>
    <p:extLst>
      <p:ext uri="{BB962C8B-B14F-4D97-AF65-F5344CB8AC3E}">
        <p14:creationId xmlns:p14="http://schemas.microsoft.com/office/powerpoint/2010/main" val="151685479"/>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5A1DB5F-AB6B-F14E-8FFC-3D3EDAA48D36}" type="slidenum">
              <a:rPr lang="en-CA"/>
              <a:pPr/>
              <a:t>‹#›</a:t>
            </a:fld>
            <a:endParaRPr lang="en-CA"/>
          </a:p>
        </p:txBody>
      </p:sp>
    </p:spTree>
    <p:extLst>
      <p:ext uri="{BB962C8B-B14F-4D97-AF65-F5344CB8AC3E}">
        <p14:creationId xmlns:p14="http://schemas.microsoft.com/office/powerpoint/2010/main" val="1718910259"/>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6354AEB-BC4F-8641-A1CE-4E472CD72C69}" type="slidenum">
              <a:rPr lang="en-CA"/>
              <a:pPr/>
              <a:t>‹#›</a:t>
            </a:fld>
            <a:endParaRPr lang="en-CA"/>
          </a:p>
        </p:txBody>
      </p:sp>
    </p:spTree>
    <p:extLst>
      <p:ext uri="{BB962C8B-B14F-4D97-AF65-F5344CB8AC3E}">
        <p14:creationId xmlns:p14="http://schemas.microsoft.com/office/powerpoint/2010/main" val="3330798289"/>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BDEC267-8943-B24F-B0EC-368C744429AA}" type="slidenum">
              <a:rPr lang="en-CA"/>
              <a:pPr/>
              <a:t>‹#›</a:t>
            </a:fld>
            <a:endParaRPr lang="en-CA"/>
          </a:p>
        </p:txBody>
      </p:sp>
    </p:spTree>
    <p:extLst>
      <p:ext uri="{BB962C8B-B14F-4D97-AF65-F5344CB8AC3E}">
        <p14:creationId xmlns:p14="http://schemas.microsoft.com/office/powerpoint/2010/main" val="30818018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3"/>
          <p:cNvSpPr>
            <a:spLocks noGrp="1"/>
          </p:cNvSpPr>
          <p:nvPr>
            <p:ph type="dt" sz="half" idx="10"/>
          </p:nvPr>
        </p:nvSpPr>
        <p:spPr/>
        <p:txBody>
          <a:bodyPr/>
          <a:lstStyle>
            <a:lvl1pPr>
              <a:defRPr/>
            </a:lvl1pPr>
          </a:lstStyle>
          <a:p>
            <a:pPr>
              <a:defRPr/>
            </a:pPr>
            <a:r>
              <a:rPr lang="en-US"/>
              <a:t>June 27, 2012</a:t>
            </a:r>
          </a:p>
        </p:txBody>
      </p:sp>
      <p:sp>
        <p:nvSpPr>
          <p:cNvPr id="6" name="Footer Placeholder 4"/>
          <p:cNvSpPr>
            <a:spLocks noGrp="1"/>
          </p:cNvSpPr>
          <p:nvPr>
            <p:ph type="ftr" sz="quarter" idx="11"/>
          </p:nvPr>
        </p:nvSpPr>
        <p:spPr/>
        <p:txBody>
          <a:bodyPr/>
          <a:lstStyle>
            <a:lvl1pPr>
              <a:defRPr/>
            </a:lvl1pPr>
          </a:lstStyle>
          <a:p>
            <a:pPr>
              <a:defRPr/>
            </a:pPr>
            <a:r>
              <a:rPr lang="en-US"/>
              <a:t>NPI Meeting</a:t>
            </a:r>
          </a:p>
        </p:txBody>
      </p:sp>
      <p:sp>
        <p:nvSpPr>
          <p:cNvPr id="7" name="Slide Number Placeholder 5"/>
          <p:cNvSpPr>
            <a:spLocks noGrp="1"/>
          </p:cNvSpPr>
          <p:nvPr>
            <p:ph type="sldNum" sz="quarter" idx="12"/>
          </p:nvPr>
        </p:nvSpPr>
        <p:spPr/>
        <p:txBody>
          <a:bodyPr/>
          <a:lstStyle>
            <a:lvl1pPr>
              <a:defRPr/>
            </a:lvl1pPr>
          </a:lstStyle>
          <a:p>
            <a:fld id="{ABED9EAA-2278-1240-BFC4-2F82E1D3C595}" type="slidenum">
              <a:rPr lang="en-US"/>
              <a:pPr/>
              <a:t>‹#›</a:t>
            </a:fld>
            <a:endParaRPr lang="en-US"/>
          </a:p>
        </p:txBody>
      </p:sp>
    </p:spTree>
    <p:extLst>
      <p:ext uri="{BB962C8B-B14F-4D97-AF65-F5344CB8AC3E}">
        <p14:creationId xmlns:p14="http://schemas.microsoft.com/office/powerpoint/2010/main" val="1924486788"/>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FA643B0-3839-534C-A9D0-273906F8690A}" type="slidenum">
              <a:rPr lang="en-CA"/>
              <a:pPr/>
              <a:t>‹#›</a:t>
            </a:fld>
            <a:endParaRPr lang="en-CA"/>
          </a:p>
        </p:txBody>
      </p:sp>
    </p:spTree>
    <p:extLst>
      <p:ext uri="{BB962C8B-B14F-4D97-AF65-F5344CB8AC3E}">
        <p14:creationId xmlns:p14="http://schemas.microsoft.com/office/powerpoint/2010/main" val="966364513"/>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7859555-4A19-D049-93DA-B7236FBEC1DF}" type="slidenum">
              <a:rPr lang="en-CA"/>
              <a:pPr/>
              <a:t>‹#›</a:t>
            </a:fld>
            <a:endParaRPr lang="en-CA"/>
          </a:p>
        </p:txBody>
      </p:sp>
    </p:spTree>
    <p:extLst>
      <p:ext uri="{BB962C8B-B14F-4D97-AF65-F5344CB8AC3E}">
        <p14:creationId xmlns:p14="http://schemas.microsoft.com/office/powerpoint/2010/main" val="1770115522"/>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2FD07E4-4CBA-1346-89B1-F48FD0ADC932}" type="slidenum">
              <a:rPr lang="en-CA"/>
              <a:pPr/>
              <a:t>‹#›</a:t>
            </a:fld>
            <a:endParaRPr lang="en-CA"/>
          </a:p>
        </p:txBody>
      </p:sp>
    </p:spTree>
    <p:extLst>
      <p:ext uri="{BB962C8B-B14F-4D97-AF65-F5344CB8AC3E}">
        <p14:creationId xmlns:p14="http://schemas.microsoft.com/office/powerpoint/2010/main" val="3738750244"/>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57B5818-E130-704B-864B-08A9A8057E6B}" type="slidenum">
              <a:rPr lang="en-CA"/>
              <a:pPr/>
              <a:t>‹#›</a:t>
            </a:fld>
            <a:endParaRPr lang="en-CA"/>
          </a:p>
        </p:txBody>
      </p:sp>
    </p:spTree>
    <p:extLst>
      <p:ext uri="{BB962C8B-B14F-4D97-AF65-F5344CB8AC3E}">
        <p14:creationId xmlns:p14="http://schemas.microsoft.com/office/powerpoint/2010/main" val="2186674180"/>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26B4122-4928-984A-BCF7-8D245583E48C}" type="slidenum">
              <a:rPr lang="en-CA"/>
              <a:pPr/>
              <a:t>‹#›</a:t>
            </a:fld>
            <a:endParaRPr lang="en-CA"/>
          </a:p>
        </p:txBody>
      </p:sp>
    </p:spTree>
    <p:extLst>
      <p:ext uri="{BB962C8B-B14F-4D97-AF65-F5344CB8AC3E}">
        <p14:creationId xmlns:p14="http://schemas.microsoft.com/office/powerpoint/2010/main" val="1820193499"/>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59E264A-87A0-414D-AAF1-A65BE1FA848D}" type="slidenum">
              <a:rPr lang="en-CA"/>
              <a:pPr/>
              <a:t>‹#›</a:t>
            </a:fld>
            <a:endParaRPr lang="en-CA"/>
          </a:p>
        </p:txBody>
      </p:sp>
    </p:spTree>
    <p:extLst>
      <p:ext uri="{BB962C8B-B14F-4D97-AF65-F5344CB8AC3E}">
        <p14:creationId xmlns:p14="http://schemas.microsoft.com/office/powerpoint/2010/main" val="3260903255"/>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A567BBB-F207-1947-8536-92181F00D1A6}" type="slidenum">
              <a:rPr lang="en-CA"/>
              <a:pPr/>
              <a:t>‹#›</a:t>
            </a:fld>
            <a:endParaRPr lang="en-CA"/>
          </a:p>
        </p:txBody>
      </p:sp>
    </p:spTree>
    <p:extLst>
      <p:ext uri="{BB962C8B-B14F-4D97-AF65-F5344CB8AC3E}">
        <p14:creationId xmlns:p14="http://schemas.microsoft.com/office/powerpoint/2010/main" val="4073509353"/>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44B5CEE-DAFD-024F-8F69-E51B3EA9FDCF}" type="slidenum">
              <a:rPr lang="en-CA"/>
              <a:pPr/>
              <a:t>‹#›</a:t>
            </a:fld>
            <a:endParaRPr lang="en-CA"/>
          </a:p>
        </p:txBody>
      </p:sp>
    </p:spTree>
    <p:extLst>
      <p:ext uri="{BB962C8B-B14F-4D97-AF65-F5344CB8AC3E}">
        <p14:creationId xmlns:p14="http://schemas.microsoft.com/office/powerpoint/2010/main" val="95665061"/>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82F9E85-E75D-D14F-8FFE-852A007BABC5}" type="slidenum">
              <a:rPr lang="en-CA"/>
              <a:pPr/>
              <a:t>‹#›</a:t>
            </a:fld>
            <a:endParaRPr lang="en-CA"/>
          </a:p>
        </p:txBody>
      </p:sp>
    </p:spTree>
    <p:extLst>
      <p:ext uri="{BB962C8B-B14F-4D97-AF65-F5344CB8AC3E}">
        <p14:creationId xmlns:p14="http://schemas.microsoft.com/office/powerpoint/2010/main" val="1751653608"/>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54ADBE5-3855-3D44-8106-8341D5234EE8}" type="slidenum">
              <a:rPr lang="en-CA"/>
              <a:pPr/>
              <a:t>‹#›</a:t>
            </a:fld>
            <a:endParaRPr lang="en-CA"/>
          </a:p>
        </p:txBody>
      </p:sp>
    </p:spTree>
    <p:extLst>
      <p:ext uri="{BB962C8B-B14F-4D97-AF65-F5344CB8AC3E}">
        <p14:creationId xmlns:p14="http://schemas.microsoft.com/office/powerpoint/2010/main" val="1458996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tableau">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332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3"/>
          <p:cNvSpPr>
            <a:spLocks noGrp="1"/>
          </p:cNvSpPr>
          <p:nvPr>
            <p:ph type="dt" sz="half" idx="10"/>
          </p:nvPr>
        </p:nvSpPr>
        <p:spPr/>
        <p:txBody>
          <a:bodyPr/>
          <a:lstStyle>
            <a:lvl1pPr>
              <a:defRPr/>
            </a:lvl1pPr>
          </a:lstStyle>
          <a:p>
            <a:pPr>
              <a:defRPr/>
            </a:pPr>
            <a:r>
              <a:rPr lang="en-US"/>
              <a:t>June 27, 2012</a:t>
            </a:r>
          </a:p>
        </p:txBody>
      </p:sp>
      <p:sp>
        <p:nvSpPr>
          <p:cNvPr id="6" name="Footer Placeholder 4"/>
          <p:cNvSpPr>
            <a:spLocks noGrp="1"/>
          </p:cNvSpPr>
          <p:nvPr>
            <p:ph type="ftr" sz="quarter" idx="11"/>
          </p:nvPr>
        </p:nvSpPr>
        <p:spPr/>
        <p:txBody>
          <a:bodyPr/>
          <a:lstStyle>
            <a:lvl1pPr>
              <a:defRPr/>
            </a:lvl1pPr>
          </a:lstStyle>
          <a:p>
            <a:pPr>
              <a:defRPr/>
            </a:pPr>
            <a:r>
              <a:rPr lang="en-US"/>
              <a:t>NPI Meeting</a:t>
            </a:r>
          </a:p>
        </p:txBody>
      </p:sp>
      <p:sp>
        <p:nvSpPr>
          <p:cNvPr id="7" name="Slide Number Placeholder 5"/>
          <p:cNvSpPr>
            <a:spLocks noGrp="1"/>
          </p:cNvSpPr>
          <p:nvPr>
            <p:ph type="sldNum" sz="quarter" idx="12"/>
          </p:nvPr>
        </p:nvSpPr>
        <p:spPr/>
        <p:txBody>
          <a:bodyPr/>
          <a:lstStyle>
            <a:lvl1pPr>
              <a:defRPr/>
            </a:lvl1pPr>
          </a:lstStyle>
          <a:p>
            <a:fld id="{DDC144F6-56F9-B841-B469-0234E70C8509}" type="slidenum">
              <a:rPr lang="en-US"/>
              <a:pPr/>
              <a:t>‹#›</a:t>
            </a:fld>
            <a:endParaRPr lang="en-US"/>
          </a:p>
        </p:txBody>
      </p:sp>
    </p:spTree>
    <p:extLst>
      <p:ext uri="{BB962C8B-B14F-4D97-AF65-F5344CB8AC3E}">
        <p14:creationId xmlns:p14="http://schemas.microsoft.com/office/powerpoint/2010/main" val="592957785"/>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3087829-DAF8-2745-B561-029E98306947}" type="slidenum">
              <a:rPr lang="en-CA"/>
              <a:pPr/>
              <a:t>‹#›</a:t>
            </a:fld>
            <a:endParaRPr lang="en-CA"/>
          </a:p>
        </p:txBody>
      </p:sp>
    </p:spTree>
    <p:extLst>
      <p:ext uri="{BB962C8B-B14F-4D97-AF65-F5344CB8AC3E}">
        <p14:creationId xmlns:p14="http://schemas.microsoft.com/office/powerpoint/2010/main" val="3786139029"/>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F4987C3-4DF3-9B4D-8FD0-91ABC7E1C732}" type="slidenum">
              <a:rPr lang="en-CA"/>
              <a:pPr/>
              <a:t>‹#›</a:t>
            </a:fld>
            <a:endParaRPr lang="en-CA"/>
          </a:p>
        </p:txBody>
      </p:sp>
    </p:spTree>
    <p:extLst>
      <p:ext uri="{BB962C8B-B14F-4D97-AF65-F5344CB8AC3E}">
        <p14:creationId xmlns:p14="http://schemas.microsoft.com/office/powerpoint/2010/main" val="1983611423"/>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745D194-3ED1-8C4E-8C5D-4CE4DC6A67A4}" type="slidenum">
              <a:rPr lang="en-CA"/>
              <a:pPr/>
              <a:t>‹#›</a:t>
            </a:fld>
            <a:endParaRPr lang="en-CA"/>
          </a:p>
        </p:txBody>
      </p:sp>
    </p:spTree>
    <p:extLst>
      <p:ext uri="{BB962C8B-B14F-4D97-AF65-F5344CB8AC3E}">
        <p14:creationId xmlns:p14="http://schemas.microsoft.com/office/powerpoint/2010/main" val="321885805"/>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F0AA4E5-5D10-4A45-A49C-EF216FC6E1D2}" type="slidenum">
              <a:rPr lang="en-CA"/>
              <a:pPr/>
              <a:t>‹#›</a:t>
            </a:fld>
            <a:endParaRPr lang="en-CA"/>
          </a:p>
        </p:txBody>
      </p:sp>
    </p:spTree>
    <p:extLst>
      <p:ext uri="{BB962C8B-B14F-4D97-AF65-F5344CB8AC3E}">
        <p14:creationId xmlns:p14="http://schemas.microsoft.com/office/powerpoint/2010/main" val="554066391"/>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D7CFD6F-9C10-1940-97A0-37D8E01E5F32}" type="slidenum">
              <a:rPr lang="en-CA"/>
              <a:pPr/>
              <a:t>‹#›</a:t>
            </a:fld>
            <a:endParaRPr lang="en-CA"/>
          </a:p>
        </p:txBody>
      </p:sp>
    </p:spTree>
    <p:extLst>
      <p:ext uri="{BB962C8B-B14F-4D97-AF65-F5344CB8AC3E}">
        <p14:creationId xmlns:p14="http://schemas.microsoft.com/office/powerpoint/2010/main" val="3179932424"/>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ABA789D-3D56-E842-B17D-78A7BC62B46E}" type="slidenum">
              <a:rPr lang="en-CA"/>
              <a:pPr/>
              <a:t>‹#›</a:t>
            </a:fld>
            <a:endParaRPr lang="en-CA"/>
          </a:p>
        </p:txBody>
      </p:sp>
    </p:spTree>
    <p:extLst>
      <p:ext uri="{BB962C8B-B14F-4D97-AF65-F5344CB8AC3E}">
        <p14:creationId xmlns:p14="http://schemas.microsoft.com/office/powerpoint/2010/main" val="1580704339"/>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06A8719-D863-2F4D-BF48-B2C63EB2200D}" type="slidenum">
              <a:rPr lang="en-CA"/>
              <a:pPr/>
              <a:t>‹#›</a:t>
            </a:fld>
            <a:endParaRPr lang="en-CA"/>
          </a:p>
        </p:txBody>
      </p:sp>
    </p:spTree>
    <p:extLst>
      <p:ext uri="{BB962C8B-B14F-4D97-AF65-F5344CB8AC3E}">
        <p14:creationId xmlns:p14="http://schemas.microsoft.com/office/powerpoint/2010/main" val="1208880439"/>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E8E084D-9908-DD4F-8DE0-D10EC23E3E7A}" type="slidenum">
              <a:rPr lang="en-CA"/>
              <a:pPr/>
              <a:t>‹#›</a:t>
            </a:fld>
            <a:endParaRPr lang="en-CA"/>
          </a:p>
        </p:txBody>
      </p:sp>
    </p:spTree>
    <p:extLst>
      <p:ext uri="{BB962C8B-B14F-4D97-AF65-F5344CB8AC3E}">
        <p14:creationId xmlns:p14="http://schemas.microsoft.com/office/powerpoint/2010/main" val="2915511132"/>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3310D6E-FA7E-354D-8A3A-A1B8F61D0B25}" type="slidenum">
              <a:rPr lang="en-CA"/>
              <a:pPr/>
              <a:t>‹#›</a:t>
            </a:fld>
            <a:endParaRPr lang="en-CA"/>
          </a:p>
        </p:txBody>
      </p:sp>
    </p:spTree>
    <p:extLst>
      <p:ext uri="{BB962C8B-B14F-4D97-AF65-F5344CB8AC3E}">
        <p14:creationId xmlns:p14="http://schemas.microsoft.com/office/powerpoint/2010/main" val="2815177183"/>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9E2E9C1-927D-B740-969E-2B3081C35118}" type="slidenum">
              <a:rPr lang="en-CA"/>
              <a:pPr/>
              <a:t>‹#›</a:t>
            </a:fld>
            <a:endParaRPr lang="en-CA"/>
          </a:p>
        </p:txBody>
      </p:sp>
    </p:spTree>
    <p:extLst>
      <p:ext uri="{BB962C8B-B14F-4D97-AF65-F5344CB8AC3E}">
        <p14:creationId xmlns:p14="http://schemas.microsoft.com/office/powerpoint/2010/main" val="425156832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Date Placeholder 3"/>
          <p:cNvSpPr>
            <a:spLocks noGrp="1"/>
          </p:cNvSpPr>
          <p:nvPr>
            <p:ph type="dt" sz="half" idx="10"/>
          </p:nvPr>
        </p:nvSpPr>
        <p:spPr/>
        <p:txBody>
          <a:bodyPr/>
          <a:lstStyle>
            <a:lvl1pPr>
              <a:defRPr/>
            </a:lvl1pPr>
          </a:lstStyle>
          <a:p>
            <a:pPr>
              <a:defRPr/>
            </a:pPr>
            <a:r>
              <a:rPr lang="en-US"/>
              <a:t>June 27, 2012</a:t>
            </a:r>
          </a:p>
        </p:txBody>
      </p:sp>
      <p:sp>
        <p:nvSpPr>
          <p:cNvPr id="5" name="Footer Placeholder 4"/>
          <p:cNvSpPr>
            <a:spLocks noGrp="1"/>
          </p:cNvSpPr>
          <p:nvPr>
            <p:ph type="ftr" sz="quarter" idx="11"/>
          </p:nvPr>
        </p:nvSpPr>
        <p:spPr/>
        <p:txBody>
          <a:bodyPr/>
          <a:lstStyle>
            <a:lvl1pPr>
              <a:defRPr/>
            </a:lvl1pPr>
          </a:lstStyle>
          <a:p>
            <a:pPr>
              <a:defRPr/>
            </a:pPr>
            <a:r>
              <a:rPr lang="en-US"/>
              <a:t>NPI Meeting</a:t>
            </a:r>
          </a:p>
        </p:txBody>
      </p:sp>
      <p:sp>
        <p:nvSpPr>
          <p:cNvPr id="6" name="Slide Number Placeholder 5"/>
          <p:cNvSpPr>
            <a:spLocks noGrp="1"/>
          </p:cNvSpPr>
          <p:nvPr>
            <p:ph type="sldNum" sz="quarter" idx="12"/>
          </p:nvPr>
        </p:nvSpPr>
        <p:spPr/>
        <p:txBody>
          <a:bodyPr/>
          <a:lstStyle>
            <a:lvl1pPr>
              <a:defRPr/>
            </a:lvl1pPr>
          </a:lstStyle>
          <a:p>
            <a:fld id="{69B542F7-FBFE-1A47-B5BE-B78B19576C1B}" type="slidenum">
              <a:rPr lang="en-US"/>
              <a:pPr/>
              <a:t>‹#›</a:t>
            </a:fld>
            <a:endParaRPr lang="en-US"/>
          </a:p>
        </p:txBody>
      </p:sp>
    </p:spTree>
    <p:extLst>
      <p:ext uri="{BB962C8B-B14F-4D97-AF65-F5344CB8AC3E}">
        <p14:creationId xmlns:p14="http://schemas.microsoft.com/office/powerpoint/2010/main" val="991086802"/>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AA73866-94A3-D64E-A7B1-A7F898DB6B99}" type="slidenum">
              <a:rPr lang="en-CA"/>
              <a:pPr/>
              <a:t>‹#›</a:t>
            </a:fld>
            <a:endParaRPr lang="en-CA"/>
          </a:p>
        </p:txBody>
      </p:sp>
    </p:spTree>
    <p:extLst>
      <p:ext uri="{BB962C8B-B14F-4D97-AF65-F5344CB8AC3E}">
        <p14:creationId xmlns:p14="http://schemas.microsoft.com/office/powerpoint/2010/main" val="1460398799"/>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7BEC757-D7BE-304C-9E1E-12CE8586BAAF}" type="slidenum">
              <a:rPr lang="en-CA"/>
              <a:pPr/>
              <a:t>‹#›</a:t>
            </a:fld>
            <a:endParaRPr lang="en-CA"/>
          </a:p>
        </p:txBody>
      </p:sp>
    </p:spTree>
    <p:extLst>
      <p:ext uri="{BB962C8B-B14F-4D97-AF65-F5344CB8AC3E}">
        <p14:creationId xmlns:p14="http://schemas.microsoft.com/office/powerpoint/2010/main" val="3673977993"/>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7A99F30-1287-2F41-B82D-87DC6A7AAEA0}" type="slidenum">
              <a:rPr lang="en-CA"/>
              <a:pPr/>
              <a:t>‹#›</a:t>
            </a:fld>
            <a:endParaRPr lang="en-CA"/>
          </a:p>
        </p:txBody>
      </p:sp>
    </p:spTree>
    <p:extLst>
      <p:ext uri="{BB962C8B-B14F-4D97-AF65-F5344CB8AC3E}">
        <p14:creationId xmlns:p14="http://schemas.microsoft.com/office/powerpoint/2010/main" val="1204110274"/>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CDD9009-BD5B-974C-BB99-400AFBBB7742}" type="slidenum">
              <a:rPr lang="en-CA"/>
              <a:pPr/>
              <a:t>‹#›</a:t>
            </a:fld>
            <a:endParaRPr lang="en-CA"/>
          </a:p>
        </p:txBody>
      </p:sp>
    </p:spTree>
    <p:extLst>
      <p:ext uri="{BB962C8B-B14F-4D97-AF65-F5344CB8AC3E}">
        <p14:creationId xmlns:p14="http://schemas.microsoft.com/office/powerpoint/2010/main" val="248200810"/>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6013948-54FB-654F-BE77-AB3211698F28}" type="slidenum">
              <a:rPr lang="en-CA"/>
              <a:pPr/>
              <a:t>‹#›</a:t>
            </a:fld>
            <a:endParaRPr lang="en-CA"/>
          </a:p>
        </p:txBody>
      </p:sp>
    </p:spTree>
    <p:extLst>
      <p:ext uri="{BB962C8B-B14F-4D97-AF65-F5344CB8AC3E}">
        <p14:creationId xmlns:p14="http://schemas.microsoft.com/office/powerpoint/2010/main" val="4122386317"/>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CE99F2D-F5A2-A143-B278-A5A8073DE70D}" type="slidenum">
              <a:rPr lang="en-CA"/>
              <a:pPr/>
              <a:t>‹#›</a:t>
            </a:fld>
            <a:endParaRPr lang="en-CA"/>
          </a:p>
        </p:txBody>
      </p:sp>
    </p:spTree>
    <p:extLst>
      <p:ext uri="{BB962C8B-B14F-4D97-AF65-F5344CB8AC3E}">
        <p14:creationId xmlns:p14="http://schemas.microsoft.com/office/powerpoint/2010/main" val="230466903"/>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2EE1452-C9DD-7D44-866E-56C1D2388044}" type="slidenum">
              <a:rPr lang="en-CA"/>
              <a:pPr/>
              <a:t>‹#›</a:t>
            </a:fld>
            <a:endParaRPr lang="en-CA"/>
          </a:p>
        </p:txBody>
      </p:sp>
    </p:spTree>
    <p:extLst>
      <p:ext uri="{BB962C8B-B14F-4D97-AF65-F5344CB8AC3E}">
        <p14:creationId xmlns:p14="http://schemas.microsoft.com/office/powerpoint/2010/main" val="807276703"/>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0993BFC-0588-934E-96CF-46B750C20D2B}" type="slidenum">
              <a:rPr lang="en-CA"/>
              <a:pPr/>
              <a:t>‹#›</a:t>
            </a:fld>
            <a:endParaRPr lang="en-CA"/>
          </a:p>
        </p:txBody>
      </p:sp>
    </p:spTree>
    <p:extLst>
      <p:ext uri="{BB962C8B-B14F-4D97-AF65-F5344CB8AC3E}">
        <p14:creationId xmlns:p14="http://schemas.microsoft.com/office/powerpoint/2010/main" val="1612354340"/>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9CC09E5-3958-4E41-BA60-EEB6B89DFAE2}" type="slidenum">
              <a:rPr lang="en-CA"/>
              <a:pPr/>
              <a:t>‹#›</a:t>
            </a:fld>
            <a:endParaRPr lang="en-CA"/>
          </a:p>
        </p:txBody>
      </p:sp>
    </p:spTree>
    <p:extLst>
      <p:ext uri="{BB962C8B-B14F-4D97-AF65-F5344CB8AC3E}">
        <p14:creationId xmlns:p14="http://schemas.microsoft.com/office/powerpoint/2010/main" val="1931065292"/>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B6A89F4-FF2B-4547-968C-C5270508E793}" type="slidenum">
              <a:rPr lang="en-CA"/>
              <a:pPr/>
              <a:t>‹#›</a:t>
            </a:fld>
            <a:endParaRPr lang="en-CA"/>
          </a:p>
        </p:txBody>
      </p:sp>
    </p:spTree>
    <p:extLst>
      <p:ext uri="{BB962C8B-B14F-4D97-AF65-F5344CB8AC3E}">
        <p14:creationId xmlns:p14="http://schemas.microsoft.com/office/powerpoint/2010/main" val="22993174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Date Placeholder 3"/>
          <p:cNvSpPr>
            <a:spLocks noGrp="1"/>
          </p:cNvSpPr>
          <p:nvPr>
            <p:ph type="dt" sz="half" idx="10"/>
          </p:nvPr>
        </p:nvSpPr>
        <p:spPr/>
        <p:txBody>
          <a:bodyPr/>
          <a:lstStyle>
            <a:lvl1pPr>
              <a:defRPr/>
            </a:lvl1pPr>
          </a:lstStyle>
          <a:p>
            <a:pPr>
              <a:defRPr/>
            </a:pPr>
            <a:r>
              <a:rPr lang="en-US"/>
              <a:t>June 27, 2012</a:t>
            </a:r>
          </a:p>
        </p:txBody>
      </p:sp>
      <p:sp>
        <p:nvSpPr>
          <p:cNvPr id="5" name="Footer Placeholder 4"/>
          <p:cNvSpPr>
            <a:spLocks noGrp="1"/>
          </p:cNvSpPr>
          <p:nvPr>
            <p:ph type="ftr" sz="quarter" idx="11"/>
          </p:nvPr>
        </p:nvSpPr>
        <p:spPr/>
        <p:txBody>
          <a:bodyPr/>
          <a:lstStyle>
            <a:lvl1pPr>
              <a:defRPr/>
            </a:lvl1pPr>
          </a:lstStyle>
          <a:p>
            <a:pPr>
              <a:defRPr/>
            </a:pPr>
            <a:r>
              <a:rPr lang="en-US"/>
              <a:t>NPI Meeting</a:t>
            </a:r>
          </a:p>
        </p:txBody>
      </p:sp>
      <p:sp>
        <p:nvSpPr>
          <p:cNvPr id="6" name="Slide Number Placeholder 5"/>
          <p:cNvSpPr>
            <a:spLocks noGrp="1"/>
          </p:cNvSpPr>
          <p:nvPr>
            <p:ph type="sldNum" sz="quarter" idx="12"/>
          </p:nvPr>
        </p:nvSpPr>
        <p:spPr/>
        <p:txBody>
          <a:bodyPr/>
          <a:lstStyle>
            <a:lvl1pPr>
              <a:defRPr/>
            </a:lvl1pPr>
          </a:lstStyle>
          <a:p>
            <a:fld id="{687DE83F-6A68-F247-B106-16E7E331E532}" type="slidenum">
              <a:rPr lang="en-US"/>
              <a:pPr/>
              <a:t>‹#›</a:t>
            </a:fld>
            <a:endParaRPr lang="en-US"/>
          </a:p>
        </p:txBody>
      </p:sp>
    </p:spTree>
    <p:extLst>
      <p:ext uri="{BB962C8B-B14F-4D97-AF65-F5344CB8AC3E}">
        <p14:creationId xmlns:p14="http://schemas.microsoft.com/office/powerpoint/2010/main" val="413551697"/>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70DC193-CC50-2C4D-9B0F-776DC760647E}" type="slidenum">
              <a:rPr lang="en-CA"/>
              <a:pPr/>
              <a:t>‹#›</a:t>
            </a:fld>
            <a:endParaRPr lang="en-CA"/>
          </a:p>
        </p:txBody>
      </p:sp>
    </p:spTree>
    <p:extLst>
      <p:ext uri="{BB962C8B-B14F-4D97-AF65-F5344CB8AC3E}">
        <p14:creationId xmlns:p14="http://schemas.microsoft.com/office/powerpoint/2010/main" val="2425772198"/>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12D02F3-ADD8-9E43-8DC4-7404685141E8}" type="slidenum">
              <a:rPr lang="en-CA"/>
              <a:pPr/>
              <a:t>‹#›</a:t>
            </a:fld>
            <a:endParaRPr lang="en-CA"/>
          </a:p>
        </p:txBody>
      </p:sp>
    </p:spTree>
    <p:extLst>
      <p:ext uri="{BB962C8B-B14F-4D97-AF65-F5344CB8AC3E}">
        <p14:creationId xmlns:p14="http://schemas.microsoft.com/office/powerpoint/2010/main" val="888764536"/>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A71346C-E142-8C42-9378-DFC9A5803AB0}" type="slidenum">
              <a:rPr lang="en-CA"/>
              <a:pPr/>
              <a:t>‹#›</a:t>
            </a:fld>
            <a:endParaRPr lang="en-CA"/>
          </a:p>
        </p:txBody>
      </p:sp>
    </p:spTree>
    <p:extLst>
      <p:ext uri="{BB962C8B-B14F-4D97-AF65-F5344CB8AC3E}">
        <p14:creationId xmlns:p14="http://schemas.microsoft.com/office/powerpoint/2010/main" val="247378073"/>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9"/>
          <p:cNvSpPr>
            <a:spLocks noGrp="1" noChangeArrowheads="1"/>
          </p:cNvSpPr>
          <p:nvPr>
            <p:ph type="ftr" sz="quarter" idx="10"/>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Tree>
    <p:extLst>
      <p:ext uri="{BB962C8B-B14F-4D97-AF65-F5344CB8AC3E}">
        <p14:creationId xmlns:p14="http://schemas.microsoft.com/office/powerpoint/2010/main" val="2484624508"/>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9"/>
          <p:cNvSpPr>
            <a:spLocks noGrp="1" noChangeArrowheads="1"/>
          </p:cNvSpPr>
          <p:nvPr>
            <p:ph type="ftr" sz="quarter" idx="10"/>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Tree>
    <p:extLst>
      <p:ext uri="{BB962C8B-B14F-4D97-AF65-F5344CB8AC3E}">
        <p14:creationId xmlns:p14="http://schemas.microsoft.com/office/powerpoint/2010/main" val="630249980"/>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9"/>
          <p:cNvSpPr>
            <a:spLocks noGrp="1" noChangeArrowheads="1"/>
          </p:cNvSpPr>
          <p:nvPr>
            <p:ph type="ftr" sz="quarter" idx="10"/>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Tree>
    <p:extLst>
      <p:ext uri="{BB962C8B-B14F-4D97-AF65-F5344CB8AC3E}">
        <p14:creationId xmlns:p14="http://schemas.microsoft.com/office/powerpoint/2010/main" val="3346042714"/>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9"/>
          <p:cNvSpPr>
            <a:spLocks noGrp="1" noChangeArrowheads="1"/>
          </p:cNvSpPr>
          <p:nvPr>
            <p:ph type="ftr" sz="quarter" idx="10"/>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Tree>
    <p:extLst>
      <p:ext uri="{BB962C8B-B14F-4D97-AF65-F5344CB8AC3E}">
        <p14:creationId xmlns:p14="http://schemas.microsoft.com/office/powerpoint/2010/main" val="2940548025"/>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9"/>
          <p:cNvSpPr>
            <a:spLocks noGrp="1" noChangeArrowheads="1"/>
          </p:cNvSpPr>
          <p:nvPr>
            <p:ph type="ftr" sz="quarter" idx="10"/>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Tree>
    <p:extLst>
      <p:ext uri="{BB962C8B-B14F-4D97-AF65-F5344CB8AC3E}">
        <p14:creationId xmlns:p14="http://schemas.microsoft.com/office/powerpoint/2010/main" val="3203912787"/>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9"/>
          <p:cNvSpPr>
            <a:spLocks noGrp="1" noChangeArrowheads="1"/>
          </p:cNvSpPr>
          <p:nvPr>
            <p:ph type="ftr" sz="quarter" idx="10"/>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Tree>
    <p:extLst>
      <p:ext uri="{BB962C8B-B14F-4D97-AF65-F5344CB8AC3E}">
        <p14:creationId xmlns:p14="http://schemas.microsoft.com/office/powerpoint/2010/main" val="91106017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Tree>
    <p:extLst>
      <p:ext uri="{BB962C8B-B14F-4D97-AF65-F5344CB8AC3E}">
        <p14:creationId xmlns:p14="http://schemas.microsoft.com/office/powerpoint/2010/main" val="23594669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5929A2C-5F12-4748-94AB-7B7AC384FF50}" type="slidenum">
              <a:rPr lang="en-CA"/>
              <a:pPr/>
              <a:t>‹#›</a:t>
            </a:fld>
            <a:endParaRPr lang="en-CA"/>
          </a:p>
        </p:txBody>
      </p:sp>
    </p:spTree>
    <p:extLst>
      <p:ext uri="{BB962C8B-B14F-4D97-AF65-F5344CB8AC3E}">
        <p14:creationId xmlns:p14="http://schemas.microsoft.com/office/powerpoint/2010/main" val="2799121743"/>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9"/>
          <p:cNvSpPr>
            <a:spLocks noGrp="1" noChangeArrowheads="1"/>
          </p:cNvSpPr>
          <p:nvPr>
            <p:ph type="ftr" sz="quarter" idx="10"/>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Tree>
    <p:extLst>
      <p:ext uri="{BB962C8B-B14F-4D97-AF65-F5344CB8AC3E}">
        <p14:creationId xmlns:p14="http://schemas.microsoft.com/office/powerpoint/2010/main" val="950022074"/>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9"/>
          <p:cNvSpPr>
            <a:spLocks noGrp="1" noChangeArrowheads="1"/>
          </p:cNvSpPr>
          <p:nvPr>
            <p:ph type="ftr" sz="quarter" idx="10"/>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Tree>
    <p:extLst>
      <p:ext uri="{BB962C8B-B14F-4D97-AF65-F5344CB8AC3E}">
        <p14:creationId xmlns:p14="http://schemas.microsoft.com/office/powerpoint/2010/main" val="4281568958"/>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9"/>
          <p:cNvSpPr>
            <a:spLocks noGrp="1" noChangeArrowheads="1"/>
          </p:cNvSpPr>
          <p:nvPr>
            <p:ph type="ftr" sz="quarter" idx="10"/>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Tree>
    <p:extLst>
      <p:ext uri="{BB962C8B-B14F-4D97-AF65-F5344CB8AC3E}">
        <p14:creationId xmlns:p14="http://schemas.microsoft.com/office/powerpoint/2010/main" val="2589093084"/>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9"/>
          <p:cNvSpPr>
            <a:spLocks noGrp="1" noChangeArrowheads="1"/>
          </p:cNvSpPr>
          <p:nvPr>
            <p:ph type="ftr" sz="quarter" idx="10"/>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Tree>
    <p:extLst>
      <p:ext uri="{BB962C8B-B14F-4D97-AF65-F5344CB8AC3E}">
        <p14:creationId xmlns:p14="http://schemas.microsoft.com/office/powerpoint/2010/main" val="2758031828"/>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BA201234-127A-A14F-AF93-5F2DBDFD9DF8}" type="slidenum">
              <a:rPr lang="en-CA"/>
              <a:pPr/>
              <a:t>‹#›</a:t>
            </a:fld>
            <a:endParaRPr lang="en-CA"/>
          </a:p>
        </p:txBody>
      </p:sp>
    </p:spTree>
    <p:extLst>
      <p:ext uri="{BB962C8B-B14F-4D97-AF65-F5344CB8AC3E}">
        <p14:creationId xmlns:p14="http://schemas.microsoft.com/office/powerpoint/2010/main" val="1024911421"/>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203F6B36-2C38-7747-9BB4-EBC798B409D8}" type="slidenum">
              <a:rPr lang="en-CA"/>
              <a:pPr/>
              <a:t>‹#›</a:t>
            </a:fld>
            <a:endParaRPr lang="en-CA"/>
          </a:p>
        </p:txBody>
      </p:sp>
    </p:spTree>
    <p:extLst>
      <p:ext uri="{BB962C8B-B14F-4D97-AF65-F5344CB8AC3E}">
        <p14:creationId xmlns:p14="http://schemas.microsoft.com/office/powerpoint/2010/main" val="378879463"/>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C91EE601-64D4-F143-902C-4B0A0E06EE60}" type="slidenum">
              <a:rPr lang="en-CA"/>
              <a:pPr/>
              <a:t>‹#›</a:t>
            </a:fld>
            <a:endParaRPr lang="en-CA"/>
          </a:p>
        </p:txBody>
      </p:sp>
    </p:spTree>
    <p:extLst>
      <p:ext uri="{BB962C8B-B14F-4D97-AF65-F5344CB8AC3E}">
        <p14:creationId xmlns:p14="http://schemas.microsoft.com/office/powerpoint/2010/main" val="4123950990"/>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A246D19A-AF7E-8F45-9DC8-8024E0C0C944}" type="slidenum">
              <a:rPr lang="en-CA"/>
              <a:pPr/>
              <a:t>‹#›</a:t>
            </a:fld>
            <a:endParaRPr lang="en-CA"/>
          </a:p>
        </p:txBody>
      </p:sp>
    </p:spTree>
    <p:extLst>
      <p:ext uri="{BB962C8B-B14F-4D97-AF65-F5344CB8AC3E}">
        <p14:creationId xmlns:p14="http://schemas.microsoft.com/office/powerpoint/2010/main" val="1449009750"/>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936D6980-8B37-2C46-AF34-7239DB651328}" type="slidenum">
              <a:rPr lang="en-CA"/>
              <a:pPr/>
              <a:t>‹#›</a:t>
            </a:fld>
            <a:endParaRPr lang="en-CA"/>
          </a:p>
        </p:txBody>
      </p:sp>
    </p:spTree>
    <p:extLst>
      <p:ext uri="{BB962C8B-B14F-4D97-AF65-F5344CB8AC3E}">
        <p14:creationId xmlns:p14="http://schemas.microsoft.com/office/powerpoint/2010/main" val="197790244"/>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EFF53A75-CE20-C34A-A875-AE29B4CC343E}" type="slidenum">
              <a:rPr lang="en-CA"/>
              <a:pPr/>
              <a:t>‹#›</a:t>
            </a:fld>
            <a:endParaRPr lang="en-CA"/>
          </a:p>
        </p:txBody>
      </p:sp>
    </p:spTree>
    <p:extLst>
      <p:ext uri="{BB962C8B-B14F-4D97-AF65-F5344CB8AC3E}">
        <p14:creationId xmlns:p14="http://schemas.microsoft.com/office/powerpoint/2010/main" val="32650248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idx="1"/>
          </p:nvPr>
        </p:nvSpPr>
        <p:spPr>
          <a:xfrm>
            <a:off x="336550" y="1136650"/>
            <a:ext cx="8350250" cy="503555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413B6C3-13FE-1045-AC35-6EF1E72CD36A}" type="slidenum">
              <a:rPr lang="en-CA"/>
              <a:pPr/>
              <a:t>‹#›</a:t>
            </a:fld>
            <a:endParaRPr lang="en-CA"/>
          </a:p>
        </p:txBody>
      </p:sp>
    </p:spTree>
    <p:extLst>
      <p:ext uri="{BB962C8B-B14F-4D97-AF65-F5344CB8AC3E}">
        <p14:creationId xmlns:p14="http://schemas.microsoft.com/office/powerpoint/2010/main" val="661509988"/>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AAB79EDA-4600-904A-8D86-4AF067FF369A}" type="slidenum">
              <a:rPr lang="en-CA"/>
              <a:pPr/>
              <a:t>‹#›</a:t>
            </a:fld>
            <a:endParaRPr lang="en-CA"/>
          </a:p>
        </p:txBody>
      </p:sp>
    </p:spTree>
    <p:extLst>
      <p:ext uri="{BB962C8B-B14F-4D97-AF65-F5344CB8AC3E}">
        <p14:creationId xmlns:p14="http://schemas.microsoft.com/office/powerpoint/2010/main" val="2264595596"/>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4E0168DC-96E2-D74E-A162-6CF55E56C07E}" type="slidenum">
              <a:rPr lang="en-CA"/>
              <a:pPr/>
              <a:t>‹#›</a:t>
            </a:fld>
            <a:endParaRPr lang="en-CA"/>
          </a:p>
        </p:txBody>
      </p:sp>
    </p:spTree>
    <p:extLst>
      <p:ext uri="{BB962C8B-B14F-4D97-AF65-F5344CB8AC3E}">
        <p14:creationId xmlns:p14="http://schemas.microsoft.com/office/powerpoint/2010/main" val="3827295566"/>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B67540AE-C2CA-2A4D-88BB-2032F8996B67}" type="slidenum">
              <a:rPr lang="en-CA"/>
              <a:pPr/>
              <a:t>‹#›</a:t>
            </a:fld>
            <a:endParaRPr lang="en-CA"/>
          </a:p>
        </p:txBody>
      </p:sp>
    </p:spTree>
    <p:extLst>
      <p:ext uri="{BB962C8B-B14F-4D97-AF65-F5344CB8AC3E}">
        <p14:creationId xmlns:p14="http://schemas.microsoft.com/office/powerpoint/2010/main" val="666566258"/>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D23B687B-52E3-BB4A-9ECA-1F449DA12ED1}" type="slidenum">
              <a:rPr lang="en-CA"/>
              <a:pPr/>
              <a:t>‹#›</a:t>
            </a:fld>
            <a:endParaRPr lang="en-CA"/>
          </a:p>
        </p:txBody>
      </p:sp>
    </p:spTree>
    <p:extLst>
      <p:ext uri="{BB962C8B-B14F-4D97-AF65-F5344CB8AC3E}">
        <p14:creationId xmlns:p14="http://schemas.microsoft.com/office/powerpoint/2010/main" val="346673492"/>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651D07EE-6FF5-4041-8558-B1198A68939B}" type="slidenum">
              <a:rPr lang="en-CA"/>
              <a:pPr/>
              <a:t>‹#›</a:t>
            </a:fld>
            <a:endParaRPr lang="en-CA"/>
          </a:p>
        </p:txBody>
      </p:sp>
    </p:spTree>
    <p:extLst>
      <p:ext uri="{BB962C8B-B14F-4D97-AF65-F5344CB8AC3E}">
        <p14:creationId xmlns:p14="http://schemas.microsoft.com/office/powerpoint/2010/main" val="1770863644"/>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p:spPr>
        <p:txBody>
          <a:bodyPr/>
          <a:lstStyle>
            <a:lvl1pPr>
              <a:defRPr/>
            </a:lvl1pPr>
          </a:lstStyle>
          <a:p>
            <a:r>
              <a:rPr lang="en-CA"/>
              <a:t>p.</a:t>
            </a:r>
            <a:fld id="{E5335806-35D8-974B-A75B-47B7F17ED73E}" type="slidenum">
              <a:rPr lang="en-CA"/>
              <a:pPr/>
              <a:t>‹#›</a:t>
            </a:fld>
            <a:endParaRPr lang="en-CA"/>
          </a:p>
        </p:txBody>
      </p:sp>
    </p:spTree>
    <p:extLst>
      <p:ext uri="{BB962C8B-B14F-4D97-AF65-F5344CB8AC3E}">
        <p14:creationId xmlns:p14="http://schemas.microsoft.com/office/powerpoint/2010/main" val="3665791448"/>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p:spPr>
        <p:txBody>
          <a:bodyPr/>
          <a:lstStyle>
            <a:lvl1pPr>
              <a:defRPr/>
            </a:lvl1pPr>
          </a:lstStyle>
          <a:p>
            <a:r>
              <a:rPr lang="en-CA"/>
              <a:t>p.</a:t>
            </a:r>
            <a:fld id="{7389A80B-9871-8044-A593-086DDDF30259}" type="slidenum">
              <a:rPr lang="en-CA"/>
              <a:pPr/>
              <a:t>‹#›</a:t>
            </a:fld>
            <a:endParaRPr lang="en-CA"/>
          </a:p>
        </p:txBody>
      </p:sp>
    </p:spTree>
    <p:extLst>
      <p:ext uri="{BB962C8B-B14F-4D97-AF65-F5344CB8AC3E}">
        <p14:creationId xmlns:p14="http://schemas.microsoft.com/office/powerpoint/2010/main" val="2487011847"/>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7"/>
          <p:cNvSpPr>
            <a:spLocks noGrp="1" noChangeArrowheads="1"/>
          </p:cNvSpPr>
          <p:nvPr>
            <p:ph type="sldNum" sz="quarter" idx="10"/>
          </p:nvPr>
        </p:nvSpPr>
        <p:spPr>
          <a:xfrm>
            <a:off x="8686800" y="6400800"/>
            <a:ext cx="457200" cy="366713"/>
          </a:xfrm>
          <a:prstGeom prst="rect">
            <a:avLst/>
          </a:prstGeom>
        </p:spPr>
        <p:txBody>
          <a:bodyPr/>
          <a:lstStyle>
            <a:lvl1pPr>
              <a:defRPr/>
            </a:lvl1pPr>
          </a:lstStyle>
          <a:p>
            <a:r>
              <a:rPr lang="en-CA"/>
              <a:t>p.</a:t>
            </a:r>
            <a:fld id="{C61F19B4-767B-FB4D-892A-586AD80DFD1E}" type="slidenum">
              <a:rPr lang="en-CA"/>
              <a:pPr/>
              <a:t>‹#›</a:t>
            </a:fld>
            <a:endParaRPr lang="en-CA"/>
          </a:p>
        </p:txBody>
      </p:sp>
    </p:spTree>
    <p:extLst>
      <p:ext uri="{BB962C8B-B14F-4D97-AF65-F5344CB8AC3E}">
        <p14:creationId xmlns:p14="http://schemas.microsoft.com/office/powerpoint/2010/main" val="3357705322"/>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7"/>
          <p:cNvSpPr>
            <a:spLocks noGrp="1" noChangeArrowheads="1"/>
          </p:cNvSpPr>
          <p:nvPr>
            <p:ph type="sldNum" sz="quarter" idx="10"/>
          </p:nvPr>
        </p:nvSpPr>
        <p:spPr>
          <a:xfrm>
            <a:off x="8686800" y="6400800"/>
            <a:ext cx="457200" cy="366713"/>
          </a:xfrm>
          <a:prstGeom prst="rect">
            <a:avLst/>
          </a:prstGeom>
        </p:spPr>
        <p:txBody>
          <a:bodyPr/>
          <a:lstStyle>
            <a:lvl1pPr>
              <a:defRPr/>
            </a:lvl1pPr>
          </a:lstStyle>
          <a:p>
            <a:r>
              <a:rPr lang="en-CA"/>
              <a:t>p.</a:t>
            </a:r>
            <a:fld id="{B68B1E29-3A8C-6B4C-9D82-AD62D92DAD2B}" type="slidenum">
              <a:rPr lang="en-CA"/>
              <a:pPr/>
              <a:t>‹#›</a:t>
            </a:fld>
            <a:endParaRPr lang="en-CA"/>
          </a:p>
        </p:txBody>
      </p:sp>
    </p:spTree>
    <p:extLst>
      <p:ext uri="{BB962C8B-B14F-4D97-AF65-F5344CB8AC3E}">
        <p14:creationId xmlns:p14="http://schemas.microsoft.com/office/powerpoint/2010/main" val="2327283660"/>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7"/>
          <p:cNvSpPr>
            <a:spLocks noGrp="1" noChangeArrowheads="1"/>
          </p:cNvSpPr>
          <p:nvPr>
            <p:ph type="sldNum" sz="quarter" idx="10"/>
          </p:nvPr>
        </p:nvSpPr>
        <p:spPr>
          <a:xfrm>
            <a:off x="8686800" y="6400800"/>
            <a:ext cx="457200" cy="366713"/>
          </a:xfrm>
          <a:prstGeom prst="rect">
            <a:avLst/>
          </a:prstGeom>
        </p:spPr>
        <p:txBody>
          <a:bodyPr/>
          <a:lstStyle>
            <a:lvl1pPr>
              <a:defRPr/>
            </a:lvl1pPr>
          </a:lstStyle>
          <a:p>
            <a:r>
              <a:rPr lang="en-CA"/>
              <a:t>p.</a:t>
            </a:r>
            <a:fld id="{A9AC97AD-53F7-EF45-9C78-BA167C679F2B}" type="slidenum">
              <a:rPr lang="en-CA"/>
              <a:pPr/>
              <a:t>‹#›</a:t>
            </a:fld>
            <a:endParaRPr lang="en-CA"/>
          </a:p>
        </p:txBody>
      </p:sp>
    </p:spTree>
    <p:extLst>
      <p:ext uri="{BB962C8B-B14F-4D97-AF65-F5344CB8AC3E}">
        <p14:creationId xmlns:p14="http://schemas.microsoft.com/office/powerpoint/2010/main" val="31409700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53256D8-EF71-1A4D-92C3-02F50AA42FC8}" type="slidenum">
              <a:rPr lang="en-CA"/>
              <a:pPr/>
              <a:t>‹#›</a:t>
            </a:fld>
            <a:endParaRPr lang="en-CA"/>
          </a:p>
        </p:txBody>
      </p:sp>
    </p:spTree>
    <p:extLst>
      <p:ext uri="{BB962C8B-B14F-4D97-AF65-F5344CB8AC3E}">
        <p14:creationId xmlns:p14="http://schemas.microsoft.com/office/powerpoint/2010/main" val="735254169"/>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7"/>
          <p:cNvSpPr>
            <a:spLocks noGrp="1" noChangeArrowheads="1"/>
          </p:cNvSpPr>
          <p:nvPr>
            <p:ph type="sldNum" sz="quarter" idx="10"/>
          </p:nvPr>
        </p:nvSpPr>
        <p:spPr>
          <a:xfrm>
            <a:off x="8686800" y="6400800"/>
            <a:ext cx="457200" cy="366713"/>
          </a:xfrm>
          <a:prstGeom prst="rect">
            <a:avLst/>
          </a:prstGeom>
        </p:spPr>
        <p:txBody>
          <a:bodyPr/>
          <a:lstStyle>
            <a:lvl1pPr>
              <a:defRPr/>
            </a:lvl1pPr>
          </a:lstStyle>
          <a:p>
            <a:r>
              <a:rPr lang="en-CA"/>
              <a:t>p.</a:t>
            </a:r>
            <a:fld id="{91CA097E-A65C-3A41-A32A-A41319DA39B9}" type="slidenum">
              <a:rPr lang="en-CA"/>
              <a:pPr/>
              <a:t>‹#›</a:t>
            </a:fld>
            <a:endParaRPr lang="en-CA"/>
          </a:p>
        </p:txBody>
      </p:sp>
    </p:spTree>
    <p:extLst>
      <p:ext uri="{BB962C8B-B14F-4D97-AF65-F5344CB8AC3E}">
        <p14:creationId xmlns:p14="http://schemas.microsoft.com/office/powerpoint/2010/main" val="208639773"/>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xfrm>
            <a:off x="8686800" y="6400800"/>
            <a:ext cx="457200" cy="366713"/>
          </a:xfrm>
          <a:prstGeom prst="rect">
            <a:avLst/>
          </a:prstGeom>
        </p:spPr>
        <p:txBody>
          <a:bodyPr/>
          <a:lstStyle>
            <a:lvl1pPr>
              <a:defRPr/>
            </a:lvl1pPr>
          </a:lstStyle>
          <a:p>
            <a:r>
              <a:rPr lang="en-CA"/>
              <a:t>p.</a:t>
            </a:r>
            <a:fld id="{209BA435-096F-2143-9900-BACECA66C777}" type="slidenum">
              <a:rPr lang="en-CA"/>
              <a:pPr/>
              <a:t>‹#›</a:t>
            </a:fld>
            <a:endParaRPr lang="en-CA"/>
          </a:p>
        </p:txBody>
      </p:sp>
    </p:spTree>
    <p:extLst>
      <p:ext uri="{BB962C8B-B14F-4D97-AF65-F5344CB8AC3E}">
        <p14:creationId xmlns:p14="http://schemas.microsoft.com/office/powerpoint/2010/main" val="1520876743"/>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xfrm>
            <a:off x="8686800" y="6400800"/>
            <a:ext cx="457200" cy="366713"/>
          </a:xfrm>
          <a:prstGeom prst="rect">
            <a:avLst/>
          </a:prstGeom>
        </p:spPr>
        <p:txBody>
          <a:bodyPr/>
          <a:lstStyle>
            <a:lvl1pPr>
              <a:defRPr/>
            </a:lvl1pPr>
          </a:lstStyle>
          <a:p>
            <a:r>
              <a:rPr lang="en-CA"/>
              <a:t>p.</a:t>
            </a:r>
            <a:fld id="{EC0E2611-2345-D049-BEE0-7CE46D818D84}" type="slidenum">
              <a:rPr lang="en-CA"/>
              <a:pPr/>
              <a:t>‹#›</a:t>
            </a:fld>
            <a:endParaRPr lang="en-CA"/>
          </a:p>
        </p:txBody>
      </p:sp>
    </p:spTree>
    <p:extLst>
      <p:ext uri="{BB962C8B-B14F-4D97-AF65-F5344CB8AC3E}">
        <p14:creationId xmlns:p14="http://schemas.microsoft.com/office/powerpoint/2010/main" val="2208559331"/>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xfrm>
            <a:off x="8686800" y="6400800"/>
            <a:ext cx="457200" cy="366713"/>
          </a:xfrm>
          <a:prstGeom prst="rect">
            <a:avLst/>
          </a:prstGeom>
        </p:spPr>
        <p:txBody>
          <a:bodyPr/>
          <a:lstStyle>
            <a:lvl1pPr>
              <a:defRPr/>
            </a:lvl1pPr>
          </a:lstStyle>
          <a:p>
            <a:r>
              <a:rPr lang="en-CA"/>
              <a:t>p.</a:t>
            </a:r>
            <a:fld id="{52D26E56-627D-B140-82B9-69A1AC17D18D}" type="slidenum">
              <a:rPr lang="en-CA"/>
              <a:pPr/>
              <a:t>‹#›</a:t>
            </a:fld>
            <a:endParaRPr lang="en-CA"/>
          </a:p>
        </p:txBody>
      </p:sp>
    </p:spTree>
    <p:extLst>
      <p:ext uri="{BB962C8B-B14F-4D97-AF65-F5344CB8AC3E}">
        <p14:creationId xmlns:p14="http://schemas.microsoft.com/office/powerpoint/2010/main" val="2743872031"/>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p:spPr>
        <p:txBody>
          <a:bodyPr/>
          <a:lstStyle>
            <a:lvl1pPr>
              <a:defRPr/>
            </a:lvl1pPr>
          </a:lstStyle>
          <a:p>
            <a:r>
              <a:rPr lang="en-CA"/>
              <a:t>p.</a:t>
            </a:r>
            <a:fld id="{48BECEE0-B9A3-8441-9845-E50A3D9C5E0A}" type="slidenum">
              <a:rPr lang="en-CA"/>
              <a:pPr/>
              <a:t>‹#›</a:t>
            </a:fld>
            <a:endParaRPr lang="en-CA"/>
          </a:p>
        </p:txBody>
      </p:sp>
    </p:spTree>
    <p:extLst>
      <p:ext uri="{BB962C8B-B14F-4D97-AF65-F5344CB8AC3E}">
        <p14:creationId xmlns:p14="http://schemas.microsoft.com/office/powerpoint/2010/main" val="3851997588"/>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p:spPr>
        <p:txBody>
          <a:bodyPr/>
          <a:lstStyle>
            <a:lvl1pPr>
              <a:defRPr/>
            </a:lvl1pPr>
          </a:lstStyle>
          <a:p>
            <a:r>
              <a:rPr lang="en-CA"/>
              <a:t>p.</a:t>
            </a:r>
            <a:fld id="{23279A37-1F1D-4141-BBFC-3BC7B37E7C33}" type="slidenum">
              <a:rPr lang="en-CA"/>
              <a:pPr/>
              <a:t>‹#›</a:t>
            </a:fld>
            <a:endParaRPr lang="en-CA"/>
          </a:p>
        </p:txBody>
      </p:sp>
    </p:spTree>
    <p:extLst>
      <p:ext uri="{BB962C8B-B14F-4D97-AF65-F5344CB8AC3E}">
        <p14:creationId xmlns:p14="http://schemas.microsoft.com/office/powerpoint/2010/main" val="997444692"/>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AB11822-C187-3649-8C0F-5B33B75A314E}" type="slidenum">
              <a:rPr lang="en-CA"/>
              <a:pPr/>
              <a:t>‹#›</a:t>
            </a:fld>
            <a:endParaRPr lang="en-CA"/>
          </a:p>
        </p:txBody>
      </p:sp>
    </p:spTree>
    <p:extLst>
      <p:ext uri="{BB962C8B-B14F-4D97-AF65-F5344CB8AC3E}">
        <p14:creationId xmlns:p14="http://schemas.microsoft.com/office/powerpoint/2010/main" val="1635162074"/>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9A41A11-CEB1-2744-9FD4-6B8FB4C001D3}" type="slidenum">
              <a:rPr lang="en-CA"/>
              <a:pPr/>
              <a:t>‹#›</a:t>
            </a:fld>
            <a:endParaRPr lang="en-CA"/>
          </a:p>
        </p:txBody>
      </p:sp>
    </p:spTree>
    <p:extLst>
      <p:ext uri="{BB962C8B-B14F-4D97-AF65-F5344CB8AC3E}">
        <p14:creationId xmlns:p14="http://schemas.microsoft.com/office/powerpoint/2010/main" val="1728552885"/>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64CD49D-F410-BB43-82BC-1873EFA081AF}" type="slidenum">
              <a:rPr lang="en-CA"/>
              <a:pPr/>
              <a:t>‹#›</a:t>
            </a:fld>
            <a:endParaRPr lang="en-CA"/>
          </a:p>
        </p:txBody>
      </p:sp>
    </p:spTree>
    <p:extLst>
      <p:ext uri="{BB962C8B-B14F-4D97-AF65-F5344CB8AC3E}">
        <p14:creationId xmlns:p14="http://schemas.microsoft.com/office/powerpoint/2010/main" val="1147209378"/>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0C2C705-F11B-D040-ACF5-939F0129D110}" type="slidenum">
              <a:rPr lang="en-CA"/>
              <a:pPr/>
              <a:t>‹#›</a:t>
            </a:fld>
            <a:endParaRPr lang="en-CA"/>
          </a:p>
        </p:txBody>
      </p:sp>
    </p:spTree>
    <p:extLst>
      <p:ext uri="{BB962C8B-B14F-4D97-AF65-F5344CB8AC3E}">
        <p14:creationId xmlns:p14="http://schemas.microsoft.com/office/powerpoint/2010/main" val="28089847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F1E1870-19A2-0B43-BD15-F1E898FC2971}" type="slidenum">
              <a:rPr lang="en-CA"/>
              <a:pPr/>
              <a:t>‹#›</a:t>
            </a:fld>
            <a:endParaRPr lang="en-CA"/>
          </a:p>
        </p:txBody>
      </p:sp>
    </p:spTree>
    <p:extLst>
      <p:ext uri="{BB962C8B-B14F-4D97-AF65-F5344CB8AC3E}">
        <p14:creationId xmlns:p14="http://schemas.microsoft.com/office/powerpoint/2010/main" val="724399494"/>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4E5DEC8-09AF-354B-AAD3-F69003F68E1B}" type="slidenum">
              <a:rPr lang="en-CA"/>
              <a:pPr/>
              <a:t>‹#›</a:t>
            </a:fld>
            <a:endParaRPr lang="en-CA"/>
          </a:p>
        </p:txBody>
      </p:sp>
    </p:spTree>
    <p:extLst>
      <p:ext uri="{BB962C8B-B14F-4D97-AF65-F5344CB8AC3E}">
        <p14:creationId xmlns:p14="http://schemas.microsoft.com/office/powerpoint/2010/main" val="2845289922"/>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353831B-44A6-FB4D-B552-AF3916B16319}" type="slidenum">
              <a:rPr lang="en-CA"/>
              <a:pPr/>
              <a:t>‹#›</a:t>
            </a:fld>
            <a:endParaRPr lang="en-CA"/>
          </a:p>
        </p:txBody>
      </p:sp>
    </p:spTree>
    <p:extLst>
      <p:ext uri="{BB962C8B-B14F-4D97-AF65-F5344CB8AC3E}">
        <p14:creationId xmlns:p14="http://schemas.microsoft.com/office/powerpoint/2010/main" val="2229549270"/>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9819898-C592-064A-B0D2-8C82E09A2D3D}" type="slidenum">
              <a:rPr lang="en-CA"/>
              <a:pPr/>
              <a:t>‹#›</a:t>
            </a:fld>
            <a:endParaRPr lang="en-CA"/>
          </a:p>
        </p:txBody>
      </p:sp>
    </p:spTree>
    <p:extLst>
      <p:ext uri="{BB962C8B-B14F-4D97-AF65-F5344CB8AC3E}">
        <p14:creationId xmlns:p14="http://schemas.microsoft.com/office/powerpoint/2010/main" val="253507831"/>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44300B3-F992-4B46-B796-0F35F0443C8D}" type="slidenum">
              <a:rPr lang="en-CA"/>
              <a:pPr/>
              <a:t>‹#›</a:t>
            </a:fld>
            <a:endParaRPr lang="en-CA"/>
          </a:p>
        </p:txBody>
      </p:sp>
    </p:spTree>
    <p:extLst>
      <p:ext uri="{BB962C8B-B14F-4D97-AF65-F5344CB8AC3E}">
        <p14:creationId xmlns:p14="http://schemas.microsoft.com/office/powerpoint/2010/main" val="1196763670"/>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BAD17C5-3730-7147-A99B-98F59D36EF44}" type="slidenum">
              <a:rPr lang="en-CA"/>
              <a:pPr/>
              <a:t>‹#›</a:t>
            </a:fld>
            <a:endParaRPr lang="en-CA"/>
          </a:p>
        </p:txBody>
      </p:sp>
    </p:spTree>
    <p:extLst>
      <p:ext uri="{BB962C8B-B14F-4D97-AF65-F5344CB8AC3E}">
        <p14:creationId xmlns:p14="http://schemas.microsoft.com/office/powerpoint/2010/main" val="3057595806"/>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6DC5C71-FE21-5649-8A40-4EB7B4FDAF86}" type="slidenum">
              <a:rPr lang="en-CA"/>
              <a:pPr/>
              <a:t>‹#›</a:t>
            </a:fld>
            <a:endParaRPr lang="en-CA"/>
          </a:p>
        </p:txBody>
      </p:sp>
    </p:spTree>
    <p:extLst>
      <p:ext uri="{BB962C8B-B14F-4D97-AF65-F5344CB8AC3E}">
        <p14:creationId xmlns:p14="http://schemas.microsoft.com/office/powerpoint/2010/main" val="1735787444"/>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C10131A-5D04-2D46-BB6B-9447E7879382}" type="slidenum">
              <a:rPr lang="en-CA"/>
              <a:pPr/>
              <a:t>‹#›</a:t>
            </a:fld>
            <a:endParaRPr lang="en-CA"/>
          </a:p>
        </p:txBody>
      </p:sp>
    </p:spTree>
    <p:extLst>
      <p:ext uri="{BB962C8B-B14F-4D97-AF65-F5344CB8AC3E}">
        <p14:creationId xmlns:p14="http://schemas.microsoft.com/office/powerpoint/2010/main" val="152048370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2209278-52DC-1A4D-A136-8DA45C1E842B}" type="slidenum">
              <a:rPr lang="en-CA"/>
              <a:pPr/>
              <a:t>‹#›</a:t>
            </a:fld>
            <a:endParaRPr lang="en-CA"/>
          </a:p>
        </p:txBody>
      </p:sp>
    </p:spTree>
    <p:extLst>
      <p:ext uri="{BB962C8B-B14F-4D97-AF65-F5344CB8AC3E}">
        <p14:creationId xmlns:p14="http://schemas.microsoft.com/office/powerpoint/2010/main" val="3831331653"/>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31CB25F-6345-AB43-A804-4D0F0822E750}" type="slidenum">
              <a:rPr lang="en-CA"/>
              <a:pPr/>
              <a:t>‹#›</a:t>
            </a:fld>
            <a:endParaRPr lang="en-CA"/>
          </a:p>
        </p:txBody>
      </p:sp>
    </p:spTree>
    <p:extLst>
      <p:ext uri="{BB962C8B-B14F-4D97-AF65-F5344CB8AC3E}">
        <p14:creationId xmlns:p14="http://schemas.microsoft.com/office/powerpoint/2010/main" val="1733200602"/>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DF118B5-BAA9-5F46-AAF3-A2581CFA8093}" type="slidenum">
              <a:rPr lang="en-CA"/>
              <a:pPr/>
              <a:t>‹#›</a:t>
            </a:fld>
            <a:endParaRPr lang="en-CA"/>
          </a:p>
        </p:txBody>
      </p:sp>
    </p:spTree>
    <p:extLst>
      <p:ext uri="{BB962C8B-B14F-4D97-AF65-F5344CB8AC3E}">
        <p14:creationId xmlns:p14="http://schemas.microsoft.com/office/powerpoint/2010/main" val="401468895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9B9BBAA-FA9B-2443-808A-B95B34E4B048}" type="slidenum">
              <a:rPr lang="en-CA"/>
              <a:pPr/>
              <a:t>‹#›</a:t>
            </a:fld>
            <a:endParaRPr lang="en-CA"/>
          </a:p>
        </p:txBody>
      </p:sp>
    </p:spTree>
    <p:extLst>
      <p:ext uri="{BB962C8B-B14F-4D97-AF65-F5344CB8AC3E}">
        <p14:creationId xmlns:p14="http://schemas.microsoft.com/office/powerpoint/2010/main" val="2712964086"/>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0727F37-35FA-264A-82FF-718366964054}" type="slidenum">
              <a:rPr lang="en-CA"/>
              <a:pPr/>
              <a:t>‹#›</a:t>
            </a:fld>
            <a:endParaRPr lang="en-CA"/>
          </a:p>
        </p:txBody>
      </p:sp>
    </p:spTree>
    <p:extLst>
      <p:ext uri="{BB962C8B-B14F-4D97-AF65-F5344CB8AC3E}">
        <p14:creationId xmlns:p14="http://schemas.microsoft.com/office/powerpoint/2010/main" val="4292660878"/>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0F0A282-B044-8E4E-BB8F-93D73542087D}" type="slidenum">
              <a:rPr lang="en-CA"/>
              <a:pPr/>
              <a:t>‹#›</a:t>
            </a:fld>
            <a:endParaRPr lang="en-CA"/>
          </a:p>
        </p:txBody>
      </p:sp>
    </p:spTree>
    <p:extLst>
      <p:ext uri="{BB962C8B-B14F-4D97-AF65-F5344CB8AC3E}">
        <p14:creationId xmlns:p14="http://schemas.microsoft.com/office/powerpoint/2010/main" val="1073627159"/>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5E3A5EE-871E-234B-B510-F341F2441BBA}" type="slidenum">
              <a:rPr lang="en-CA"/>
              <a:pPr/>
              <a:t>‹#›</a:t>
            </a:fld>
            <a:endParaRPr lang="en-CA"/>
          </a:p>
        </p:txBody>
      </p:sp>
    </p:spTree>
    <p:extLst>
      <p:ext uri="{BB962C8B-B14F-4D97-AF65-F5344CB8AC3E}">
        <p14:creationId xmlns:p14="http://schemas.microsoft.com/office/powerpoint/2010/main" val="3016875306"/>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4A38C1C-17BC-0E47-91D7-CD2C77A775EE}" type="slidenum">
              <a:rPr lang="en-CA"/>
              <a:pPr/>
              <a:t>‹#›</a:t>
            </a:fld>
            <a:endParaRPr lang="en-CA"/>
          </a:p>
        </p:txBody>
      </p:sp>
    </p:spTree>
    <p:extLst>
      <p:ext uri="{BB962C8B-B14F-4D97-AF65-F5344CB8AC3E}">
        <p14:creationId xmlns:p14="http://schemas.microsoft.com/office/powerpoint/2010/main" val="2673976053"/>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662E43D-E294-1545-9945-349A98D1A908}" type="slidenum">
              <a:rPr lang="en-CA"/>
              <a:pPr/>
              <a:t>‹#›</a:t>
            </a:fld>
            <a:endParaRPr lang="en-CA"/>
          </a:p>
        </p:txBody>
      </p:sp>
    </p:spTree>
    <p:extLst>
      <p:ext uri="{BB962C8B-B14F-4D97-AF65-F5344CB8AC3E}">
        <p14:creationId xmlns:p14="http://schemas.microsoft.com/office/powerpoint/2010/main" val="309663948"/>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D0E8C55-47B6-4147-875F-A7BEC1415349}" type="slidenum">
              <a:rPr lang="en-CA"/>
              <a:pPr/>
              <a:t>‹#›</a:t>
            </a:fld>
            <a:endParaRPr lang="en-CA"/>
          </a:p>
        </p:txBody>
      </p:sp>
    </p:spTree>
    <p:extLst>
      <p:ext uri="{BB962C8B-B14F-4D97-AF65-F5344CB8AC3E}">
        <p14:creationId xmlns:p14="http://schemas.microsoft.com/office/powerpoint/2010/main" val="2210102860"/>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C74ECB3-5D79-B643-91BB-64197C0C1822}" type="slidenum">
              <a:rPr lang="en-CA"/>
              <a:pPr/>
              <a:t>‹#›</a:t>
            </a:fld>
            <a:endParaRPr lang="en-CA"/>
          </a:p>
        </p:txBody>
      </p:sp>
    </p:spTree>
    <p:extLst>
      <p:ext uri="{BB962C8B-B14F-4D97-AF65-F5344CB8AC3E}">
        <p14:creationId xmlns:p14="http://schemas.microsoft.com/office/powerpoint/2010/main" val="4052971474"/>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0D133AD-333D-1A46-A627-75CF6B78D34C}" type="slidenum">
              <a:rPr lang="en-CA"/>
              <a:pPr/>
              <a:t>‹#›</a:t>
            </a:fld>
            <a:endParaRPr lang="en-CA"/>
          </a:p>
        </p:txBody>
      </p:sp>
    </p:spTree>
    <p:extLst>
      <p:ext uri="{BB962C8B-B14F-4D97-AF65-F5344CB8AC3E}">
        <p14:creationId xmlns:p14="http://schemas.microsoft.com/office/powerpoint/2010/main" val="2186321950"/>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4885FB0-3165-6B44-BB93-3548ACDEE3E2}" type="slidenum">
              <a:rPr lang="en-CA"/>
              <a:pPr/>
              <a:t>‹#›</a:t>
            </a:fld>
            <a:endParaRPr lang="en-CA"/>
          </a:p>
        </p:txBody>
      </p:sp>
    </p:spTree>
    <p:extLst>
      <p:ext uri="{BB962C8B-B14F-4D97-AF65-F5344CB8AC3E}">
        <p14:creationId xmlns:p14="http://schemas.microsoft.com/office/powerpoint/2010/main" val="2282804421"/>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E2C05C9-2FE6-C543-A238-63E3F189A9F1}" type="slidenum">
              <a:rPr lang="en-CA"/>
              <a:pPr/>
              <a:t>‹#›</a:t>
            </a:fld>
            <a:endParaRPr lang="en-CA"/>
          </a:p>
        </p:txBody>
      </p:sp>
    </p:spTree>
    <p:extLst>
      <p:ext uri="{BB962C8B-B14F-4D97-AF65-F5344CB8AC3E}">
        <p14:creationId xmlns:p14="http://schemas.microsoft.com/office/powerpoint/2010/main" val="15524299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B309C72-7A73-A347-9FB3-EB16AF422DB4}" type="slidenum">
              <a:rPr lang="en-CA"/>
              <a:pPr/>
              <a:t>‹#›</a:t>
            </a:fld>
            <a:endParaRPr lang="en-CA"/>
          </a:p>
        </p:txBody>
      </p:sp>
    </p:spTree>
    <p:extLst>
      <p:ext uri="{BB962C8B-B14F-4D97-AF65-F5344CB8AC3E}">
        <p14:creationId xmlns:p14="http://schemas.microsoft.com/office/powerpoint/2010/main" val="4142265095"/>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F849BC5-C2F6-7842-B472-BFB467467F11}" type="slidenum">
              <a:rPr lang="en-CA"/>
              <a:pPr/>
              <a:t>‹#›</a:t>
            </a:fld>
            <a:endParaRPr lang="en-CA"/>
          </a:p>
        </p:txBody>
      </p:sp>
    </p:spTree>
    <p:extLst>
      <p:ext uri="{BB962C8B-B14F-4D97-AF65-F5344CB8AC3E}">
        <p14:creationId xmlns:p14="http://schemas.microsoft.com/office/powerpoint/2010/main" val="4169415652"/>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07D7E6C-6A8F-9A42-A540-341CB0CEFC01}" type="slidenum">
              <a:rPr lang="en-CA"/>
              <a:pPr/>
              <a:t>‹#›</a:t>
            </a:fld>
            <a:endParaRPr lang="en-CA"/>
          </a:p>
        </p:txBody>
      </p:sp>
    </p:spTree>
    <p:extLst>
      <p:ext uri="{BB962C8B-B14F-4D97-AF65-F5344CB8AC3E}">
        <p14:creationId xmlns:p14="http://schemas.microsoft.com/office/powerpoint/2010/main" val="2884460337"/>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9FA6022-8FFD-7943-83FD-A59113453004}" type="slidenum">
              <a:rPr lang="en-CA"/>
              <a:pPr/>
              <a:t>‹#›</a:t>
            </a:fld>
            <a:endParaRPr lang="en-CA"/>
          </a:p>
        </p:txBody>
      </p:sp>
    </p:spTree>
    <p:extLst>
      <p:ext uri="{BB962C8B-B14F-4D97-AF65-F5344CB8AC3E}">
        <p14:creationId xmlns:p14="http://schemas.microsoft.com/office/powerpoint/2010/main" val="2522842252"/>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795D9CC-C403-754F-A09E-6CBD5BB4D9B8}" type="slidenum">
              <a:rPr lang="en-CA"/>
              <a:pPr/>
              <a:t>‹#›</a:t>
            </a:fld>
            <a:endParaRPr lang="en-CA"/>
          </a:p>
        </p:txBody>
      </p:sp>
    </p:spTree>
    <p:extLst>
      <p:ext uri="{BB962C8B-B14F-4D97-AF65-F5344CB8AC3E}">
        <p14:creationId xmlns:p14="http://schemas.microsoft.com/office/powerpoint/2010/main" val="2290664482"/>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AF0B913-83F2-754C-953F-10AF2A9BC081}" type="slidenum">
              <a:rPr lang="en-CA"/>
              <a:pPr/>
              <a:t>‹#›</a:t>
            </a:fld>
            <a:endParaRPr lang="en-CA"/>
          </a:p>
        </p:txBody>
      </p:sp>
    </p:spTree>
    <p:extLst>
      <p:ext uri="{BB962C8B-B14F-4D97-AF65-F5344CB8AC3E}">
        <p14:creationId xmlns:p14="http://schemas.microsoft.com/office/powerpoint/2010/main" val="2555147651"/>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6D4A8FE-5D73-D34D-9E47-47B617988698}" type="slidenum">
              <a:rPr lang="en-CA"/>
              <a:pPr/>
              <a:t>‹#›</a:t>
            </a:fld>
            <a:endParaRPr lang="en-CA"/>
          </a:p>
        </p:txBody>
      </p:sp>
    </p:spTree>
    <p:extLst>
      <p:ext uri="{BB962C8B-B14F-4D97-AF65-F5344CB8AC3E}">
        <p14:creationId xmlns:p14="http://schemas.microsoft.com/office/powerpoint/2010/main" val="2550756224"/>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902E3E8-160E-064A-902D-D9CC1FD8D160}" type="slidenum">
              <a:rPr lang="en-CA"/>
              <a:pPr/>
              <a:t>‹#›</a:t>
            </a:fld>
            <a:endParaRPr lang="en-CA"/>
          </a:p>
        </p:txBody>
      </p:sp>
    </p:spTree>
    <p:extLst>
      <p:ext uri="{BB962C8B-B14F-4D97-AF65-F5344CB8AC3E}">
        <p14:creationId xmlns:p14="http://schemas.microsoft.com/office/powerpoint/2010/main" val="2037847795"/>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FFFA064-E284-FF4F-AF5F-E5B36290E67A}" type="slidenum">
              <a:rPr lang="en-CA"/>
              <a:pPr/>
              <a:t>‹#›</a:t>
            </a:fld>
            <a:endParaRPr lang="en-CA"/>
          </a:p>
        </p:txBody>
      </p:sp>
    </p:spTree>
    <p:extLst>
      <p:ext uri="{BB962C8B-B14F-4D97-AF65-F5344CB8AC3E}">
        <p14:creationId xmlns:p14="http://schemas.microsoft.com/office/powerpoint/2010/main" val="2384893941"/>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7A5F89A-EAA4-1146-9DD9-3AC339D5DE10}" type="slidenum">
              <a:rPr lang="en-CA"/>
              <a:pPr/>
              <a:t>‹#›</a:t>
            </a:fld>
            <a:endParaRPr lang="en-CA"/>
          </a:p>
        </p:txBody>
      </p:sp>
    </p:spTree>
    <p:extLst>
      <p:ext uri="{BB962C8B-B14F-4D97-AF65-F5344CB8AC3E}">
        <p14:creationId xmlns:p14="http://schemas.microsoft.com/office/powerpoint/2010/main" val="1330072242"/>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3920351640"/>
      </p:ext>
    </p:extLst>
  </p:cSld>
  <p:clrMapOvr>
    <a:masterClrMapping/>
  </p:clrMapOvr>
  <p:transition xmlns:p14="http://schemas.microsoft.com/office/powerpoint/2010/mai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E35DEC4-05A8-F64A-9E3C-D487B7E04099}" type="slidenum">
              <a:rPr lang="en-CA"/>
              <a:pPr/>
              <a:t>‹#›</a:t>
            </a:fld>
            <a:endParaRPr lang="en-CA"/>
          </a:p>
        </p:txBody>
      </p:sp>
    </p:spTree>
    <p:extLst>
      <p:ext uri="{BB962C8B-B14F-4D97-AF65-F5344CB8AC3E}">
        <p14:creationId xmlns:p14="http://schemas.microsoft.com/office/powerpoint/2010/main" val="3959434967"/>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922795465"/>
      </p:ext>
    </p:extLst>
  </p:cSld>
  <p:clrMapOvr>
    <a:masterClrMapping/>
  </p:clrMapOvr>
  <p:transition xmlns:p14="http://schemas.microsoft.com/office/powerpoint/2010/main" spd="med">
    <p:fade/>
  </p:transition>
</p:sldLayout>
</file>

<file path=ppt/slideLayouts/slideLayout129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1356940777"/>
      </p:ext>
    </p:extLst>
  </p:cSld>
  <p:clrMapOvr>
    <a:masterClrMapping/>
  </p:clrMapOvr>
  <p:transition xmlns:p14="http://schemas.microsoft.com/office/powerpoint/2010/main" spd="med">
    <p:fade/>
  </p:transition>
</p:sldLayout>
</file>

<file path=ppt/slideLayouts/slideLayout12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747874723"/>
      </p:ext>
    </p:extLst>
  </p:cSld>
  <p:clrMapOvr>
    <a:masterClrMapping/>
  </p:clrMapOvr>
  <p:transition xmlns:p14="http://schemas.microsoft.com/office/powerpoint/2010/main" spd="med">
    <p:fade/>
  </p:transition>
</p:sldLayout>
</file>

<file path=ppt/slideLayouts/slideLayout12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105747947"/>
      </p:ext>
    </p:extLst>
  </p:cSld>
  <p:clrMapOvr>
    <a:masterClrMapping/>
  </p:clrMapOvr>
  <p:transition xmlns:p14="http://schemas.microsoft.com/office/powerpoint/2010/main" spd="med">
    <p:fade/>
  </p:transition>
</p:sldLayout>
</file>

<file path=ppt/slideLayouts/slideLayout12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408592020"/>
      </p:ext>
    </p:extLst>
  </p:cSld>
  <p:clrMapOvr>
    <a:masterClrMapping/>
  </p:clrMapOvr>
  <p:transition xmlns:p14="http://schemas.microsoft.com/office/powerpoint/2010/main" spd="med">
    <p:fade/>
  </p:transition>
</p:sldLayout>
</file>

<file path=ppt/slideLayouts/slideLayout12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100811"/>
      </p:ext>
    </p:extLst>
  </p:cSld>
  <p:clrMapOvr>
    <a:masterClrMapping/>
  </p:clrMapOvr>
  <p:transition xmlns:p14="http://schemas.microsoft.com/office/powerpoint/2010/main" spd="med">
    <p:fade/>
  </p:transition>
</p:sldLayout>
</file>

<file path=ppt/slideLayouts/slideLayout12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209429815"/>
      </p:ext>
    </p:extLst>
  </p:cSld>
  <p:clrMapOvr>
    <a:masterClrMapping/>
  </p:clrMapOvr>
  <p:transition xmlns:p14="http://schemas.microsoft.com/office/powerpoint/2010/main" spd="med">
    <p:fade/>
  </p:transition>
</p:sldLayout>
</file>

<file path=ppt/slideLayouts/slideLayout12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783283995"/>
      </p:ext>
    </p:extLst>
  </p:cSld>
  <p:clrMapOvr>
    <a:masterClrMapping/>
  </p:clrMapOvr>
  <p:transition xmlns:p14="http://schemas.microsoft.com/office/powerpoint/2010/main" spd="med">
    <p:fade/>
  </p:transition>
</p:sldLayout>
</file>

<file path=ppt/slideLayouts/slideLayout12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74671720"/>
      </p:ext>
    </p:extLst>
  </p:cSld>
  <p:clrMapOvr>
    <a:masterClrMapping/>
  </p:clrMapOvr>
  <p:transition xmlns:p14="http://schemas.microsoft.com/office/powerpoint/2010/main" spd="med">
    <p:fade/>
  </p:transition>
</p:sldLayout>
</file>

<file path=ppt/slideLayouts/slideLayout12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301119133"/>
      </p:ext>
    </p:extLst>
  </p:cSld>
  <p:clrMapOvr>
    <a:masterClrMapping/>
  </p:clrMapOvr>
  <p:transition xmlns:p14="http://schemas.microsoft.com/office/powerpoint/2010/mai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7668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BC236EC-BCDB-1040-BD13-573837FFF3C5}" type="slidenum">
              <a:rPr lang="en-CA"/>
              <a:pPr/>
              <a:t>‹#›</a:t>
            </a:fld>
            <a:endParaRPr lang="en-CA"/>
          </a:p>
        </p:txBody>
      </p:sp>
    </p:spTree>
    <p:extLst>
      <p:ext uri="{BB962C8B-B14F-4D97-AF65-F5344CB8AC3E}">
        <p14:creationId xmlns:p14="http://schemas.microsoft.com/office/powerpoint/2010/main" val="150775974"/>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ln/>
        </p:spPr>
        <p:txBody>
          <a:bodyPr/>
          <a:lstStyle>
            <a:lvl1pPr>
              <a:defRPr/>
            </a:lvl1pPr>
          </a:lstStyle>
          <a:p>
            <a:pPr>
              <a:defRPr/>
            </a:pPr>
            <a:r>
              <a:rPr lang="en-CA"/>
              <a:t>June 27, 2012</a:t>
            </a:r>
          </a:p>
        </p:txBody>
      </p:sp>
      <p:sp>
        <p:nvSpPr>
          <p:cNvPr id="5"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ln/>
        </p:spPr>
        <p:txBody>
          <a:bodyPr/>
          <a:lstStyle>
            <a:lvl1pPr>
              <a:defRPr/>
            </a:lvl1pPr>
          </a:lstStyle>
          <a:p>
            <a:fld id="{B93966EF-5A28-FF4D-A31C-0D9C4839AD10}" type="slidenum">
              <a:rPr lang="en-CA"/>
              <a:pPr/>
              <a:t>‹#›</a:t>
            </a:fld>
            <a:endParaRPr lang="en-CA"/>
          </a:p>
        </p:txBody>
      </p:sp>
    </p:spTree>
    <p:extLst>
      <p:ext uri="{BB962C8B-B14F-4D97-AF65-F5344CB8AC3E}">
        <p14:creationId xmlns:p14="http://schemas.microsoft.com/office/powerpoint/2010/main" val="18522501"/>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ln/>
        </p:spPr>
        <p:txBody>
          <a:bodyPr/>
          <a:lstStyle>
            <a:lvl1pPr>
              <a:defRPr/>
            </a:lvl1pPr>
          </a:lstStyle>
          <a:p>
            <a:pPr>
              <a:defRPr/>
            </a:pPr>
            <a:r>
              <a:rPr lang="en-CA"/>
              <a:t>June 27, 2012</a:t>
            </a:r>
          </a:p>
        </p:txBody>
      </p:sp>
      <p:sp>
        <p:nvSpPr>
          <p:cNvPr id="5"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ln/>
        </p:spPr>
        <p:txBody>
          <a:bodyPr/>
          <a:lstStyle>
            <a:lvl1pPr>
              <a:defRPr/>
            </a:lvl1pPr>
          </a:lstStyle>
          <a:p>
            <a:fld id="{EF128F75-2BD3-AE44-B5AA-3F507376C980}" type="slidenum">
              <a:rPr lang="en-CA"/>
              <a:pPr/>
              <a:t>‹#›</a:t>
            </a:fld>
            <a:endParaRPr lang="en-CA"/>
          </a:p>
        </p:txBody>
      </p:sp>
    </p:spTree>
    <p:extLst>
      <p:ext uri="{BB962C8B-B14F-4D97-AF65-F5344CB8AC3E}">
        <p14:creationId xmlns:p14="http://schemas.microsoft.com/office/powerpoint/2010/main" val="1772592431"/>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ln/>
        </p:spPr>
        <p:txBody>
          <a:bodyPr/>
          <a:lstStyle>
            <a:lvl1pPr>
              <a:defRPr/>
            </a:lvl1pPr>
          </a:lstStyle>
          <a:p>
            <a:pPr>
              <a:defRPr/>
            </a:pPr>
            <a:r>
              <a:rPr lang="en-CA"/>
              <a:t>June 27, 2012</a:t>
            </a:r>
          </a:p>
        </p:txBody>
      </p:sp>
      <p:sp>
        <p:nvSpPr>
          <p:cNvPr id="5"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ln/>
        </p:spPr>
        <p:txBody>
          <a:bodyPr/>
          <a:lstStyle>
            <a:lvl1pPr>
              <a:defRPr/>
            </a:lvl1pPr>
          </a:lstStyle>
          <a:p>
            <a:fld id="{D5CA0071-ECF4-CB44-9CF4-CC228BB495D4}" type="slidenum">
              <a:rPr lang="en-CA"/>
              <a:pPr/>
              <a:t>‹#›</a:t>
            </a:fld>
            <a:endParaRPr lang="en-CA"/>
          </a:p>
        </p:txBody>
      </p:sp>
    </p:spTree>
    <p:extLst>
      <p:ext uri="{BB962C8B-B14F-4D97-AF65-F5344CB8AC3E}">
        <p14:creationId xmlns:p14="http://schemas.microsoft.com/office/powerpoint/2010/main" val="1108016172"/>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ln/>
        </p:spPr>
        <p:txBody>
          <a:bodyPr/>
          <a:lstStyle>
            <a:lvl1pPr>
              <a:defRPr/>
            </a:lvl1pPr>
          </a:lstStyle>
          <a:p>
            <a:pPr>
              <a:defRPr/>
            </a:pPr>
            <a:r>
              <a:rPr lang="en-CA"/>
              <a:t>June 27, 2012</a:t>
            </a:r>
          </a:p>
        </p:txBody>
      </p:sp>
      <p:sp>
        <p:nvSpPr>
          <p:cNvPr id="6"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ln/>
        </p:spPr>
        <p:txBody>
          <a:bodyPr/>
          <a:lstStyle>
            <a:lvl1pPr>
              <a:defRPr/>
            </a:lvl1pPr>
          </a:lstStyle>
          <a:p>
            <a:fld id="{0113FBA4-4445-C541-9BF8-DBBB946BDC55}" type="slidenum">
              <a:rPr lang="en-CA"/>
              <a:pPr/>
              <a:t>‹#›</a:t>
            </a:fld>
            <a:endParaRPr lang="en-CA"/>
          </a:p>
        </p:txBody>
      </p:sp>
    </p:spTree>
    <p:extLst>
      <p:ext uri="{BB962C8B-B14F-4D97-AF65-F5344CB8AC3E}">
        <p14:creationId xmlns:p14="http://schemas.microsoft.com/office/powerpoint/2010/main" val="3133433624"/>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ln/>
        </p:spPr>
        <p:txBody>
          <a:bodyPr/>
          <a:lstStyle>
            <a:lvl1pPr>
              <a:defRPr/>
            </a:lvl1pPr>
          </a:lstStyle>
          <a:p>
            <a:pPr>
              <a:defRPr/>
            </a:pPr>
            <a:r>
              <a:rPr lang="en-CA"/>
              <a:t>June 27, 2012</a:t>
            </a:r>
          </a:p>
        </p:txBody>
      </p:sp>
      <p:sp>
        <p:nvSpPr>
          <p:cNvPr id="8"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9" name="Rectangle 20"/>
          <p:cNvSpPr>
            <a:spLocks noGrp="1" noChangeArrowheads="1"/>
          </p:cNvSpPr>
          <p:nvPr>
            <p:ph type="sldNum" sz="quarter" idx="12"/>
          </p:nvPr>
        </p:nvSpPr>
        <p:spPr>
          <a:ln/>
        </p:spPr>
        <p:txBody>
          <a:bodyPr/>
          <a:lstStyle>
            <a:lvl1pPr>
              <a:defRPr/>
            </a:lvl1pPr>
          </a:lstStyle>
          <a:p>
            <a:fld id="{4E35D3D3-A263-F64D-A811-5FE08B20C252}" type="slidenum">
              <a:rPr lang="en-CA"/>
              <a:pPr/>
              <a:t>‹#›</a:t>
            </a:fld>
            <a:endParaRPr lang="en-CA"/>
          </a:p>
        </p:txBody>
      </p:sp>
    </p:spTree>
    <p:extLst>
      <p:ext uri="{BB962C8B-B14F-4D97-AF65-F5344CB8AC3E}">
        <p14:creationId xmlns:p14="http://schemas.microsoft.com/office/powerpoint/2010/main" val="1184774307"/>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ln/>
        </p:spPr>
        <p:txBody>
          <a:bodyPr/>
          <a:lstStyle>
            <a:lvl1pPr>
              <a:defRPr/>
            </a:lvl1pPr>
          </a:lstStyle>
          <a:p>
            <a:pPr>
              <a:defRPr/>
            </a:pPr>
            <a:r>
              <a:rPr lang="en-CA"/>
              <a:t>June 27, 2012</a:t>
            </a:r>
          </a:p>
        </p:txBody>
      </p:sp>
      <p:sp>
        <p:nvSpPr>
          <p:cNvPr id="4"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5" name="Rectangle 20"/>
          <p:cNvSpPr>
            <a:spLocks noGrp="1" noChangeArrowheads="1"/>
          </p:cNvSpPr>
          <p:nvPr>
            <p:ph type="sldNum" sz="quarter" idx="12"/>
          </p:nvPr>
        </p:nvSpPr>
        <p:spPr>
          <a:ln/>
        </p:spPr>
        <p:txBody>
          <a:bodyPr/>
          <a:lstStyle>
            <a:lvl1pPr>
              <a:defRPr/>
            </a:lvl1pPr>
          </a:lstStyle>
          <a:p>
            <a:fld id="{6982353C-53E3-9F46-967F-97004DB97090}" type="slidenum">
              <a:rPr lang="en-CA"/>
              <a:pPr/>
              <a:t>‹#›</a:t>
            </a:fld>
            <a:endParaRPr lang="en-CA"/>
          </a:p>
        </p:txBody>
      </p:sp>
    </p:spTree>
    <p:extLst>
      <p:ext uri="{BB962C8B-B14F-4D97-AF65-F5344CB8AC3E}">
        <p14:creationId xmlns:p14="http://schemas.microsoft.com/office/powerpoint/2010/main" val="2837727094"/>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r>
              <a:rPr lang="en-CA"/>
              <a:t>June 27, 2012</a:t>
            </a:r>
          </a:p>
        </p:txBody>
      </p:sp>
      <p:sp>
        <p:nvSpPr>
          <p:cNvPr id="3"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4" name="Rectangle 20"/>
          <p:cNvSpPr>
            <a:spLocks noGrp="1" noChangeArrowheads="1"/>
          </p:cNvSpPr>
          <p:nvPr>
            <p:ph type="sldNum" sz="quarter" idx="12"/>
          </p:nvPr>
        </p:nvSpPr>
        <p:spPr>
          <a:ln/>
        </p:spPr>
        <p:txBody>
          <a:bodyPr/>
          <a:lstStyle>
            <a:lvl1pPr>
              <a:defRPr/>
            </a:lvl1pPr>
          </a:lstStyle>
          <a:p>
            <a:fld id="{65318757-1F5D-F640-BFA6-D78735460E13}" type="slidenum">
              <a:rPr lang="en-CA"/>
              <a:pPr/>
              <a:t>‹#›</a:t>
            </a:fld>
            <a:endParaRPr lang="en-CA"/>
          </a:p>
        </p:txBody>
      </p:sp>
    </p:spTree>
    <p:extLst>
      <p:ext uri="{BB962C8B-B14F-4D97-AF65-F5344CB8AC3E}">
        <p14:creationId xmlns:p14="http://schemas.microsoft.com/office/powerpoint/2010/main" val="3991955680"/>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ln/>
        </p:spPr>
        <p:txBody>
          <a:bodyPr/>
          <a:lstStyle>
            <a:lvl1pPr>
              <a:defRPr/>
            </a:lvl1pPr>
          </a:lstStyle>
          <a:p>
            <a:pPr>
              <a:defRPr/>
            </a:pPr>
            <a:r>
              <a:rPr lang="en-CA"/>
              <a:t>June 27, 2012</a:t>
            </a:r>
          </a:p>
        </p:txBody>
      </p:sp>
      <p:sp>
        <p:nvSpPr>
          <p:cNvPr id="6"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ln/>
        </p:spPr>
        <p:txBody>
          <a:bodyPr/>
          <a:lstStyle>
            <a:lvl1pPr>
              <a:defRPr/>
            </a:lvl1pPr>
          </a:lstStyle>
          <a:p>
            <a:fld id="{3F6608A1-6C37-1C47-B2F8-AE1C27755C29}" type="slidenum">
              <a:rPr lang="en-CA"/>
              <a:pPr/>
              <a:t>‹#›</a:t>
            </a:fld>
            <a:endParaRPr lang="en-CA"/>
          </a:p>
        </p:txBody>
      </p:sp>
    </p:spTree>
    <p:extLst>
      <p:ext uri="{BB962C8B-B14F-4D97-AF65-F5344CB8AC3E}">
        <p14:creationId xmlns:p14="http://schemas.microsoft.com/office/powerpoint/2010/main" val="4204073984"/>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ln/>
        </p:spPr>
        <p:txBody>
          <a:bodyPr/>
          <a:lstStyle>
            <a:lvl1pPr>
              <a:defRPr/>
            </a:lvl1pPr>
          </a:lstStyle>
          <a:p>
            <a:pPr>
              <a:defRPr/>
            </a:pPr>
            <a:r>
              <a:rPr lang="en-CA"/>
              <a:t>June 27, 2012</a:t>
            </a:r>
          </a:p>
        </p:txBody>
      </p:sp>
      <p:sp>
        <p:nvSpPr>
          <p:cNvPr id="6"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ln/>
        </p:spPr>
        <p:txBody>
          <a:bodyPr/>
          <a:lstStyle>
            <a:lvl1pPr>
              <a:defRPr/>
            </a:lvl1pPr>
          </a:lstStyle>
          <a:p>
            <a:fld id="{5702EA09-49E8-5C4C-9D69-001D512D275C}" type="slidenum">
              <a:rPr lang="en-CA"/>
              <a:pPr/>
              <a:t>‹#›</a:t>
            </a:fld>
            <a:endParaRPr lang="en-CA"/>
          </a:p>
        </p:txBody>
      </p:sp>
    </p:spTree>
    <p:extLst>
      <p:ext uri="{BB962C8B-B14F-4D97-AF65-F5344CB8AC3E}">
        <p14:creationId xmlns:p14="http://schemas.microsoft.com/office/powerpoint/2010/main" val="2284320244"/>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ln/>
        </p:spPr>
        <p:txBody>
          <a:bodyPr/>
          <a:lstStyle>
            <a:lvl1pPr>
              <a:defRPr/>
            </a:lvl1pPr>
          </a:lstStyle>
          <a:p>
            <a:pPr>
              <a:defRPr/>
            </a:pPr>
            <a:r>
              <a:rPr lang="en-CA"/>
              <a:t>June 27, 2012</a:t>
            </a:r>
          </a:p>
        </p:txBody>
      </p:sp>
      <p:sp>
        <p:nvSpPr>
          <p:cNvPr id="5"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ln/>
        </p:spPr>
        <p:txBody>
          <a:bodyPr/>
          <a:lstStyle>
            <a:lvl1pPr>
              <a:defRPr/>
            </a:lvl1pPr>
          </a:lstStyle>
          <a:p>
            <a:fld id="{6DFC5A4C-5518-374F-8DA4-333FB2D9C769}" type="slidenum">
              <a:rPr lang="en-CA"/>
              <a:pPr/>
              <a:t>‹#›</a:t>
            </a:fld>
            <a:endParaRPr lang="en-CA"/>
          </a:p>
        </p:txBody>
      </p:sp>
    </p:spTree>
    <p:extLst>
      <p:ext uri="{BB962C8B-B14F-4D97-AF65-F5344CB8AC3E}">
        <p14:creationId xmlns:p14="http://schemas.microsoft.com/office/powerpoint/2010/main" val="30651448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9DC9A33-2215-C144-83D8-274BBB3DA47E}" type="slidenum">
              <a:rPr lang="en-CA"/>
              <a:pPr/>
              <a:t>‹#›</a:t>
            </a:fld>
            <a:endParaRPr lang="en-CA"/>
          </a:p>
        </p:txBody>
      </p:sp>
    </p:spTree>
    <p:extLst>
      <p:ext uri="{BB962C8B-B14F-4D97-AF65-F5344CB8AC3E}">
        <p14:creationId xmlns:p14="http://schemas.microsoft.com/office/powerpoint/2010/main" val="4282718843"/>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ln/>
        </p:spPr>
        <p:txBody>
          <a:bodyPr/>
          <a:lstStyle>
            <a:lvl1pPr>
              <a:defRPr/>
            </a:lvl1pPr>
          </a:lstStyle>
          <a:p>
            <a:pPr>
              <a:defRPr/>
            </a:pPr>
            <a:r>
              <a:rPr lang="en-CA"/>
              <a:t>June 27, 2012</a:t>
            </a:r>
          </a:p>
        </p:txBody>
      </p:sp>
      <p:sp>
        <p:nvSpPr>
          <p:cNvPr id="5" name="Rectangle 19"/>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ln/>
        </p:spPr>
        <p:txBody>
          <a:bodyPr/>
          <a:lstStyle>
            <a:lvl1pPr>
              <a:defRPr/>
            </a:lvl1pPr>
          </a:lstStyle>
          <a:p>
            <a:fld id="{DBC027B2-CB6E-BC4D-B54D-A9878223A5EF}" type="slidenum">
              <a:rPr lang="en-CA"/>
              <a:pPr/>
              <a:t>‹#›</a:t>
            </a:fld>
            <a:endParaRPr lang="en-CA"/>
          </a:p>
        </p:txBody>
      </p:sp>
    </p:spTree>
    <p:extLst>
      <p:ext uri="{BB962C8B-B14F-4D97-AF65-F5344CB8AC3E}">
        <p14:creationId xmlns:p14="http://schemas.microsoft.com/office/powerpoint/2010/main" val="3213054596"/>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EDF6557-C2F4-C445-8CC1-46693620078B}" type="slidenum">
              <a:rPr lang="en-CA"/>
              <a:pPr/>
              <a:t>‹#›</a:t>
            </a:fld>
            <a:endParaRPr lang="en-CA"/>
          </a:p>
        </p:txBody>
      </p:sp>
    </p:spTree>
    <p:extLst>
      <p:ext uri="{BB962C8B-B14F-4D97-AF65-F5344CB8AC3E}">
        <p14:creationId xmlns:p14="http://schemas.microsoft.com/office/powerpoint/2010/main" val="1202104301"/>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7"/>
          <p:cNvSpPr>
            <a:spLocks noGrp="1" noChangeArrowheads="1"/>
          </p:cNvSpPr>
          <p:nvPr>
            <p:ph type="sldNum" sz="quarter" idx="10"/>
          </p:nvPr>
        </p:nvSpPr>
        <p:spPr>
          <a:xfrm>
            <a:off x="8686800" y="6400800"/>
            <a:ext cx="457200" cy="366713"/>
          </a:xfrm>
          <a:prstGeom prst="rect">
            <a:avLst/>
          </a:prstGeom>
        </p:spPr>
        <p:txBody>
          <a:bodyPr/>
          <a:lstStyle>
            <a:lvl1pPr>
              <a:defRPr/>
            </a:lvl1pPr>
          </a:lstStyle>
          <a:p>
            <a:fld id="{F519A156-9BED-2D49-85F1-731A73954B8E}" type="slidenum">
              <a:rPr lang="en-CA"/>
              <a:pPr/>
              <a:t>‹#›</a:t>
            </a:fld>
            <a:endParaRPr lang="en-CA"/>
          </a:p>
        </p:txBody>
      </p:sp>
    </p:spTree>
    <p:extLst>
      <p:ext uri="{BB962C8B-B14F-4D97-AF65-F5344CB8AC3E}">
        <p14:creationId xmlns:p14="http://schemas.microsoft.com/office/powerpoint/2010/main" val="4062925955"/>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6"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D3EFB954-470B-0345-92C3-B7162D871FD0}" type="slidenum">
              <a:rPr lang="en-CA"/>
              <a:pPr/>
              <a:t>‹#›</a:t>
            </a:fld>
            <a:endParaRPr lang="en-CA"/>
          </a:p>
        </p:txBody>
      </p:sp>
    </p:spTree>
    <p:extLst>
      <p:ext uri="{BB962C8B-B14F-4D97-AF65-F5344CB8AC3E}">
        <p14:creationId xmlns:p14="http://schemas.microsoft.com/office/powerpoint/2010/main" val="2783849914"/>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6"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7"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8" name="Rectangle 17"/>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AD970AC0-8869-D54B-ABE9-87AF33F1AE4C}" type="slidenum">
              <a:rPr lang="en-CA"/>
              <a:pPr/>
              <a:t>‹#›</a:t>
            </a:fld>
            <a:endParaRPr lang="en-CA"/>
          </a:p>
        </p:txBody>
      </p:sp>
    </p:spTree>
    <p:extLst>
      <p:ext uri="{BB962C8B-B14F-4D97-AF65-F5344CB8AC3E}">
        <p14:creationId xmlns:p14="http://schemas.microsoft.com/office/powerpoint/2010/main" val="3383722070"/>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8"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9"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10" name="Rectangle 17"/>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9D335395-6FE4-5A46-B4E4-442FCD09CA12}" type="slidenum">
              <a:rPr lang="en-CA"/>
              <a:pPr/>
              <a:t>‹#›</a:t>
            </a:fld>
            <a:endParaRPr lang="en-CA"/>
          </a:p>
        </p:txBody>
      </p:sp>
    </p:spTree>
    <p:extLst>
      <p:ext uri="{BB962C8B-B14F-4D97-AF65-F5344CB8AC3E}">
        <p14:creationId xmlns:p14="http://schemas.microsoft.com/office/powerpoint/2010/main" val="2120054974"/>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5"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2D62B5C7-2F5E-8D42-A33E-EB117258CE8E}" type="slidenum">
              <a:rPr lang="en-CA"/>
              <a:pPr/>
              <a:t>‹#›</a:t>
            </a:fld>
            <a:endParaRPr lang="en-CA"/>
          </a:p>
        </p:txBody>
      </p:sp>
    </p:spTree>
    <p:extLst>
      <p:ext uri="{BB962C8B-B14F-4D97-AF65-F5344CB8AC3E}">
        <p14:creationId xmlns:p14="http://schemas.microsoft.com/office/powerpoint/2010/main" val="3541752868"/>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4"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5" name="Rectangle 17"/>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21088565-9363-AB41-AAD9-19A2BBC2AF5C}" type="slidenum">
              <a:rPr lang="en-CA"/>
              <a:pPr/>
              <a:t>‹#›</a:t>
            </a:fld>
            <a:endParaRPr lang="en-CA"/>
          </a:p>
        </p:txBody>
      </p:sp>
    </p:spTree>
    <p:extLst>
      <p:ext uri="{BB962C8B-B14F-4D97-AF65-F5344CB8AC3E}">
        <p14:creationId xmlns:p14="http://schemas.microsoft.com/office/powerpoint/2010/main" val="55117892"/>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36550" y="244475"/>
            <a:ext cx="8350250" cy="555625"/>
          </a:xfrm>
        </p:spPr>
        <p:txBody>
          <a:bodyPr/>
          <a:lstStyle>
            <a:lvl1pPr>
              <a:defRPr sz="2400"/>
            </a:lvl1pPr>
          </a:lstStyle>
          <a:p>
            <a:r>
              <a:rPr lang="en-US" dirty="0" smtClean="0"/>
              <a:t>Click to edit Master title style</a:t>
            </a:r>
            <a:endParaRPr lang="en-CA" dirty="0"/>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12ACA00-7A5D-F040-8F9E-ADEC929E7C27}" type="slidenum">
              <a:rPr lang="en-CA"/>
              <a:pPr/>
              <a:t>‹#›</a:t>
            </a:fld>
            <a:endParaRPr lang="en-CA"/>
          </a:p>
        </p:txBody>
      </p:sp>
    </p:spTree>
    <p:extLst>
      <p:ext uri="{BB962C8B-B14F-4D97-AF65-F5344CB8AC3E}">
        <p14:creationId xmlns:p14="http://schemas.microsoft.com/office/powerpoint/2010/main" val="3971152330"/>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6"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7"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8" name="Rectangle 17"/>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D32130C4-3DC8-6642-83B9-23DCC8D47043}" type="slidenum">
              <a:rPr lang="en-CA"/>
              <a:pPr/>
              <a:t>‹#›</a:t>
            </a:fld>
            <a:endParaRPr lang="en-CA"/>
          </a:p>
        </p:txBody>
      </p:sp>
    </p:spTree>
    <p:extLst>
      <p:ext uri="{BB962C8B-B14F-4D97-AF65-F5344CB8AC3E}">
        <p14:creationId xmlns:p14="http://schemas.microsoft.com/office/powerpoint/2010/main" val="32950818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1136650"/>
            <a:ext cx="8350250" cy="5035550"/>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AB0AE50-399E-5249-AF48-3B5EEBAE6B81}" type="slidenum">
              <a:rPr lang="en-CA"/>
              <a:pPr/>
              <a:t>‹#›</a:t>
            </a:fld>
            <a:endParaRPr lang="en-CA"/>
          </a:p>
        </p:txBody>
      </p:sp>
    </p:spTree>
    <p:extLst>
      <p:ext uri="{BB962C8B-B14F-4D97-AF65-F5344CB8AC3E}">
        <p14:creationId xmlns:p14="http://schemas.microsoft.com/office/powerpoint/2010/main" val="1502313277"/>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347315B-1569-B447-9FD3-9B8814CF3361}" type="slidenum">
              <a:rPr lang="en-CA"/>
              <a:pPr/>
              <a:t>‹#›</a:t>
            </a:fld>
            <a:endParaRPr lang="en-CA"/>
          </a:p>
        </p:txBody>
      </p:sp>
    </p:spTree>
    <p:extLst>
      <p:ext uri="{BB962C8B-B14F-4D97-AF65-F5344CB8AC3E}">
        <p14:creationId xmlns:p14="http://schemas.microsoft.com/office/powerpoint/2010/main" val="2117419700"/>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227758D-6F5E-0342-89FB-C296BC84789E}" type="slidenum">
              <a:rPr lang="en-CA"/>
              <a:pPr/>
              <a:t>‹#›</a:t>
            </a:fld>
            <a:endParaRPr lang="en-CA"/>
          </a:p>
        </p:txBody>
      </p:sp>
    </p:spTree>
    <p:extLst>
      <p:ext uri="{BB962C8B-B14F-4D97-AF65-F5344CB8AC3E}">
        <p14:creationId xmlns:p14="http://schemas.microsoft.com/office/powerpoint/2010/main" val="3776485740"/>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A5FBBF5-ABE5-DB45-A4CE-7B4B6BBD4F01}" type="slidenum">
              <a:rPr lang="en-CA"/>
              <a:pPr/>
              <a:t>‹#›</a:t>
            </a:fld>
            <a:endParaRPr lang="en-CA"/>
          </a:p>
        </p:txBody>
      </p:sp>
    </p:spTree>
    <p:extLst>
      <p:ext uri="{BB962C8B-B14F-4D97-AF65-F5344CB8AC3E}">
        <p14:creationId xmlns:p14="http://schemas.microsoft.com/office/powerpoint/2010/main" val="2086920420"/>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 y="0"/>
            <a:ext cx="9144000" cy="6858000"/>
          </a:xfrm>
          <a:prstGeom prst="rect">
            <a:avLst/>
          </a:prstGeom>
          <a:noFill/>
          <a:ln w="9525">
            <a:noFill/>
            <a:miter lim="800000"/>
            <a:headEnd/>
            <a:tailEnd/>
          </a:ln>
        </p:spPr>
      </p:pic>
      <p:pic>
        <p:nvPicPr>
          <p:cNvPr id="3" name="Picture 4" descr="Yellow_Media_logo_High_res"/>
          <p:cNvPicPr>
            <a:picLocks noChangeAspect="1" noChangeArrowheads="1"/>
          </p:cNvPicPr>
          <p:nvPr userDrawn="1"/>
        </p:nvPicPr>
        <p:blipFill>
          <a:blip r:embed="rId3"/>
          <a:srcRect/>
          <a:stretch>
            <a:fillRect/>
          </a:stretch>
        </p:blipFill>
        <p:spPr bwMode="auto">
          <a:xfrm>
            <a:off x="5205413" y="4437063"/>
            <a:ext cx="3111500" cy="604837"/>
          </a:xfrm>
          <a:prstGeom prst="rect">
            <a:avLst/>
          </a:prstGeom>
          <a:noFill/>
          <a:ln w="9525">
            <a:noFill/>
            <a:miter lim="800000"/>
            <a:headEnd/>
            <a:tailEnd/>
          </a:ln>
        </p:spPr>
      </p:pic>
    </p:spTree>
    <p:extLst>
      <p:ext uri="{BB962C8B-B14F-4D97-AF65-F5344CB8AC3E}">
        <p14:creationId xmlns:p14="http://schemas.microsoft.com/office/powerpoint/2010/main" val="2863931463"/>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367713" cy="393700"/>
          </a:xfrm>
        </p:spPr>
        <p:txBody>
          <a:bodyPr/>
          <a:lstStyle>
            <a:lvl1pPr>
              <a:defRPr>
                <a:effectLst>
                  <a:outerShdw blurRad="38100" dist="38100" dir="2700000" algn="tl">
                    <a:srgbClr val="000000">
                      <a:alpha val="43137"/>
                    </a:srgbClr>
                  </a:outerShdw>
                </a:effectLst>
                <a:latin typeface="Franklin Gothic Medium" pitchFamily="34"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660175106"/>
      </p:ext>
    </p:extLst>
  </p:cSld>
  <p:clrMapOvr>
    <a:masterClrMapping/>
  </p:clrMapOvr>
  <p:timing>
    <p:tnLst>
      <p:par>
        <p:cTn xmlns:p14="http://schemas.microsoft.com/office/powerpoint/2010/main" id="1" dur="indefinite" restart="never" nodeType="tmRoot"/>
      </p:par>
    </p:tnLst>
  </p:timing>
</p:sldLayout>
</file>

<file path=ppt/slideLayouts/slideLayout1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62720088"/>
      </p:ext>
    </p:extLst>
  </p:cSld>
  <p:clrMapOvr>
    <a:masterClrMapping/>
  </p:clrMapOvr>
  <p:timing>
    <p:tnLst>
      <p:par>
        <p:cTn xmlns:p14="http://schemas.microsoft.com/office/powerpoint/2010/main" id="1" dur="indefinite" restart="never" nodeType="tmRoot"/>
      </p:par>
    </p:tnLst>
  </p:timing>
</p:sldLayout>
</file>

<file path=ppt/slideLayouts/slideLayout1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1047750" y="1546225"/>
            <a:ext cx="3773488"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973638" y="1546225"/>
            <a:ext cx="3775075"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977285272"/>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1089928424"/>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000">
                <a:effectLst>
                  <a:outerShdw blurRad="38100" dist="38100" dir="2700000" algn="tl">
                    <a:srgbClr val="000000">
                      <a:alpha val="43137"/>
                    </a:srgbClr>
                  </a:outerShdw>
                </a:effectLst>
                <a:latin typeface="Franklin Gothic Medium" pitchFamily="34" charset="0"/>
              </a:defRPr>
            </a:lvl1pPr>
          </a:lstStyle>
          <a:p>
            <a:r>
              <a:rPr lang="en-US" dirty="0" smtClean="0"/>
              <a:t>Click to edit Master title style</a:t>
            </a:r>
            <a:endParaRPr lang="en-CA" dirty="0"/>
          </a:p>
        </p:txBody>
      </p:sp>
    </p:spTree>
    <p:extLst>
      <p:ext uri="{BB962C8B-B14F-4D97-AF65-F5344CB8AC3E}">
        <p14:creationId xmlns:p14="http://schemas.microsoft.com/office/powerpoint/2010/main" val="2259771281"/>
      </p:ext>
    </p:extLst>
  </p:cSld>
  <p:clrMapOvr>
    <a:masterClrMapping/>
  </p:clrMapOvr>
  <p:timing>
    <p:tnLst>
      <p:par>
        <p:cTn xmlns:p14="http://schemas.microsoft.com/office/powerpoint/2010/main" id="1" dur="indefinite" restart="never" nodeType="tmRoot"/>
      </p:par>
    </p:tnLst>
  </p:timing>
</p:sldLayout>
</file>

<file path=ppt/slideLayouts/slideLayout1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938204"/>
      </p:ext>
    </p:extLst>
  </p:cSld>
  <p:clrMapOvr>
    <a:masterClrMapping/>
  </p:clrMapOvr>
  <p:timing>
    <p:tnLst>
      <p:par>
        <p:cTn xmlns:p14="http://schemas.microsoft.com/office/powerpoint/2010/mai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a:prstGeom prst="rect">
            <a:avLst/>
          </a:prstGeo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2012January 18th,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                                                             STRAT Plan 2011 v003  </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B71C415-6419-694D-A99D-7DEE6AE5A7CE}" type="slidenum">
              <a:rPr lang="en-CA"/>
              <a:pPr/>
              <a:t>‹#›</a:t>
            </a:fld>
            <a:endParaRPr lang="en-CA"/>
          </a:p>
        </p:txBody>
      </p:sp>
    </p:spTree>
    <p:extLst>
      <p:ext uri="{BB962C8B-B14F-4D97-AF65-F5344CB8AC3E}">
        <p14:creationId xmlns:p14="http://schemas.microsoft.com/office/powerpoint/2010/main" val="228578474"/>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270546"/>
      </p:ext>
    </p:extLst>
  </p:cSld>
  <p:clrMapOvr>
    <a:masterClrMapping/>
  </p:clrMapOvr>
  <p:timing>
    <p:tnLst>
      <p:par>
        <p:cTn xmlns:p14="http://schemas.microsoft.com/office/powerpoint/2010/main" id="1" dur="indefinite" restart="never" nodeType="tmRoot"/>
      </p:par>
    </p:tnLst>
  </p:timing>
</p:sldLayout>
</file>

<file path=ppt/slideLayouts/slideLayout1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7766069"/>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043354471"/>
      </p:ext>
    </p:extLst>
  </p:cSld>
  <p:clrMapOvr>
    <a:masterClrMapping/>
  </p:clrMapOvr>
  <p:timing>
    <p:tnLst>
      <p:par>
        <p:cTn xmlns:p14="http://schemas.microsoft.com/office/powerpoint/2010/main" id="1" dur="indefinite" restart="never" nodeType="tmRoot"/>
      </p:par>
    </p:tnLst>
  </p:timing>
</p:sldLayout>
</file>

<file path=ppt/slideLayouts/slideLayout1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7975" y="260350"/>
            <a:ext cx="2090738" cy="496887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381000" y="260350"/>
            <a:ext cx="6124575" cy="4968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2938368054"/>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2" name="Picture 1" descr="background.g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39632" name="Rectangle 16"/>
          <p:cNvSpPr>
            <a:spLocks noGrp="1" noChangeArrowheads="1"/>
          </p:cNvSpPr>
          <p:nvPr>
            <p:ph type="ctrTitle"/>
          </p:nvPr>
        </p:nvSpPr>
        <p:spPr>
          <a:xfrm>
            <a:off x="2628900" y="2857500"/>
            <a:ext cx="6057900" cy="1470025"/>
          </a:xfrm>
        </p:spPr>
        <p:txBody>
          <a:bodyPr/>
          <a:lstStyle>
            <a:lvl1pPr>
              <a:defRPr sz="3200"/>
            </a:lvl1pPr>
          </a:lstStyle>
          <a:p>
            <a:r>
              <a:rPr lang="en-CA"/>
              <a:t>Click to edit Master title style</a:t>
            </a:r>
          </a:p>
        </p:txBody>
      </p:sp>
      <p:sp>
        <p:nvSpPr>
          <p:cNvPr id="239633" name="Rectangle 17"/>
          <p:cNvSpPr>
            <a:spLocks noGrp="1" noChangeArrowheads="1"/>
          </p:cNvSpPr>
          <p:nvPr>
            <p:ph type="subTitle" idx="1"/>
          </p:nvPr>
        </p:nvSpPr>
        <p:spPr>
          <a:xfrm>
            <a:off x="2628900" y="4330700"/>
            <a:ext cx="6057900" cy="1257300"/>
          </a:xfrm>
        </p:spPr>
        <p:txBody>
          <a:bodyPr/>
          <a:lstStyle>
            <a:lvl1pPr marL="0" indent="0">
              <a:lnSpc>
                <a:spcPct val="85000"/>
              </a:lnSpc>
              <a:buFontTx/>
              <a:buNone/>
              <a:defRPr/>
            </a:lvl1pPr>
          </a:lstStyle>
          <a:p>
            <a:r>
              <a:rPr lang="en-CA"/>
              <a:t>Click to edit Master subtitle style</a:t>
            </a:r>
          </a:p>
        </p:txBody>
      </p:sp>
    </p:spTree>
    <p:extLst>
      <p:ext uri="{BB962C8B-B14F-4D97-AF65-F5344CB8AC3E}">
        <p14:creationId xmlns:p14="http://schemas.microsoft.com/office/powerpoint/2010/main" val="184940934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8323132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2924175"/>
            <a:ext cx="9144000" cy="304800"/>
          </a:xfrm>
          <a:prstGeom prst="rect">
            <a:avLst/>
          </a:prstGeom>
        </p:spPr>
        <p:txBody>
          <a:bodyPr/>
          <a:lstStyle/>
          <a:p>
            <a:r>
              <a:rPr lang="fr-FR" smtClean="0"/>
              <a:t>Modifiez le style du titre</a:t>
            </a:r>
            <a:endParaRPr lang="fr-CA"/>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6472189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294282827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0" y="2924175"/>
            <a:ext cx="9144000" cy="304800"/>
          </a:xfrm>
          <a:prstGeom prst="rect">
            <a:avLst/>
          </a:prstGeom>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2854985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91188014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0" y="2924175"/>
            <a:ext cx="9144000" cy="304800"/>
          </a:xfrm>
          <a:prstGeom prst="rect">
            <a:avLst/>
          </a:prstGeom>
        </p:spPr>
        <p:txBody>
          <a:bodyPr/>
          <a:lstStyle/>
          <a:p>
            <a:r>
              <a:rPr lang="fr-FR" smtClean="0"/>
              <a:t>Modifiez le style du titre</a:t>
            </a:r>
            <a:endParaRPr lang="fr-CA"/>
          </a:p>
        </p:txBody>
      </p:sp>
    </p:spTree>
    <p:extLst>
      <p:ext uri="{BB962C8B-B14F-4D97-AF65-F5344CB8AC3E}">
        <p14:creationId xmlns:p14="http://schemas.microsoft.com/office/powerpoint/2010/main" val="3623309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90784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2374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2358626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9940114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0" y="2924175"/>
            <a:ext cx="9144000" cy="304800"/>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00994178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1600200"/>
            <a:ext cx="2286000" cy="4525963"/>
          </a:xfrm>
          <a:prstGeom prst="rect">
            <a:avLst/>
          </a:prstGeo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0" y="1600200"/>
            <a:ext cx="6705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2742349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pic>
        <p:nvPicPr>
          <p:cNvPr id="45"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extLst>
      <p:ext uri="{BB962C8B-B14F-4D97-AF65-F5344CB8AC3E}">
        <p14:creationId xmlns:p14="http://schemas.microsoft.com/office/powerpoint/2010/main" val="33812730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idx="1"/>
          </p:nvPr>
        </p:nvSpPr>
        <p:spPr>
          <a:xfrm>
            <a:off x="336550" y="1136650"/>
            <a:ext cx="8350250" cy="503555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969DC5C-30CD-744C-BB9A-041C43DE33AD}" type="slidenum">
              <a:rPr lang="en-CA"/>
              <a:pPr/>
              <a:t>‹#›</a:t>
            </a:fld>
            <a:endParaRPr lang="en-CA"/>
          </a:p>
        </p:txBody>
      </p:sp>
    </p:spTree>
    <p:extLst>
      <p:ext uri="{BB962C8B-B14F-4D97-AF65-F5344CB8AC3E}">
        <p14:creationId xmlns:p14="http://schemas.microsoft.com/office/powerpoint/2010/main" val="9939569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96F4E69-5F9D-5441-83BB-157B50A11AAA}" type="slidenum">
              <a:rPr lang="en-CA"/>
              <a:pPr/>
              <a:t>‹#›</a:t>
            </a:fld>
            <a:endParaRPr lang="en-CA"/>
          </a:p>
        </p:txBody>
      </p:sp>
    </p:spTree>
    <p:extLst>
      <p:ext uri="{BB962C8B-B14F-4D97-AF65-F5344CB8AC3E}">
        <p14:creationId xmlns:p14="http://schemas.microsoft.com/office/powerpoint/2010/main" val="25537725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151EBD6-960E-7C40-B3C2-943CABE7E0DE}" type="slidenum">
              <a:rPr lang="en-CA"/>
              <a:pPr/>
              <a:t>‹#›</a:t>
            </a:fld>
            <a:endParaRPr lang="en-CA"/>
          </a:p>
        </p:txBody>
      </p:sp>
    </p:spTree>
    <p:extLst>
      <p:ext uri="{BB962C8B-B14F-4D97-AF65-F5344CB8AC3E}">
        <p14:creationId xmlns:p14="http://schemas.microsoft.com/office/powerpoint/2010/main" val="22766421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B5C03B5-80D5-9245-8A23-515BAE48904B}" type="slidenum">
              <a:rPr lang="en-CA"/>
              <a:pPr/>
              <a:t>‹#›</a:t>
            </a:fld>
            <a:endParaRPr lang="en-CA"/>
          </a:p>
        </p:txBody>
      </p:sp>
    </p:spTree>
    <p:extLst>
      <p:ext uri="{BB962C8B-B14F-4D97-AF65-F5344CB8AC3E}">
        <p14:creationId xmlns:p14="http://schemas.microsoft.com/office/powerpoint/2010/main" val="2546348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2747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B9624FE-DCC4-864C-8FF0-36C44F258A52}" type="slidenum">
              <a:rPr lang="en-CA"/>
              <a:pPr/>
              <a:t>‹#›</a:t>
            </a:fld>
            <a:endParaRPr lang="en-CA"/>
          </a:p>
        </p:txBody>
      </p:sp>
    </p:spTree>
    <p:extLst>
      <p:ext uri="{BB962C8B-B14F-4D97-AF65-F5344CB8AC3E}">
        <p14:creationId xmlns:p14="http://schemas.microsoft.com/office/powerpoint/2010/main" val="430971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F2FE5A4-5220-774C-92B1-40C1C7B48A45}" type="slidenum">
              <a:rPr lang="en-CA"/>
              <a:pPr/>
              <a:t>‹#›</a:t>
            </a:fld>
            <a:endParaRPr lang="en-CA"/>
          </a:p>
        </p:txBody>
      </p:sp>
    </p:spTree>
    <p:extLst>
      <p:ext uri="{BB962C8B-B14F-4D97-AF65-F5344CB8AC3E}">
        <p14:creationId xmlns:p14="http://schemas.microsoft.com/office/powerpoint/2010/main" val="21763674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E51840C-4732-8849-B6B8-6763B523029D}" type="slidenum">
              <a:rPr lang="en-CA"/>
              <a:pPr/>
              <a:t>‹#›</a:t>
            </a:fld>
            <a:endParaRPr lang="en-CA"/>
          </a:p>
        </p:txBody>
      </p:sp>
    </p:spTree>
    <p:extLst>
      <p:ext uri="{BB962C8B-B14F-4D97-AF65-F5344CB8AC3E}">
        <p14:creationId xmlns:p14="http://schemas.microsoft.com/office/powerpoint/2010/main" val="22536430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F71A466-0363-A040-A0C8-2B14FDD926E4}" type="slidenum">
              <a:rPr lang="en-CA"/>
              <a:pPr/>
              <a:t>‹#›</a:t>
            </a:fld>
            <a:endParaRPr lang="en-CA"/>
          </a:p>
        </p:txBody>
      </p:sp>
    </p:spTree>
    <p:extLst>
      <p:ext uri="{BB962C8B-B14F-4D97-AF65-F5344CB8AC3E}">
        <p14:creationId xmlns:p14="http://schemas.microsoft.com/office/powerpoint/2010/main" val="2510308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1136650"/>
            <a:ext cx="8350250" cy="5035550"/>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30FFEE1-5864-7448-B88F-DD0ED4FD97B8}" type="slidenum">
              <a:rPr lang="en-CA"/>
              <a:pPr/>
              <a:t>‹#›</a:t>
            </a:fld>
            <a:endParaRPr lang="en-CA"/>
          </a:p>
        </p:txBody>
      </p:sp>
    </p:spTree>
    <p:extLst>
      <p:ext uri="{BB962C8B-B14F-4D97-AF65-F5344CB8AC3E}">
        <p14:creationId xmlns:p14="http://schemas.microsoft.com/office/powerpoint/2010/main" val="40912053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a:prstGeom prst="rect">
            <a:avLst/>
          </a:prstGeo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365E92A-B5D3-424C-9887-E7C2C123D85F}" type="slidenum">
              <a:rPr lang="en-CA"/>
              <a:pPr/>
              <a:t>‹#›</a:t>
            </a:fld>
            <a:endParaRPr lang="en-CA"/>
          </a:p>
        </p:txBody>
      </p:sp>
    </p:spTree>
    <p:extLst>
      <p:ext uri="{BB962C8B-B14F-4D97-AF65-F5344CB8AC3E}">
        <p14:creationId xmlns:p14="http://schemas.microsoft.com/office/powerpoint/2010/main" val="28153137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8E5E8A0-3DB6-1D4F-B589-59BB332CFEEF}" type="slidenum">
              <a:rPr lang="en-CA"/>
              <a:pPr/>
              <a:t>‹#›</a:t>
            </a:fld>
            <a:endParaRPr lang="en-CA"/>
          </a:p>
        </p:txBody>
      </p:sp>
    </p:spTree>
    <p:extLst>
      <p:ext uri="{BB962C8B-B14F-4D97-AF65-F5344CB8AC3E}">
        <p14:creationId xmlns:p14="http://schemas.microsoft.com/office/powerpoint/2010/main" val="2396488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idx="1"/>
          </p:nvPr>
        </p:nvSpPr>
        <p:spPr>
          <a:xfrm>
            <a:off x="336550" y="1136650"/>
            <a:ext cx="8350250" cy="503555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52EBC37-B065-DE4A-9333-84D8E4030062}" type="slidenum">
              <a:rPr lang="en-CA"/>
              <a:pPr/>
              <a:t>‹#›</a:t>
            </a:fld>
            <a:endParaRPr lang="en-CA"/>
          </a:p>
        </p:txBody>
      </p:sp>
    </p:spTree>
    <p:extLst>
      <p:ext uri="{BB962C8B-B14F-4D97-AF65-F5344CB8AC3E}">
        <p14:creationId xmlns:p14="http://schemas.microsoft.com/office/powerpoint/2010/main" val="1285729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08E599B-B7DD-E84F-87C7-47109796291C}" type="slidenum">
              <a:rPr lang="en-CA"/>
              <a:pPr/>
              <a:t>‹#›</a:t>
            </a:fld>
            <a:endParaRPr lang="en-CA"/>
          </a:p>
        </p:txBody>
      </p:sp>
    </p:spTree>
    <p:extLst>
      <p:ext uri="{BB962C8B-B14F-4D97-AF65-F5344CB8AC3E}">
        <p14:creationId xmlns:p14="http://schemas.microsoft.com/office/powerpoint/2010/main" val="363486531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7B347BD-8896-9C4B-AD4F-DD6EB7C5C7B6}" type="slidenum">
              <a:rPr lang="en-CA"/>
              <a:pPr/>
              <a:t>‹#›</a:t>
            </a:fld>
            <a:endParaRPr lang="en-CA"/>
          </a:p>
        </p:txBody>
      </p:sp>
    </p:spTree>
    <p:extLst>
      <p:ext uri="{BB962C8B-B14F-4D97-AF65-F5344CB8AC3E}">
        <p14:creationId xmlns:p14="http://schemas.microsoft.com/office/powerpoint/2010/main" val="220418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23132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4211D22-EC97-8E4D-8993-BF80EC4D9778}" type="slidenum">
              <a:rPr lang="en-CA"/>
              <a:pPr/>
              <a:t>‹#›</a:t>
            </a:fld>
            <a:endParaRPr lang="en-CA"/>
          </a:p>
        </p:txBody>
      </p:sp>
    </p:spTree>
    <p:extLst>
      <p:ext uri="{BB962C8B-B14F-4D97-AF65-F5344CB8AC3E}">
        <p14:creationId xmlns:p14="http://schemas.microsoft.com/office/powerpoint/2010/main" val="11989864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20B15BE-1799-E244-AD0D-FAF05B45F512}" type="slidenum">
              <a:rPr lang="en-CA"/>
              <a:pPr/>
              <a:t>‹#›</a:t>
            </a:fld>
            <a:endParaRPr lang="en-CA"/>
          </a:p>
        </p:txBody>
      </p:sp>
    </p:spTree>
    <p:extLst>
      <p:ext uri="{BB962C8B-B14F-4D97-AF65-F5344CB8AC3E}">
        <p14:creationId xmlns:p14="http://schemas.microsoft.com/office/powerpoint/2010/main" val="20107628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BF84577-CB9A-3C42-9593-00D63F84DD81}" type="slidenum">
              <a:rPr lang="en-CA"/>
              <a:pPr/>
              <a:t>‹#›</a:t>
            </a:fld>
            <a:endParaRPr lang="en-CA"/>
          </a:p>
        </p:txBody>
      </p:sp>
    </p:spTree>
    <p:extLst>
      <p:ext uri="{BB962C8B-B14F-4D97-AF65-F5344CB8AC3E}">
        <p14:creationId xmlns:p14="http://schemas.microsoft.com/office/powerpoint/2010/main" val="36975939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B0146FD-EFBB-564C-8DD0-EEDA14EF11BF}" type="slidenum">
              <a:rPr lang="en-CA"/>
              <a:pPr/>
              <a:t>‹#›</a:t>
            </a:fld>
            <a:endParaRPr lang="en-CA"/>
          </a:p>
        </p:txBody>
      </p:sp>
    </p:spTree>
    <p:extLst>
      <p:ext uri="{BB962C8B-B14F-4D97-AF65-F5344CB8AC3E}">
        <p14:creationId xmlns:p14="http://schemas.microsoft.com/office/powerpoint/2010/main" val="15485050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36D07F7-4A5B-7A44-A62A-0AA0D5A4A9A2}" type="slidenum">
              <a:rPr lang="en-CA"/>
              <a:pPr/>
              <a:t>‹#›</a:t>
            </a:fld>
            <a:endParaRPr lang="en-CA"/>
          </a:p>
        </p:txBody>
      </p:sp>
    </p:spTree>
    <p:extLst>
      <p:ext uri="{BB962C8B-B14F-4D97-AF65-F5344CB8AC3E}">
        <p14:creationId xmlns:p14="http://schemas.microsoft.com/office/powerpoint/2010/main" val="39440428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1136650"/>
            <a:ext cx="8350250" cy="5035550"/>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26AF67D-9875-D34A-A781-0A21D5923B02}" type="slidenum">
              <a:rPr lang="en-CA"/>
              <a:pPr/>
              <a:t>‹#›</a:t>
            </a:fld>
            <a:endParaRPr lang="en-CA"/>
          </a:p>
        </p:txBody>
      </p:sp>
    </p:spTree>
    <p:extLst>
      <p:ext uri="{BB962C8B-B14F-4D97-AF65-F5344CB8AC3E}">
        <p14:creationId xmlns:p14="http://schemas.microsoft.com/office/powerpoint/2010/main" val="18291230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a:prstGeom prst="rect">
            <a:avLst/>
          </a:prstGeo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31C0AE3-5954-3741-841A-562A1FFC9733}" type="slidenum">
              <a:rPr lang="en-CA"/>
              <a:pPr/>
              <a:t>‹#›</a:t>
            </a:fld>
            <a:endParaRPr lang="en-CA"/>
          </a:p>
        </p:txBody>
      </p:sp>
    </p:spTree>
    <p:extLst>
      <p:ext uri="{BB962C8B-B14F-4D97-AF65-F5344CB8AC3E}">
        <p14:creationId xmlns:p14="http://schemas.microsoft.com/office/powerpoint/2010/main" val="34019865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BF39EEC-9D2C-FF47-9326-1E76E6A3D0A4}" type="slidenum">
              <a:rPr lang="en-CA"/>
              <a:pPr/>
              <a:t>‹#›</a:t>
            </a:fld>
            <a:endParaRPr lang="en-CA"/>
          </a:p>
        </p:txBody>
      </p:sp>
    </p:spTree>
    <p:extLst>
      <p:ext uri="{BB962C8B-B14F-4D97-AF65-F5344CB8AC3E}">
        <p14:creationId xmlns:p14="http://schemas.microsoft.com/office/powerpoint/2010/main" val="23602414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359EF3F-AEFF-4C40-B021-3F7889F0EB1F}" type="slidenum">
              <a:rPr lang="en-CA"/>
              <a:pPr/>
              <a:t>‹#›</a:t>
            </a:fld>
            <a:endParaRPr lang="en-CA"/>
          </a:p>
        </p:txBody>
      </p:sp>
    </p:spTree>
    <p:extLst>
      <p:ext uri="{BB962C8B-B14F-4D97-AF65-F5344CB8AC3E}">
        <p14:creationId xmlns:p14="http://schemas.microsoft.com/office/powerpoint/2010/main" val="25948496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C98D1AB-5824-5E4E-89EE-A701DE2CF6A5}" type="slidenum">
              <a:rPr lang="en-CA"/>
              <a:pPr/>
              <a:t>‹#›</a:t>
            </a:fld>
            <a:endParaRPr lang="en-CA"/>
          </a:p>
        </p:txBody>
      </p:sp>
    </p:spTree>
    <p:extLst>
      <p:ext uri="{BB962C8B-B14F-4D97-AF65-F5344CB8AC3E}">
        <p14:creationId xmlns:p14="http://schemas.microsoft.com/office/powerpoint/2010/main" val="3069324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2359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8E1B775-32BD-784D-A21F-7863E80630C7}" type="slidenum">
              <a:rPr lang="en-CA"/>
              <a:pPr/>
              <a:t>‹#›</a:t>
            </a:fld>
            <a:endParaRPr lang="en-CA"/>
          </a:p>
        </p:txBody>
      </p:sp>
    </p:spTree>
    <p:extLst>
      <p:ext uri="{BB962C8B-B14F-4D97-AF65-F5344CB8AC3E}">
        <p14:creationId xmlns:p14="http://schemas.microsoft.com/office/powerpoint/2010/main" val="151376962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50D15E3-1474-294C-8C97-FB0C6A439F13}" type="slidenum">
              <a:rPr lang="en-CA"/>
              <a:pPr/>
              <a:t>‹#›</a:t>
            </a:fld>
            <a:endParaRPr lang="en-CA"/>
          </a:p>
        </p:txBody>
      </p:sp>
    </p:spTree>
    <p:extLst>
      <p:ext uri="{BB962C8B-B14F-4D97-AF65-F5344CB8AC3E}">
        <p14:creationId xmlns:p14="http://schemas.microsoft.com/office/powerpoint/2010/main" val="271169169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125C052-3924-8D4F-B9A6-4C1C0E3BFA81}" type="slidenum">
              <a:rPr lang="en-CA"/>
              <a:pPr/>
              <a:t>‹#›</a:t>
            </a:fld>
            <a:endParaRPr lang="en-CA"/>
          </a:p>
        </p:txBody>
      </p:sp>
    </p:spTree>
    <p:extLst>
      <p:ext uri="{BB962C8B-B14F-4D97-AF65-F5344CB8AC3E}">
        <p14:creationId xmlns:p14="http://schemas.microsoft.com/office/powerpoint/2010/main" val="5673384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B880F6D-BB65-4F49-906A-7A3DC8A0FE25}" type="slidenum">
              <a:rPr lang="en-CA"/>
              <a:pPr/>
              <a:t>‹#›</a:t>
            </a:fld>
            <a:endParaRPr lang="en-CA"/>
          </a:p>
        </p:txBody>
      </p:sp>
    </p:spTree>
    <p:extLst>
      <p:ext uri="{BB962C8B-B14F-4D97-AF65-F5344CB8AC3E}">
        <p14:creationId xmlns:p14="http://schemas.microsoft.com/office/powerpoint/2010/main" val="32152585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93DDBA4-A771-7542-A49A-C1AC70AE688A}" type="slidenum">
              <a:rPr lang="en-CA"/>
              <a:pPr/>
              <a:t>‹#›</a:t>
            </a:fld>
            <a:endParaRPr lang="en-CA"/>
          </a:p>
        </p:txBody>
      </p:sp>
    </p:spTree>
    <p:extLst>
      <p:ext uri="{BB962C8B-B14F-4D97-AF65-F5344CB8AC3E}">
        <p14:creationId xmlns:p14="http://schemas.microsoft.com/office/powerpoint/2010/main" val="150749830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666F6E3-B70A-5246-9F0B-1A6416735FF8}" type="slidenum">
              <a:rPr lang="en-CA"/>
              <a:pPr/>
              <a:t>‹#›</a:t>
            </a:fld>
            <a:endParaRPr lang="en-CA"/>
          </a:p>
        </p:txBody>
      </p:sp>
    </p:spTree>
    <p:extLst>
      <p:ext uri="{BB962C8B-B14F-4D97-AF65-F5344CB8AC3E}">
        <p14:creationId xmlns:p14="http://schemas.microsoft.com/office/powerpoint/2010/main" val="25507587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618E8CB-DBAB-A647-B059-427F7609FCEA}" type="slidenum">
              <a:rPr lang="en-CA"/>
              <a:pPr/>
              <a:t>‹#›</a:t>
            </a:fld>
            <a:endParaRPr lang="en-CA"/>
          </a:p>
        </p:txBody>
      </p:sp>
    </p:spTree>
    <p:extLst>
      <p:ext uri="{BB962C8B-B14F-4D97-AF65-F5344CB8AC3E}">
        <p14:creationId xmlns:p14="http://schemas.microsoft.com/office/powerpoint/2010/main" val="285911432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D53C51C-9FDD-4B48-A209-55C563A6C922}" type="slidenum">
              <a:rPr lang="en-CA"/>
              <a:pPr/>
              <a:t>‹#›</a:t>
            </a:fld>
            <a:endParaRPr lang="en-CA"/>
          </a:p>
        </p:txBody>
      </p:sp>
    </p:spTree>
    <p:extLst>
      <p:ext uri="{BB962C8B-B14F-4D97-AF65-F5344CB8AC3E}">
        <p14:creationId xmlns:p14="http://schemas.microsoft.com/office/powerpoint/2010/main" val="22765566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941351F-AD12-794F-A278-89EDE0C7E3C3}" type="slidenum">
              <a:rPr lang="en-CA"/>
              <a:pPr/>
              <a:t>‹#›</a:t>
            </a:fld>
            <a:endParaRPr lang="en-CA"/>
          </a:p>
        </p:txBody>
      </p:sp>
    </p:spTree>
    <p:extLst>
      <p:ext uri="{BB962C8B-B14F-4D97-AF65-F5344CB8AC3E}">
        <p14:creationId xmlns:p14="http://schemas.microsoft.com/office/powerpoint/2010/main" val="10535820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60B6F6C-25ED-AD48-BE0C-48E5141C2D35}" type="slidenum">
              <a:rPr lang="en-CA"/>
              <a:pPr/>
              <a:t>‹#›</a:t>
            </a:fld>
            <a:endParaRPr lang="en-CA"/>
          </a:p>
        </p:txBody>
      </p:sp>
    </p:spTree>
    <p:extLst>
      <p:ext uri="{BB962C8B-B14F-4D97-AF65-F5344CB8AC3E}">
        <p14:creationId xmlns:p14="http://schemas.microsoft.com/office/powerpoint/2010/main" val="1422846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21115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6D0ECD4-F76B-FC4C-9FE8-F6E32FC4024B}" type="slidenum">
              <a:rPr lang="en-CA"/>
              <a:pPr/>
              <a:t>‹#›</a:t>
            </a:fld>
            <a:endParaRPr lang="en-CA"/>
          </a:p>
        </p:txBody>
      </p:sp>
    </p:spTree>
    <p:extLst>
      <p:ext uri="{BB962C8B-B14F-4D97-AF65-F5344CB8AC3E}">
        <p14:creationId xmlns:p14="http://schemas.microsoft.com/office/powerpoint/2010/main" val="5338404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81A29B3-B54A-CA44-8C3F-B09CE65D0A5C}" type="slidenum">
              <a:rPr lang="en-CA"/>
              <a:pPr/>
              <a:t>‹#›</a:t>
            </a:fld>
            <a:endParaRPr lang="en-CA"/>
          </a:p>
        </p:txBody>
      </p:sp>
    </p:spTree>
    <p:extLst>
      <p:ext uri="{BB962C8B-B14F-4D97-AF65-F5344CB8AC3E}">
        <p14:creationId xmlns:p14="http://schemas.microsoft.com/office/powerpoint/2010/main" val="26244804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8"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9"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71453C8-3953-864C-A9F5-542B1FFAF3E0}" type="slidenum">
              <a:rPr lang="en-CA"/>
              <a:pPr/>
              <a:t>‹#›</a:t>
            </a:fld>
            <a:endParaRPr lang="en-CA"/>
          </a:p>
        </p:txBody>
      </p:sp>
    </p:spTree>
    <p:extLst>
      <p:ext uri="{BB962C8B-B14F-4D97-AF65-F5344CB8AC3E}">
        <p14:creationId xmlns:p14="http://schemas.microsoft.com/office/powerpoint/2010/main" val="37958460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4"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5"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40A887D-32DA-FD44-9CB4-3A404CE67F55}" type="slidenum">
              <a:rPr lang="en-CA"/>
              <a:pPr/>
              <a:t>‹#›</a:t>
            </a:fld>
            <a:endParaRPr lang="en-CA"/>
          </a:p>
        </p:txBody>
      </p:sp>
    </p:spTree>
    <p:extLst>
      <p:ext uri="{BB962C8B-B14F-4D97-AF65-F5344CB8AC3E}">
        <p14:creationId xmlns:p14="http://schemas.microsoft.com/office/powerpoint/2010/main" val="32693326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3"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4"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CB4C4AB-944F-7848-9CC1-F1E6A1DA5A33}" type="slidenum">
              <a:rPr lang="en-CA"/>
              <a:pPr/>
              <a:t>‹#›</a:t>
            </a:fld>
            <a:endParaRPr lang="en-CA"/>
          </a:p>
        </p:txBody>
      </p:sp>
    </p:spTree>
    <p:extLst>
      <p:ext uri="{BB962C8B-B14F-4D97-AF65-F5344CB8AC3E}">
        <p14:creationId xmlns:p14="http://schemas.microsoft.com/office/powerpoint/2010/main" val="45911037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CBBE697-02D1-DF44-9D47-91943229F2E5}" type="slidenum">
              <a:rPr lang="en-CA"/>
              <a:pPr/>
              <a:t>‹#›</a:t>
            </a:fld>
            <a:endParaRPr lang="en-CA"/>
          </a:p>
        </p:txBody>
      </p:sp>
    </p:spTree>
    <p:extLst>
      <p:ext uri="{BB962C8B-B14F-4D97-AF65-F5344CB8AC3E}">
        <p14:creationId xmlns:p14="http://schemas.microsoft.com/office/powerpoint/2010/main" val="334107406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6D62068-E962-5E48-9EC5-513CD67880ED}" type="slidenum">
              <a:rPr lang="en-CA"/>
              <a:pPr/>
              <a:t>‹#›</a:t>
            </a:fld>
            <a:endParaRPr lang="en-CA"/>
          </a:p>
        </p:txBody>
      </p:sp>
    </p:spTree>
    <p:extLst>
      <p:ext uri="{BB962C8B-B14F-4D97-AF65-F5344CB8AC3E}">
        <p14:creationId xmlns:p14="http://schemas.microsoft.com/office/powerpoint/2010/main" val="18070818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875481B-B518-774C-BD28-EEC48CB00D8A}" type="slidenum">
              <a:rPr lang="en-CA"/>
              <a:pPr/>
              <a:t>‹#›</a:t>
            </a:fld>
            <a:endParaRPr lang="en-CA"/>
          </a:p>
        </p:txBody>
      </p:sp>
    </p:spTree>
    <p:extLst>
      <p:ext uri="{BB962C8B-B14F-4D97-AF65-F5344CB8AC3E}">
        <p14:creationId xmlns:p14="http://schemas.microsoft.com/office/powerpoint/2010/main" val="21478930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B468B33-4C24-A149-8E3E-AD5271C17353}" type="slidenum">
              <a:rPr lang="en-CA"/>
              <a:pPr/>
              <a:t>‹#›</a:t>
            </a:fld>
            <a:endParaRPr lang="en-CA"/>
          </a:p>
        </p:txBody>
      </p:sp>
    </p:spTree>
    <p:extLst>
      <p:ext uri="{BB962C8B-B14F-4D97-AF65-F5344CB8AC3E}">
        <p14:creationId xmlns:p14="http://schemas.microsoft.com/office/powerpoint/2010/main" val="1965261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35AD70E4-6475-1149-BFB6-A987B8786E07}" type="slidenum">
              <a:rPr lang="en-CA"/>
              <a:pPr/>
              <a:t>‹#›</a:t>
            </a:fld>
            <a:endParaRPr lang="en-CA"/>
          </a:p>
        </p:txBody>
      </p:sp>
    </p:spTree>
    <p:extLst>
      <p:ext uri="{BB962C8B-B14F-4D97-AF65-F5344CB8AC3E}">
        <p14:creationId xmlns:p14="http://schemas.microsoft.com/office/powerpoint/2010/main" val="3476582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95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E58B45F9-AE0B-FB40-9184-18A1FFFB7293}" type="slidenum">
              <a:rPr lang="en-CA"/>
              <a:pPr/>
              <a:t>‹#›</a:t>
            </a:fld>
            <a:endParaRPr lang="en-CA"/>
          </a:p>
        </p:txBody>
      </p:sp>
    </p:spTree>
    <p:extLst>
      <p:ext uri="{BB962C8B-B14F-4D97-AF65-F5344CB8AC3E}">
        <p14:creationId xmlns:p14="http://schemas.microsoft.com/office/powerpoint/2010/main" val="179081030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3C2C2EA4-4DA2-F648-8E99-3A38BD861361}" type="slidenum">
              <a:rPr lang="en-CA"/>
              <a:pPr/>
              <a:t>‹#›</a:t>
            </a:fld>
            <a:endParaRPr lang="en-CA"/>
          </a:p>
        </p:txBody>
      </p:sp>
    </p:spTree>
    <p:extLst>
      <p:ext uri="{BB962C8B-B14F-4D97-AF65-F5344CB8AC3E}">
        <p14:creationId xmlns:p14="http://schemas.microsoft.com/office/powerpoint/2010/main" val="351164141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708FF176-E3AA-C141-9ABF-8DB345C9FBC6}" type="slidenum">
              <a:rPr lang="en-CA"/>
              <a:pPr/>
              <a:t>‹#›</a:t>
            </a:fld>
            <a:endParaRPr lang="en-CA"/>
          </a:p>
        </p:txBody>
      </p:sp>
    </p:spTree>
    <p:extLst>
      <p:ext uri="{BB962C8B-B14F-4D97-AF65-F5344CB8AC3E}">
        <p14:creationId xmlns:p14="http://schemas.microsoft.com/office/powerpoint/2010/main" val="20434659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E5955A1D-5974-0E42-B15F-B329C31FAA35}" type="slidenum">
              <a:rPr lang="en-CA"/>
              <a:pPr/>
              <a:t>‹#›</a:t>
            </a:fld>
            <a:endParaRPr lang="en-CA"/>
          </a:p>
        </p:txBody>
      </p:sp>
    </p:spTree>
    <p:extLst>
      <p:ext uri="{BB962C8B-B14F-4D97-AF65-F5344CB8AC3E}">
        <p14:creationId xmlns:p14="http://schemas.microsoft.com/office/powerpoint/2010/main" val="29686697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5803944F-F031-7F4D-9D15-D8A63945086D}" type="slidenum">
              <a:rPr lang="en-CA"/>
              <a:pPr/>
              <a:t>‹#›</a:t>
            </a:fld>
            <a:endParaRPr lang="en-CA"/>
          </a:p>
        </p:txBody>
      </p:sp>
    </p:spTree>
    <p:extLst>
      <p:ext uri="{BB962C8B-B14F-4D97-AF65-F5344CB8AC3E}">
        <p14:creationId xmlns:p14="http://schemas.microsoft.com/office/powerpoint/2010/main" val="941802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C5B58818-0748-CE44-BBAD-7583D95D288A}" type="slidenum">
              <a:rPr lang="en-CA"/>
              <a:pPr/>
              <a:t>‹#›</a:t>
            </a:fld>
            <a:endParaRPr lang="en-CA"/>
          </a:p>
        </p:txBody>
      </p:sp>
    </p:spTree>
    <p:extLst>
      <p:ext uri="{BB962C8B-B14F-4D97-AF65-F5344CB8AC3E}">
        <p14:creationId xmlns:p14="http://schemas.microsoft.com/office/powerpoint/2010/main" val="28700118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1F0838CF-F309-0343-A79E-B0ED28C532FB}" type="slidenum">
              <a:rPr lang="en-CA"/>
              <a:pPr/>
              <a:t>‹#›</a:t>
            </a:fld>
            <a:endParaRPr lang="en-CA"/>
          </a:p>
        </p:txBody>
      </p:sp>
    </p:spTree>
    <p:extLst>
      <p:ext uri="{BB962C8B-B14F-4D97-AF65-F5344CB8AC3E}">
        <p14:creationId xmlns:p14="http://schemas.microsoft.com/office/powerpoint/2010/main" val="373535985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78785B56-C09C-9B49-A279-7D314E35EA64}" type="slidenum">
              <a:rPr lang="en-CA"/>
              <a:pPr/>
              <a:t>‹#›</a:t>
            </a:fld>
            <a:endParaRPr lang="en-CA"/>
          </a:p>
        </p:txBody>
      </p:sp>
    </p:spTree>
    <p:extLst>
      <p:ext uri="{BB962C8B-B14F-4D97-AF65-F5344CB8AC3E}">
        <p14:creationId xmlns:p14="http://schemas.microsoft.com/office/powerpoint/2010/main" val="412509271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FF972338-B43A-0041-95B9-992FFAB62350}" type="slidenum">
              <a:rPr lang="en-CA"/>
              <a:pPr/>
              <a:t>‹#›</a:t>
            </a:fld>
            <a:endParaRPr lang="en-CA"/>
          </a:p>
        </p:txBody>
      </p:sp>
    </p:spTree>
    <p:extLst>
      <p:ext uri="{BB962C8B-B14F-4D97-AF65-F5344CB8AC3E}">
        <p14:creationId xmlns:p14="http://schemas.microsoft.com/office/powerpoint/2010/main" val="15283394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FD579429-51B7-3641-8E33-5C543AA8A43B}" type="slidenum">
              <a:rPr lang="en-CA"/>
              <a:pPr/>
              <a:t>‹#›</a:t>
            </a:fld>
            <a:endParaRPr lang="en-CA"/>
          </a:p>
        </p:txBody>
      </p:sp>
    </p:spTree>
    <p:extLst>
      <p:ext uri="{BB962C8B-B14F-4D97-AF65-F5344CB8AC3E}">
        <p14:creationId xmlns:p14="http://schemas.microsoft.com/office/powerpoint/2010/main" val="2193752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214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7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B1512E82-096D-1348-AF42-0812FAFD3C1D}" type="slidenum">
              <a:rPr lang="en-CA"/>
              <a:pPr/>
              <a:t>‹#›</a:t>
            </a:fld>
            <a:endParaRPr lang="en-CA"/>
          </a:p>
        </p:txBody>
      </p:sp>
    </p:spTree>
    <p:extLst>
      <p:ext uri="{BB962C8B-B14F-4D97-AF65-F5344CB8AC3E}">
        <p14:creationId xmlns:p14="http://schemas.microsoft.com/office/powerpoint/2010/main" val="275950451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F985E9D9-DA4D-854A-91AB-A3AAE343D6D4}" type="slidenum">
              <a:rPr lang="en-CA"/>
              <a:pPr/>
              <a:t>‹#›</a:t>
            </a:fld>
            <a:endParaRPr lang="en-CA"/>
          </a:p>
        </p:txBody>
      </p:sp>
    </p:spTree>
    <p:extLst>
      <p:ext uri="{BB962C8B-B14F-4D97-AF65-F5344CB8AC3E}">
        <p14:creationId xmlns:p14="http://schemas.microsoft.com/office/powerpoint/2010/main" val="146070853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A5C24D2C-A133-6444-BA03-60CBB000F3C5}" type="slidenum">
              <a:rPr lang="en-CA"/>
              <a:pPr/>
              <a:t>‹#›</a:t>
            </a:fld>
            <a:endParaRPr lang="en-CA"/>
          </a:p>
        </p:txBody>
      </p:sp>
    </p:spTree>
    <p:extLst>
      <p:ext uri="{BB962C8B-B14F-4D97-AF65-F5344CB8AC3E}">
        <p14:creationId xmlns:p14="http://schemas.microsoft.com/office/powerpoint/2010/main" val="163474120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46533FED-998D-4E4D-B4A8-77900D3A0433}" type="slidenum">
              <a:rPr lang="en-CA"/>
              <a:pPr/>
              <a:t>‹#›</a:t>
            </a:fld>
            <a:endParaRPr lang="en-CA"/>
          </a:p>
        </p:txBody>
      </p:sp>
    </p:spTree>
    <p:extLst>
      <p:ext uri="{BB962C8B-B14F-4D97-AF65-F5344CB8AC3E}">
        <p14:creationId xmlns:p14="http://schemas.microsoft.com/office/powerpoint/2010/main" val="18092450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D66207F0-DE35-6D48-9577-FDB47B87F1B2}" type="slidenum">
              <a:rPr lang="en-CA"/>
              <a:pPr/>
              <a:t>‹#›</a:t>
            </a:fld>
            <a:endParaRPr lang="en-CA"/>
          </a:p>
        </p:txBody>
      </p:sp>
    </p:spTree>
    <p:extLst>
      <p:ext uri="{BB962C8B-B14F-4D97-AF65-F5344CB8AC3E}">
        <p14:creationId xmlns:p14="http://schemas.microsoft.com/office/powerpoint/2010/main" val="114487279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A1A94367-B450-D64F-B32F-7683439D2912}" type="slidenum">
              <a:rPr lang="en-CA"/>
              <a:pPr/>
              <a:t>‹#›</a:t>
            </a:fld>
            <a:endParaRPr lang="en-CA"/>
          </a:p>
        </p:txBody>
      </p:sp>
    </p:spTree>
    <p:extLst>
      <p:ext uri="{BB962C8B-B14F-4D97-AF65-F5344CB8AC3E}">
        <p14:creationId xmlns:p14="http://schemas.microsoft.com/office/powerpoint/2010/main" val="30798452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49EB3980-BE60-554A-8174-737D615E56A7}" type="slidenum">
              <a:rPr lang="en-CA"/>
              <a:pPr/>
              <a:t>‹#›</a:t>
            </a:fld>
            <a:endParaRPr lang="en-CA"/>
          </a:p>
        </p:txBody>
      </p:sp>
    </p:spTree>
    <p:extLst>
      <p:ext uri="{BB962C8B-B14F-4D97-AF65-F5344CB8AC3E}">
        <p14:creationId xmlns:p14="http://schemas.microsoft.com/office/powerpoint/2010/main" val="20194020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DD9F2879-C7CC-B844-AAD9-3B2B74736EBD}" type="slidenum">
              <a:rPr lang="en-CA"/>
              <a:pPr/>
              <a:t>‹#›</a:t>
            </a:fld>
            <a:endParaRPr lang="en-CA"/>
          </a:p>
        </p:txBody>
      </p:sp>
    </p:spTree>
    <p:extLst>
      <p:ext uri="{BB962C8B-B14F-4D97-AF65-F5344CB8AC3E}">
        <p14:creationId xmlns:p14="http://schemas.microsoft.com/office/powerpoint/2010/main" val="2806263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B69CFE46-D766-BB4E-AF0D-22423A0B0AF1}" type="slidenum">
              <a:rPr lang="en-CA"/>
              <a:pPr/>
              <a:t>‹#›</a:t>
            </a:fld>
            <a:endParaRPr lang="en-CA"/>
          </a:p>
        </p:txBody>
      </p:sp>
    </p:spTree>
    <p:extLst>
      <p:ext uri="{BB962C8B-B14F-4D97-AF65-F5344CB8AC3E}">
        <p14:creationId xmlns:p14="http://schemas.microsoft.com/office/powerpoint/2010/main" val="22195572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BBC951FC-56BE-174F-8215-AD095A2F6C4E}" type="slidenum">
              <a:rPr lang="en-CA"/>
              <a:pPr/>
              <a:t>‹#›</a:t>
            </a:fld>
            <a:endParaRPr lang="en-CA"/>
          </a:p>
        </p:txBody>
      </p:sp>
    </p:spTree>
    <p:extLst>
      <p:ext uri="{BB962C8B-B14F-4D97-AF65-F5344CB8AC3E}">
        <p14:creationId xmlns:p14="http://schemas.microsoft.com/office/powerpoint/2010/main" val="42602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55002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AFE2C56F-AA79-884C-9C3B-7AD97A04AD7C}" type="slidenum">
              <a:rPr lang="en-CA"/>
              <a:pPr/>
              <a:t>‹#›</a:t>
            </a:fld>
            <a:endParaRPr lang="en-CA"/>
          </a:p>
        </p:txBody>
      </p:sp>
    </p:spTree>
    <p:extLst>
      <p:ext uri="{BB962C8B-B14F-4D97-AF65-F5344CB8AC3E}">
        <p14:creationId xmlns:p14="http://schemas.microsoft.com/office/powerpoint/2010/main" val="28493102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Slide Number Placeholder 4"/>
          <p:cNvSpPr>
            <a:spLocks noGrp="1"/>
          </p:cNvSpPr>
          <p:nvPr>
            <p:ph type="sldNum" sz="quarter" idx="10"/>
          </p:nvPr>
        </p:nvSpPr>
        <p:spPr/>
        <p:txBody>
          <a:bodyPr/>
          <a:lstStyle>
            <a:lvl1pPr>
              <a:defRPr/>
            </a:lvl1pPr>
          </a:lstStyle>
          <a:p>
            <a:fld id="{F18350EF-4AB6-3546-A03E-0318A89940ED}" type="slidenum">
              <a:rPr lang="en-US"/>
              <a:pPr/>
              <a:t>‹#›</a:t>
            </a:fld>
            <a:endParaRPr lang="en-US"/>
          </a:p>
        </p:txBody>
      </p:sp>
    </p:spTree>
    <p:extLst>
      <p:ext uri="{BB962C8B-B14F-4D97-AF65-F5344CB8AC3E}">
        <p14:creationId xmlns:p14="http://schemas.microsoft.com/office/powerpoint/2010/main" val="34094839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Slide Number Placeholder 4"/>
          <p:cNvSpPr>
            <a:spLocks noGrp="1"/>
          </p:cNvSpPr>
          <p:nvPr>
            <p:ph type="sldNum" sz="quarter" idx="10"/>
          </p:nvPr>
        </p:nvSpPr>
        <p:spPr/>
        <p:txBody>
          <a:bodyPr/>
          <a:lstStyle>
            <a:lvl1pPr>
              <a:defRPr/>
            </a:lvl1pPr>
          </a:lstStyle>
          <a:p>
            <a:fld id="{97481441-ED60-2B42-B26F-390221562C19}" type="slidenum">
              <a:rPr lang="en-US"/>
              <a:pPr/>
              <a:t>‹#›</a:t>
            </a:fld>
            <a:endParaRPr lang="en-US"/>
          </a:p>
        </p:txBody>
      </p:sp>
    </p:spTree>
    <p:extLst>
      <p:ext uri="{BB962C8B-B14F-4D97-AF65-F5344CB8AC3E}">
        <p14:creationId xmlns:p14="http://schemas.microsoft.com/office/powerpoint/2010/main" val="129434353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Slide Number Placeholder 4"/>
          <p:cNvSpPr>
            <a:spLocks noGrp="1"/>
          </p:cNvSpPr>
          <p:nvPr>
            <p:ph type="sldNum" sz="quarter" idx="10"/>
          </p:nvPr>
        </p:nvSpPr>
        <p:spPr/>
        <p:txBody>
          <a:bodyPr/>
          <a:lstStyle>
            <a:lvl1pPr>
              <a:defRPr/>
            </a:lvl1pPr>
          </a:lstStyle>
          <a:p>
            <a:fld id="{FFAD49D1-ABC8-D24A-9757-2CCB8B43910E}" type="slidenum">
              <a:rPr lang="en-US"/>
              <a:pPr/>
              <a:t>‹#›</a:t>
            </a:fld>
            <a:endParaRPr lang="en-US"/>
          </a:p>
        </p:txBody>
      </p:sp>
    </p:spTree>
    <p:extLst>
      <p:ext uri="{BB962C8B-B14F-4D97-AF65-F5344CB8AC3E}">
        <p14:creationId xmlns:p14="http://schemas.microsoft.com/office/powerpoint/2010/main" val="20349445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1047750" y="1546225"/>
            <a:ext cx="3773488"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973638" y="1546225"/>
            <a:ext cx="3775075"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Slide Number Placeholder 4"/>
          <p:cNvSpPr>
            <a:spLocks noGrp="1"/>
          </p:cNvSpPr>
          <p:nvPr>
            <p:ph type="sldNum" sz="quarter" idx="10"/>
          </p:nvPr>
        </p:nvSpPr>
        <p:spPr/>
        <p:txBody>
          <a:bodyPr/>
          <a:lstStyle>
            <a:lvl1pPr>
              <a:defRPr/>
            </a:lvl1pPr>
          </a:lstStyle>
          <a:p>
            <a:fld id="{4A2DCE3E-0E6A-5A44-A78E-F565FE673FEB}" type="slidenum">
              <a:rPr lang="en-US"/>
              <a:pPr/>
              <a:t>‹#›</a:t>
            </a:fld>
            <a:endParaRPr lang="en-US"/>
          </a:p>
        </p:txBody>
      </p:sp>
    </p:spTree>
    <p:extLst>
      <p:ext uri="{BB962C8B-B14F-4D97-AF65-F5344CB8AC3E}">
        <p14:creationId xmlns:p14="http://schemas.microsoft.com/office/powerpoint/2010/main" val="10708202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Slide Number Placeholder 4"/>
          <p:cNvSpPr>
            <a:spLocks noGrp="1"/>
          </p:cNvSpPr>
          <p:nvPr>
            <p:ph type="sldNum" sz="quarter" idx="10"/>
          </p:nvPr>
        </p:nvSpPr>
        <p:spPr/>
        <p:txBody>
          <a:bodyPr/>
          <a:lstStyle>
            <a:lvl1pPr>
              <a:defRPr/>
            </a:lvl1pPr>
          </a:lstStyle>
          <a:p>
            <a:fld id="{9877836E-41CF-5B4D-AEF3-022AE6071C4D}" type="slidenum">
              <a:rPr lang="en-US"/>
              <a:pPr/>
              <a:t>‹#›</a:t>
            </a:fld>
            <a:endParaRPr lang="en-US"/>
          </a:p>
        </p:txBody>
      </p:sp>
    </p:spTree>
    <p:extLst>
      <p:ext uri="{BB962C8B-B14F-4D97-AF65-F5344CB8AC3E}">
        <p14:creationId xmlns:p14="http://schemas.microsoft.com/office/powerpoint/2010/main" val="22786504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Slide Number Placeholder 4"/>
          <p:cNvSpPr>
            <a:spLocks noGrp="1"/>
          </p:cNvSpPr>
          <p:nvPr>
            <p:ph type="sldNum" sz="quarter" idx="10"/>
          </p:nvPr>
        </p:nvSpPr>
        <p:spPr/>
        <p:txBody>
          <a:bodyPr/>
          <a:lstStyle>
            <a:lvl1pPr>
              <a:defRPr/>
            </a:lvl1pPr>
          </a:lstStyle>
          <a:p>
            <a:fld id="{31CBED94-FE38-8C44-ADA8-DA83FEEE6D18}" type="slidenum">
              <a:rPr lang="en-US"/>
              <a:pPr/>
              <a:t>‹#›</a:t>
            </a:fld>
            <a:endParaRPr lang="en-US"/>
          </a:p>
        </p:txBody>
      </p:sp>
    </p:spTree>
    <p:extLst>
      <p:ext uri="{BB962C8B-B14F-4D97-AF65-F5344CB8AC3E}">
        <p14:creationId xmlns:p14="http://schemas.microsoft.com/office/powerpoint/2010/main" val="1750670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lvl1pPr>
          </a:lstStyle>
          <a:p>
            <a:fld id="{AC0BD188-CFD7-BC43-B37C-8ABE90C8D4DC}" type="slidenum">
              <a:rPr lang="en-US"/>
              <a:pPr/>
              <a:t>‹#›</a:t>
            </a:fld>
            <a:endParaRPr lang="en-US"/>
          </a:p>
        </p:txBody>
      </p:sp>
    </p:spTree>
    <p:extLst>
      <p:ext uri="{BB962C8B-B14F-4D97-AF65-F5344CB8AC3E}">
        <p14:creationId xmlns:p14="http://schemas.microsoft.com/office/powerpoint/2010/main" val="969570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Slide Number Placeholder 4"/>
          <p:cNvSpPr>
            <a:spLocks noGrp="1"/>
          </p:cNvSpPr>
          <p:nvPr>
            <p:ph type="sldNum" sz="quarter" idx="10"/>
          </p:nvPr>
        </p:nvSpPr>
        <p:spPr/>
        <p:txBody>
          <a:bodyPr/>
          <a:lstStyle>
            <a:lvl1pPr>
              <a:defRPr/>
            </a:lvl1pPr>
          </a:lstStyle>
          <a:p>
            <a:fld id="{05324CC5-445E-A24B-AED3-CA1FB47C3BB8}" type="slidenum">
              <a:rPr lang="en-US"/>
              <a:pPr/>
              <a:t>‹#›</a:t>
            </a:fld>
            <a:endParaRPr lang="en-US"/>
          </a:p>
        </p:txBody>
      </p:sp>
    </p:spTree>
    <p:extLst>
      <p:ext uri="{BB962C8B-B14F-4D97-AF65-F5344CB8AC3E}">
        <p14:creationId xmlns:p14="http://schemas.microsoft.com/office/powerpoint/2010/main" val="25220199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Slide Number Placeholder 4"/>
          <p:cNvSpPr>
            <a:spLocks noGrp="1"/>
          </p:cNvSpPr>
          <p:nvPr>
            <p:ph type="sldNum" sz="quarter" idx="10"/>
          </p:nvPr>
        </p:nvSpPr>
        <p:spPr/>
        <p:txBody>
          <a:bodyPr/>
          <a:lstStyle>
            <a:lvl1pPr>
              <a:defRPr/>
            </a:lvl1pPr>
          </a:lstStyle>
          <a:p>
            <a:fld id="{ED65F434-DD0A-FF48-8E9B-676D498A0E2A}" type="slidenum">
              <a:rPr lang="en-US"/>
              <a:pPr/>
              <a:t>‹#›</a:t>
            </a:fld>
            <a:endParaRPr lang="en-US"/>
          </a:p>
        </p:txBody>
      </p:sp>
    </p:spTree>
    <p:extLst>
      <p:ext uri="{BB962C8B-B14F-4D97-AF65-F5344CB8AC3E}">
        <p14:creationId xmlns:p14="http://schemas.microsoft.com/office/powerpoint/2010/main" val="105914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03294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Slide Number Placeholder 4"/>
          <p:cNvSpPr>
            <a:spLocks noGrp="1"/>
          </p:cNvSpPr>
          <p:nvPr>
            <p:ph type="sldNum" sz="quarter" idx="10"/>
          </p:nvPr>
        </p:nvSpPr>
        <p:spPr/>
        <p:txBody>
          <a:bodyPr/>
          <a:lstStyle>
            <a:lvl1pPr>
              <a:defRPr/>
            </a:lvl1pPr>
          </a:lstStyle>
          <a:p>
            <a:fld id="{E22C1156-8EF3-2043-8215-EB74C00B66A3}" type="slidenum">
              <a:rPr lang="en-US"/>
              <a:pPr/>
              <a:t>‹#›</a:t>
            </a:fld>
            <a:endParaRPr lang="en-US"/>
          </a:p>
        </p:txBody>
      </p:sp>
    </p:spTree>
    <p:extLst>
      <p:ext uri="{BB962C8B-B14F-4D97-AF65-F5344CB8AC3E}">
        <p14:creationId xmlns:p14="http://schemas.microsoft.com/office/powerpoint/2010/main" val="129698918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57975" y="260350"/>
            <a:ext cx="2090738" cy="496887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81000" y="260350"/>
            <a:ext cx="6124575" cy="496887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Slide Number Placeholder 4"/>
          <p:cNvSpPr>
            <a:spLocks noGrp="1"/>
          </p:cNvSpPr>
          <p:nvPr>
            <p:ph type="sldNum" sz="quarter" idx="10"/>
          </p:nvPr>
        </p:nvSpPr>
        <p:spPr/>
        <p:txBody>
          <a:bodyPr/>
          <a:lstStyle>
            <a:lvl1pPr>
              <a:defRPr/>
            </a:lvl1pPr>
          </a:lstStyle>
          <a:p>
            <a:fld id="{9DF93D9F-31A4-564C-BFC4-5F43A94809E8}" type="slidenum">
              <a:rPr lang="en-US"/>
              <a:pPr/>
              <a:t>‹#›</a:t>
            </a:fld>
            <a:endParaRPr lang="en-US"/>
          </a:p>
        </p:txBody>
      </p:sp>
    </p:spTree>
    <p:extLst>
      <p:ext uri="{BB962C8B-B14F-4D97-AF65-F5344CB8AC3E}">
        <p14:creationId xmlns:p14="http://schemas.microsoft.com/office/powerpoint/2010/main" val="123010878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Slide Number Placeholder 4"/>
          <p:cNvSpPr>
            <a:spLocks noGrp="1"/>
          </p:cNvSpPr>
          <p:nvPr>
            <p:ph type="sldNum" sz="quarter" idx="10"/>
          </p:nvPr>
        </p:nvSpPr>
        <p:spPr/>
        <p:txBody>
          <a:bodyPr/>
          <a:lstStyle>
            <a:lvl1pPr>
              <a:defRPr/>
            </a:lvl1pPr>
          </a:lstStyle>
          <a:p>
            <a:fld id="{4D600DC1-F49C-6B4C-89F6-6C3E2AE3C252}" type="slidenum">
              <a:rPr lang="en-US"/>
              <a:pPr/>
              <a:t>‹#›</a:t>
            </a:fld>
            <a:endParaRPr lang="en-US"/>
          </a:p>
        </p:txBody>
      </p:sp>
    </p:spTree>
    <p:extLst>
      <p:ext uri="{BB962C8B-B14F-4D97-AF65-F5344CB8AC3E}">
        <p14:creationId xmlns:p14="http://schemas.microsoft.com/office/powerpoint/2010/main" val="107052816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Slide Number Placeholder 4"/>
          <p:cNvSpPr>
            <a:spLocks noGrp="1"/>
          </p:cNvSpPr>
          <p:nvPr>
            <p:ph type="sldNum" sz="quarter" idx="10"/>
          </p:nvPr>
        </p:nvSpPr>
        <p:spPr/>
        <p:txBody>
          <a:bodyPr/>
          <a:lstStyle>
            <a:lvl1pPr>
              <a:defRPr/>
            </a:lvl1pPr>
          </a:lstStyle>
          <a:p>
            <a:fld id="{55297A25-9DA7-6242-9D76-8ECA208CCF69}" type="slidenum">
              <a:rPr lang="en-US"/>
              <a:pPr/>
              <a:t>‹#›</a:t>
            </a:fld>
            <a:endParaRPr lang="en-US"/>
          </a:p>
        </p:txBody>
      </p:sp>
    </p:spTree>
    <p:extLst>
      <p:ext uri="{BB962C8B-B14F-4D97-AF65-F5344CB8AC3E}">
        <p14:creationId xmlns:p14="http://schemas.microsoft.com/office/powerpoint/2010/main" val="135026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Slide Number Placeholder 4"/>
          <p:cNvSpPr>
            <a:spLocks noGrp="1"/>
          </p:cNvSpPr>
          <p:nvPr>
            <p:ph type="sldNum" sz="quarter" idx="10"/>
          </p:nvPr>
        </p:nvSpPr>
        <p:spPr/>
        <p:txBody>
          <a:bodyPr/>
          <a:lstStyle>
            <a:lvl1pPr>
              <a:defRPr/>
            </a:lvl1pPr>
          </a:lstStyle>
          <a:p>
            <a:fld id="{55CFD985-04BF-C849-B74E-C13E556D09E8}" type="slidenum">
              <a:rPr lang="en-US"/>
              <a:pPr/>
              <a:t>‹#›</a:t>
            </a:fld>
            <a:endParaRPr lang="en-US"/>
          </a:p>
        </p:txBody>
      </p:sp>
    </p:spTree>
    <p:extLst>
      <p:ext uri="{BB962C8B-B14F-4D97-AF65-F5344CB8AC3E}">
        <p14:creationId xmlns:p14="http://schemas.microsoft.com/office/powerpoint/2010/main" val="13552121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1047750" y="1546225"/>
            <a:ext cx="3773488"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973638" y="1546225"/>
            <a:ext cx="3775075"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Slide Number Placeholder 4"/>
          <p:cNvSpPr>
            <a:spLocks noGrp="1"/>
          </p:cNvSpPr>
          <p:nvPr>
            <p:ph type="sldNum" sz="quarter" idx="10"/>
          </p:nvPr>
        </p:nvSpPr>
        <p:spPr/>
        <p:txBody>
          <a:bodyPr/>
          <a:lstStyle>
            <a:lvl1pPr>
              <a:defRPr/>
            </a:lvl1pPr>
          </a:lstStyle>
          <a:p>
            <a:fld id="{9DF67C80-9F7F-5C47-B00F-41E585651A9D}" type="slidenum">
              <a:rPr lang="en-US"/>
              <a:pPr/>
              <a:t>‹#›</a:t>
            </a:fld>
            <a:endParaRPr lang="en-US"/>
          </a:p>
        </p:txBody>
      </p:sp>
    </p:spTree>
    <p:extLst>
      <p:ext uri="{BB962C8B-B14F-4D97-AF65-F5344CB8AC3E}">
        <p14:creationId xmlns:p14="http://schemas.microsoft.com/office/powerpoint/2010/main" val="34891433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Slide Number Placeholder 4"/>
          <p:cNvSpPr>
            <a:spLocks noGrp="1"/>
          </p:cNvSpPr>
          <p:nvPr>
            <p:ph type="sldNum" sz="quarter" idx="10"/>
          </p:nvPr>
        </p:nvSpPr>
        <p:spPr/>
        <p:txBody>
          <a:bodyPr/>
          <a:lstStyle>
            <a:lvl1pPr>
              <a:defRPr/>
            </a:lvl1pPr>
          </a:lstStyle>
          <a:p>
            <a:fld id="{A57C71FD-0ECE-A34F-86EC-B80EFF047361}" type="slidenum">
              <a:rPr lang="en-US"/>
              <a:pPr/>
              <a:t>‹#›</a:t>
            </a:fld>
            <a:endParaRPr lang="en-US"/>
          </a:p>
        </p:txBody>
      </p:sp>
    </p:spTree>
    <p:extLst>
      <p:ext uri="{BB962C8B-B14F-4D97-AF65-F5344CB8AC3E}">
        <p14:creationId xmlns:p14="http://schemas.microsoft.com/office/powerpoint/2010/main" val="16239546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Slide Number Placeholder 4"/>
          <p:cNvSpPr>
            <a:spLocks noGrp="1"/>
          </p:cNvSpPr>
          <p:nvPr>
            <p:ph type="sldNum" sz="quarter" idx="10"/>
          </p:nvPr>
        </p:nvSpPr>
        <p:spPr/>
        <p:txBody>
          <a:bodyPr/>
          <a:lstStyle>
            <a:lvl1pPr>
              <a:defRPr/>
            </a:lvl1pPr>
          </a:lstStyle>
          <a:p>
            <a:fld id="{897A41C8-9776-384B-BE33-81171A7025B3}" type="slidenum">
              <a:rPr lang="en-US"/>
              <a:pPr/>
              <a:t>‹#›</a:t>
            </a:fld>
            <a:endParaRPr lang="en-US"/>
          </a:p>
        </p:txBody>
      </p:sp>
    </p:spTree>
    <p:extLst>
      <p:ext uri="{BB962C8B-B14F-4D97-AF65-F5344CB8AC3E}">
        <p14:creationId xmlns:p14="http://schemas.microsoft.com/office/powerpoint/2010/main" val="9411684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Slide Number Placeholder 4"/>
          <p:cNvSpPr>
            <a:spLocks noGrp="1"/>
          </p:cNvSpPr>
          <p:nvPr>
            <p:ph type="sldNum" sz="quarter" idx="10"/>
          </p:nvPr>
        </p:nvSpPr>
        <p:spPr/>
        <p:txBody>
          <a:bodyPr/>
          <a:lstStyle>
            <a:lvl1pPr>
              <a:defRPr/>
            </a:lvl1pPr>
          </a:lstStyle>
          <a:p>
            <a:fld id="{49C1AC03-EEA3-CB4A-9796-ACF45BCAB515}" type="slidenum">
              <a:rPr lang="en-US"/>
              <a:pPr/>
              <a:t>‹#›</a:t>
            </a:fld>
            <a:endParaRPr lang="en-US"/>
          </a:p>
        </p:txBody>
      </p:sp>
    </p:spTree>
    <p:extLst>
      <p:ext uri="{BB962C8B-B14F-4D97-AF65-F5344CB8AC3E}">
        <p14:creationId xmlns:p14="http://schemas.microsoft.com/office/powerpoint/2010/main" val="240769624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Slide Number Placeholder 4"/>
          <p:cNvSpPr>
            <a:spLocks noGrp="1"/>
          </p:cNvSpPr>
          <p:nvPr>
            <p:ph type="sldNum" sz="quarter" idx="10"/>
          </p:nvPr>
        </p:nvSpPr>
        <p:spPr/>
        <p:txBody>
          <a:bodyPr/>
          <a:lstStyle>
            <a:lvl1pPr>
              <a:defRPr/>
            </a:lvl1pPr>
          </a:lstStyle>
          <a:p>
            <a:fld id="{917C6DFA-BE29-FA4D-A00B-454F4B127787}" type="slidenum">
              <a:rPr lang="en-US"/>
              <a:pPr/>
              <a:t>‹#›</a:t>
            </a:fld>
            <a:endParaRPr lang="en-US"/>
          </a:p>
        </p:txBody>
      </p:sp>
    </p:spTree>
    <p:extLst>
      <p:ext uri="{BB962C8B-B14F-4D97-AF65-F5344CB8AC3E}">
        <p14:creationId xmlns:p14="http://schemas.microsoft.com/office/powerpoint/2010/main" val="3158383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171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Slide Number Placeholder 4"/>
          <p:cNvSpPr>
            <a:spLocks noGrp="1"/>
          </p:cNvSpPr>
          <p:nvPr>
            <p:ph type="sldNum" sz="quarter" idx="10"/>
          </p:nvPr>
        </p:nvSpPr>
        <p:spPr/>
        <p:txBody>
          <a:bodyPr/>
          <a:lstStyle>
            <a:lvl1pPr>
              <a:defRPr/>
            </a:lvl1pPr>
          </a:lstStyle>
          <a:p>
            <a:fld id="{9116E304-BF4A-EA49-9AAB-BD762D4B4E1F}" type="slidenum">
              <a:rPr lang="en-US"/>
              <a:pPr/>
              <a:t>‹#›</a:t>
            </a:fld>
            <a:endParaRPr lang="en-US"/>
          </a:p>
        </p:txBody>
      </p:sp>
    </p:spTree>
    <p:extLst>
      <p:ext uri="{BB962C8B-B14F-4D97-AF65-F5344CB8AC3E}">
        <p14:creationId xmlns:p14="http://schemas.microsoft.com/office/powerpoint/2010/main" val="8154500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Slide Number Placeholder 4"/>
          <p:cNvSpPr>
            <a:spLocks noGrp="1"/>
          </p:cNvSpPr>
          <p:nvPr>
            <p:ph type="sldNum" sz="quarter" idx="10"/>
          </p:nvPr>
        </p:nvSpPr>
        <p:spPr/>
        <p:txBody>
          <a:bodyPr/>
          <a:lstStyle>
            <a:lvl1pPr>
              <a:defRPr/>
            </a:lvl1pPr>
          </a:lstStyle>
          <a:p>
            <a:fld id="{FEA84053-5661-2349-B33D-632273831E82}" type="slidenum">
              <a:rPr lang="en-US"/>
              <a:pPr/>
              <a:t>‹#›</a:t>
            </a:fld>
            <a:endParaRPr lang="en-US"/>
          </a:p>
        </p:txBody>
      </p:sp>
    </p:spTree>
    <p:extLst>
      <p:ext uri="{BB962C8B-B14F-4D97-AF65-F5344CB8AC3E}">
        <p14:creationId xmlns:p14="http://schemas.microsoft.com/office/powerpoint/2010/main" val="181126196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57975" y="260350"/>
            <a:ext cx="2090738" cy="496887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81000" y="260350"/>
            <a:ext cx="6124575" cy="496887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Slide Number Placeholder 4"/>
          <p:cNvSpPr>
            <a:spLocks noGrp="1"/>
          </p:cNvSpPr>
          <p:nvPr>
            <p:ph type="sldNum" sz="quarter" idx="10"/>
          </p:nvPr>
        </p:nvSpPr>
        <p:spPr/>
        <p:txBody>
          <a:bodyPr/>
          <a:lstStyle>
            <a:lvl1pPr>
              <a:defRPr/>
            </a:lvl1pPr>
          </a:lstStyle>
          <a:p>
            <a:fld id="{CE323026-D51E-1B49-991E-78E32EE1DF9B}" type="slidenum">
              <a:rPr lang="en-US"/>
              <a:pPr/>
              <a:t>‹#›</a:t>
            </a:fld>
            <a:endParaRPr lang="en-US"/>
          </a:p>
        </p:txBody>
      </p:sp>
    </p:spTree>
    <p:extLst>
      <p:ext uri="{BB962C8B-B14F-4D97-AF65-F5344CB8AC3E}">
        <p14:creationId xmlns:p14="http://schemas.microsoft.com/office/powerpoint/2010/main" val="50496843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9414C25D-AD19-0347-A337-E8A8A51FBC8A}" type="slidenum">
              <a:rPr lang="en-CA"/>
              <a:pPr/>
              <a:t>‹#›</a:t>
            </a:fld>
            <a:endParaRPr lang="en-CA"/>
          </a:p>
        </p:txBody>
      </p:sp>
    </p:spTree>
    <p:extLst>
      <p:ext uri="{BB962C8B-B14F-4D97-AF65-F5344CB8AC3E}">
        <p14:creationId xmlns:p14="http://schemas.microsoft.com/office/powerpoint/2010/main" val="26272573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D942BE3A-F5FB-244F-B3C9-BEAE5CDBC8B8}" type="slidenum">
              <a:rPr lang="en-CA"/>
              <a:pPr/>
              <a:t>‹#›</a:t>
            </a:fld>
            <a:endParaRPr lang="en-CA"/>
          </a:p>
        </p:txBody>
      </p:sp>
    </p:spTree>
    <p:extLst>
      <p:ext uri="{BB962C8B-B14F-4D97-AF65-F5344CB8AC3E}">
        <p14:creationId xmlns:p14="http://schemas.microsoft.com/office/powerpoint/2010/main" val="42421614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34C029BF-D6CE-6F4E-A84F-1AB00B6C60F8}" type="slidenum">
              <a:rPr lang="en-CA"/>
              <a:pPr/>
              <a:t>‹#›</a:t>
            </a:fld>
            <a:endParaRPr lang="en-CA"/>
          </a:p>
        </p:txBody>
      </p:sp>
    </p:spTree>
    <p:extLst>
      <p:ext uri="{BB962C8B-B14F-4D97-AF65-F5344CB8AC3E}">
        <p14:creationId xmlns:p14="http://schemas.microsoft.com/office/powerpoint/2010/main" val="8101183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4AB3A3AC-2E51-3346-ABDB-1776392F5168}" type="slidenum">
              <a:rPr lang="en-CA"/>
              <a:pPr/>
              <a:t>‹#›</a:t>
            </a:fld>
            <a:endParaRPr lang="en-CA"/>
          </a:p>
        </p:txBody>
      </p:sp>
    </p:spTree>
    <p:extLst>
      <p:ext uri="{BB962C8B-B14F-4D97-AF65-F5344CB8AC3E}">
        <p14:creationId xmlns:p14="http://schemas.microsoft.com/office/powerpoint/2010/main" val="392570229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9680BA1C-4BDA-C045-A7BC-F7C1EF5A66AA}" type="slidenum">
              <a:rPr lang="en-CA"/>
              <a:pPr/>
              <a:t>‹#›</a:t>
            </a:fld>
            <a:endParaRPr lang="en-CA"/>
          </a:p>
        </p:txBody>
      </p:sp>
    </p:spTree>
    <p:extLst>
      <p:ext uri="{BB962C8B-B14F-4D97-AF65-F5344CB8AC3E}">
        <p14:creationId xmlns:p14="http://schemas.microsoft.com/office/powerpoint/2010/main" val="148442542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092154B8-E0CA-5148-A8D4-92A1B28663DB}" type="slidenum">
              <a:rPr lang="en-CA"/>
              <a:pPr/>
              <a:t>‹#›</a:t>
            </a:fld>
            <a:endParaRPr lang="en-CA"/>
          </a:p>
        </p:txBody>
      </p:sp>
    </p:spTree>
    <p:extLst>
      <p:ext uri="{BB962C8B-B14F-4D97-AF65-F5344CB8AC3E}">
        <p14:creationId xmlns:p14="http://schemas.microsoft.com/office/powerpoint/2010/main" val="8118347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61D8143C-C4FA-6D47-B858-A33D07BAE6FE}" type="slidenum">
              <a:rPr lang="en-CA"/>
              <a:pPr/>
              <a:t>‹#›</a:t>
            </a:fld>
            <a:endParaRPr lang="en-CA"/>
          </a:p>
        </p:txBody>
      </p:sp>
    </p:spTree>
    <p:extLst>
      <p:ext uri="{BB962C8B-B14F-4D97-AF65-F5344CB8AC3E}">
        <p14:creationId xmlns:p14="http://schemas.microsoft.com/office/powerpoint/2010/main" val="2542004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1560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36A2AEC5-3E71-4547-9825-E6702E156E23}" type="slidenum">
              <a:rPr lang="en-CA"/>
              <a:pPr/>
              <a:t>‹#›</a:t>
            </a:fld>
            <a:endParaRPr lang="en-CA"/>
          </a:p>
        </p:txBody>
      </p:sp>
    </p:spTree>
    <p:extLst>
      <p:ext uri="{BB962C8B-B14F-4D97-AF65-F5344CB8AC3E}">
        <p14:creationId xmlns:p14="http://schemas.microsoft.com/office/powerpoint/2010/main" val="40015287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7F10EF4D-24DC-C84B-99B2-E3645F94A8EF}" type="slidenum">
              <a:rPr lang="en-CA"/>
              <a:pPr/>
              <a:t>‹#›</a:t>
            </a:fld>
            <a:endParaRPr lang="en-CA"/>
          </a:p>
        </p:txBody>
      </p:sp>
    </p:spTree>
    <p:extLst>
      <p:ext uri="{BB962C8B-B14F-4D97-AF65-F5344CB8AC3E}">
        <p14:creationId xmlns:p14="http://schemas.microsoft.com/office/powerpoint/2010/main" val="185173404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6C2E2D2D-8114-5846-B8B9-9368D5EB775C}" type="slidenum">
              <a:rPr lang="en-CA"/>
              <a:pPr/>
              <a:t>‹#›</a:t>
            </a:fld>
            <a:endParaRPr lang="en-CA"/>
          </a:p>
        </p:txBody>
      </p:sp>
    </p:spTree>
    <p:extLst>
      <p:ext uri="{BB962C8B-B14F-4D97-AF65-F5344CB8AC3E}">
        <p14:creationId xmlns:p14="http://schemas.microsoft.com/office/powerpoint/2010/main" val="32476884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DD34D574-0D49-5B4E-BCDE-F4196F2C365F}" type="slidenum">
              <a:rPr lang="en-CA"/>
              <a:pPr/>
              <a:t>‹#›</a:t>
            </a:fld>
            <a:endParaRPr lang="en-CA"/>
          </a:p>
        </p:txBody>
      </p:sp>
    </p:spTree>
    <p:extLst>
      <p:ext uri="{BB962C8B-B14F-4D97-AF65-F5344CB8AC3E}">
        <p14:creationId xmlns:p14="http://schemas.microsoft.com/office/powerpoint/2010/main" val="273375073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7E6CA5C-38C9-4148-8E41-B7E4A57B563E}" type="slidenum">
              <a:rPr lang="en-CA"/>
              <a:pPr/>
              <a:t>‹#›</a:t>
            </a:fld>
            <a:endParaRPr lang="en-CA"/>
          </a:p>
        </p:txBody>
      </p:sp>
    </p:spTree>
    <p:extLst>
      <p:ext uri="{BB962C8B-B14F-4D97-AF65-F5344CB8AC3E}">
        <p14:creationId xmlns:p14="http://schemas.microsoft.com/office/powerpoint/2010/main" val="39709774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C07E030-B0FD-1748-AB31-758FD6CAA061}" type="slidenum">
              <a:rPr lang="en-CA"/>
              <a:pPr/>
              <a:t>‹#›</a:t>
            </a:fld>
            <a:endParaRPr lang="en-CA"/>
          </a:p>
        </p:txBody>
      </p:sp>
    </p:spTree>
    <p:extLst>
      <p:ext uri="{BB962C8B-B14F-4D97-AF65-F5344CB8AC3E}">
        <p14:creationId xmlns:p14="http://schemas.microsoft.com/office/powerpoint/2010/main" val="236195759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C0BDF84-5C91-214C-BCB5-2F61D3F4AEA4}" type="slidenum">
              <a:rPr lang="en-CA"/>
              <a:pPr/>
              <a:t>‹#›</a:t>
            </a:fld>
            <a:endParaRPr lang="en-CA"/>
          </a:p>
        </p:txBody>
      </p:sp>
    </p:spTree>
    <p:extLst>
      <p:ext uri="{BB962C8B-B14F-4D97-AF65-F5344CB8AC3E}">
        <p14:creationId xmlns:p14="http://schemas.microsoft.com/office/powerpoint/2010/main" val="9352270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5066063-AA0F-6344-8043-E126CBB2DAD6}" type="slidenum">
              <a:rPr lang="en-CA"/>
              <a:pPr/>
              <a:t>‹#›</a:t>
            </a:fld>
            <a:endParaRPr lang="en-CA"/>
          </a:p>
        </p:txBody>
      </p:sp>
    </p:spTree>
    <p:extLst>
      <p:ext uri="{BB962C8B-B14F-4D97-AF65-F5344CB8AC3E}">
        <p14:creationId xmlns:p14="http://schemas.microsoft.com/office/powerpoint/2010/main" val="20792088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9F60FA1-0CD0-1945-A2FC-04A4F4741091}" type="slidenum">
              <a:rPr lang="en-CA"/>
              <a:pPr/>
              <a:t>‹#›</a:t>
            </a:fld>
            <a:endParaRPr lang="en-CA"/>
          </a:p>
        </p:txBody>
      </p:sp>
    </p:spTree>
    <p:extLst>
      <p:ext uri="{BB962C8B-B14F-4D97-AF65-F5344CB8AC3E}">
        <p14:creationId xmlns:p14="http://schemas.microsoft.com/office/powerpoint/2010/main" val="44005983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C589B0B-3C47-9744-AF35-796E2FCE5929}" type="slidenum">
              <a:rPr lang="en-CA"/>
              <a:pPr/>
              <a:t>‹#›</a:t>
            </a:fld>
            <a:endParaRPr lang="en-CA"/>
          </a:p>
        </p:txBody>
      </p:sp>
    </p:spTree>
    <p:extLst>
      <p:ext uri="{BB962C8B-B14F-4D97-AF65-F5344CB8AC3E}">
        <p14:creationId xmlns:p14="http://schemas.microsoft.com/office/powerpoint/2010/main" val="2778008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801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D74515C-FF7A-D34D-8205-467F615365F3}" type="slidenum">
              <a:rPr lang="en-CA"/>
              <a:pPr/>
              <a:t>‹#›</a:t>
            </a:fld>
            <a:endParaRPr lang="en-CA"/>
          </a:p>
        </p:txBody>
      </p:sp>
    </p:spTree>
    <p:extLst>
      <p:ext uri="{BB962C8B-B14F-4D97-AF65-F5344CB8AC3E}">
        <p14:creationId xmlns:p14="http://schemas.microsoft.com/office/powerpoint/2010/main" val="30009471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12FEAEF-9626-F647-BADB-09C9EB7003C7}" type="slidenum">
              <a:rPr lang="en-CA"/>
              <a:pPr/>
              <a:t>‹#›</a:t>
            </a:fld>
            <a:endParaRPr lang="en-CA"/>
          </a:p>
        </p:txBody>
      </p:sp>
    </p:spTree>
    <p:extLst>
      <p:ext uri="{BB962C8B-B14F-4D97-AF65-F5344CB8AC3E}">
        <p14:creationId xmlns:p14="http://schemas.microsoft.com/office/powerpoint/2010/main" val="8414637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42905C1-ABD7-D641-8D70-B194A6BB4688}" type="slidenum">
              <a:rPr lang="en-CA"/>
              <a:pPr/>
              <a:t>‹#›</a:t>
            </a:fld>
            <a:endParaRPr lang="en-CA"/>
          </a:p>
        </p:txBody>
      </p:sp>
    </p:spTree>
    <p:extLst>
      <p:ext uri="{BB962C8B-B14F-4D97-AF65-F5344CB8AC3E}">
        <p14:creationId xmlns:p14="http://schemas.microsoft.com/office/powerpoint/2010/main" val="302530431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9D0496A-41B4-EE43-B208-6F15F0AE5D25}" type="slidenum">
              <a:rPr lang="en-CA"/>
              <a:pPr/>
              <a:t>‹#›</a:t>
            </a:fld>
            <a:endParaRPr lang="en-CA"/>
          </a:p>
        </p:txBody>
      </p:sp>
    </p:spTree>
    <p:extLst>
      <p:ext uri="{BB962C8B-B14F-4D97-AF65-F5344CB8AC3E}">
        <p14:creationId xmlns:p14="http://schemas.microsoft.com/office/powerpoint/2010/main" val="31109626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D4A0370-93AC-1042-B029-076F71EF471C}" type="slidenum">
              <a:rPr lang="en-CA"/>
              <a:pPr/>
              <a:t>‹#›</a:t>
            </a:fld>
            <a:endParaRPr lang="en-CA"/>
          </a:p>
        </p:txBody>
      </p:sp>
    </p:spTree>
    <p:extLst>
      <p:ext uri="{BB962C8B-B14F-4D97-AF65-F5344CB8AC3E}">
        <p14:creationId xmlns:p14="http://schemas.microsoft.com/office/powerpoint/2010/main" val="31055853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D949877-3420-FB4F-B339-0C991358A58C}" type="slidenum">
              <a:rPr lang="en-CA"/>
              <a:pPr/>
              <a:t>‹#›</a:t>
            </a:fld>
            <a:endParaRPr lang="en-CA"/>
          </a:p>
        </p:txBody>
      </p:sp>
    </p:spTree>
    <p:extLst>
      <p:ext uri="{BB962C8B-B14F-4D97-AF65-F5344CB8AC3E}">
        <p14:creationId xmlns:p14="http://schemas.microsoft.com/office/powerpoint/2010/main" val="18150062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F1E5494-5E06-A248-87DC-BF7A21C6B9F7}" type="slidenum">
              <a:rPr lang="en-CA"/>
              <a:pPr/>
              <a:t>‹#›</a:t>
            </a:fld>
            <a:endParaRPr lang="en-CA"/>
          </a:p>
        </p:txBody>
      </p:sp>
    </p:spTree>
    <p:extLst>
      <p:ext uri="{BB962C8B-B14F-4D97-AF65-F5344CB8AC3E}">
        <p14:creationId xmlns:p14="http://schemas.microsoft.com/office/powerpoint/2010/main" val="13396613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69DC78F-A516-8249-98A8-ACD62DD624F8}" type="slidenum">
              <a:rPr lang="en-CA"/>
              <a:pPr/>
              <a:t>‹#›</a:t>
            </a:fld>
            <a:endParaRPr lang="en-CA"/>
          </a:p>
        </p:txBody>
      </p:sp>
    </p:spTree>
    <p:extLst>
      <p:ext uri="{BB962C8B-B14F-4D97-AF65-F5344CB8AC3E}">
        <p14:creationId xmlns:p14="http://schemas.microsoft.com/office/powerpoint/2010/main" val="396652930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6BACDB6-0B28-E042-A0CB-7AB89BADECF7}" type="slidenum">
              <a:rPr lang="en-CA"/>
              <a:pPr/>
              <a:t>‹#›</a:t>
            </a:fld>
            <a:endParaRPr lang="en-CA"/>
          </a:p>
        </p:txBody>
      </p:sp>
    </p:spTree>
    <p:extLst>
      <p:ext uri="{BB962C8B-B14F-4D97-AF65-F5344CB8AC3E}">
        <p14:creationId xmlns:p14="http://schemas.microsoft.com/office/powerpoint/2010/main" val="188736113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EDC2E42-04C7-0343-B469-373D149637F8}" type="slidenum">
              <a:rPr lang="en-CA"/>
              <a:pPr/>
              <a:t>‹#›</a:t>
            </a:fld>
            <a:endParaRPr lang="en-CA"/>
          </a:p>
        </p:txBody>
      </p:sp>
    </p:spTree>
    <p:extLst>
      <p:ext uri="{BB962C8B-B14F-4D97-AF65-F5344CB8AC3E}">
        <p14:creationId xmlns:p14="http://schemas.microsoft.com/office/powerpoint/2010/main" val="2834107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2000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D8C2661-3E82-2241-A26B-4C5F22350406}" type="slidenum">
              <a:rPr lang="en-CA"/>
              <a:pPr/>
              <a:t>‹#›</a:t>
            </a:fld>
            <a:endParaRPr lang="en-CA"/>
          </a:p>
        </p:txBody>
      </p:sp>
    </p:spTree>
    <p:extLst>
      <p:ext uri="{BB962C8B-B14F-4D97-AF65-F5344CB8AC3E}">
        <p14:creationId xmlns:p14="http://schemas.microsoft.com/office/powerpoint/2010/main" val="39392436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2CE8C01-D768-0349-AE05-A85342DF1571}" type="slidenum">
              <a:rPr lang="en-CA"/>
              <a:pPr/>
              <a:t>‹#›</a:t>
            </a:fld>
            <a:endParaRPr lang="en-CA"/>
          </a:p>
        </p:txBody>
      </p:sp>
    </p:spTree>
    <p:extLst>
      <p:ext uri="{BB962C8B-B14F-4D97-AF65-F5344CB8AC3E}">
        <p14:creationId xmlns:p14="http://schemas.microsoft.com/office/powerpoint/2010/main" val="37118492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C735B5A-317C-C044-8820-7836D666E7C5}" type="slidenum">
              <a:rPr lang="en-CA"/>
              <a:pPr/>
              <a:t>‹#›</a:t>
            </a:fld>
            <a:endParaRPr lang="en-CA"/>
          </a:p>
        </p:txBody>
      </p:sp>
    </p:spTree>
    <p:extLst>
      <p:ext uri="{BB962C8B-B14F-4D97-AF65-F5344CB8AC3E}">
        <p14:creationId xmlns:p14="http://schemas.microsoft.com/office/powerpoint/2010/main" val="124327690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A195B0A-3784-BC46-B89A-6EA3ACE2D27E}" type="slidenum">
              <a:rPr lang="en-CA"/>
              <a:pPr/>
              <a:t>‹#›</a:t>
            </a:fld>
            <a:endParaRPr lang="en-CA"/>
          </a:p>
        </p:txBody>
      </p:sp>
    </p:spTree>
    <p:extLst>
      <p:ext uri="{BB962C8B-B14F-4D97-AF65-F5344CB8AC3E}">
        <p14:creationId xmlns:p14="http://schemas.microsoft.com/office/powerpoint/2010/main" val="64415925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666463D-93BC-6F43-9A87-8DBB17250E90}" type="slidenum">
              <a:rPr lang="en-CA"/>
              <a:pPr/>
              <a:t>‹#›</a:t>
            </a:fld>
            <a:endParaRPr lang="en-CA"/>
          </a:p>
        </p:txBody>
      </p:sp>
    </p:spTree>
    <p:extLst>
      <p:ext uri="{BB962C8B-B14F-4D97-AF65-F5344CB8AC3E}">
        <p14:creationId xmlns:p14="http://schemas.microsoft.com/office/powerpoint/2010/main" val="5165042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1ADEAF8-1334-CC49-AACC-914405B8A8B5}" type="slidenum">
              <a:rPr lang="en-CA"/>
              <a:pPr/>
              <a:t>‹#›</a:t>
            </a:fld>
            <a:endParaRPr lang="en-CA"/>
          </a:p>
        </p:txBody>
      </p:sp>
    </p:spTree>
    <p:extLst>
      <p:ext uri="{BB962C8B-B14F-4D97-AF65-F5344CB8AC3E}">
        <p14:creationId xmlns:p14="http://schemas.microsoft.com/office/powerpoint/2010/main" val="143822914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11708EF-0DD1-054D-A064-6DA5120E6F81}" type="slidenum">
              <a:rPr lang="en-CA"/>
              <a:pPr/>
              <a:t>‹#›</a:t>
            </a:fld>
            <a:endParaRPr lang="en-CA"/>
          </a:p>
        </p:txBody>
      </p:sp>
    </p:spTree>
    <p:extLst>
      <p:ext uri="{BB962C8B-B14F-4D97-AF65-F5344CB8AC3E}">
        <p14:creationId xmlns:p14="http://schemas.microsoft.com/office/powerpoint/2010/main" val="31673206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6858082-86A8-3346-97D0-6857757200FF}" type="slidenum">
              <a:rPr lang="en-CA"/>
              <a:pPr/>
              <a:t>‹#›</a:t>
            </a:fld>
            <a:endParaRPr lang="en-CA"/>
          </a:p>
        </p:txBody>
      </p:sp>
    </p:spTree>
    <p:extLst>
      <p:ext uri="{BB962C8B-B14F-4D97-AF65-F5344CB8AC3E}">
        <p14:creationId xmlns:p14="http://schemas.microsoft.com/office/powerpoint/2010/main" val="27530618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FD3382E-8F30-6C43-8D94-DF2F3B605501}" type="slidenum">
              <a:rPr lang="en-CA"/>
              <a:pPr/>
              <a:t>‹#›</a:t>
            </a:fld>
            <a:endParaRPr lang="en-CA"/>
          </a:p>
        </p:txBody>
      </p:sp>
    </p:spTree>
    <p:extLst>
      <p:ext uri="{BB962C8B-B14F-4D97-AF65-F5344CB8AC3E}">
        <p14:creationId xmlns:p14="http://schemas.microsoft.com/office/powerpoint/2010/main" val="11263230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799E8A0-FA95-E549-B507-4BABE6401554}" type="slidenum">
              <a:rPr lang="en-CA"/>
              <a:pPr/>
              <a:t>‹#›</a:t>
            </a:fld>
            <a:endParaRPr lang="en-CA"/>
          </a:p>
        </p:txBody>
      </p:sp>
    </p:spTree>
    <p:extLst>
      <p:ext uri="{BB962C8B-B14F-4D97-AF65-F5344CB8AC3E}">
        <p14:creationId xmlns:p14="http://schemas.microsoft.com/office/powerpoint/2010/main" val="3305161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0687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08BAF0B-165A-724D-8D67-8795F4E251DF}" type="slidenum">
              <a:rPr lang="en-CA"/>
              <a:pPr/>
              <a:t>‹#›</a:t>
            </a:fld>
            <a:endParaRPr lang="en-CA"/>
          </a:p>
        </p:txBody>
      </p:sp>
    </p:spTree>
    <p:extLst>
      <p:ext uri="{BB962C8B-B14F-4D97-AF65-F5344CB8AC3E}">
        <p14:creationId xmlns:p14="http://schemas.microsoft.com/office/powerpoint/2010/main" val="19933227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CF73A1D-73EF-A749-AF37-E97EA9EE7638}" type="slidenum">
              <a:rPr lang="en-CA"/>
              <a:pPr/>
              <a:t>‹#›</a:t>
            </a:fld>
            <a:endParaRPr lang="en-CA"/>
          </a:p>
        </p:txBody>
      </p:sp>
    </p:spTree>
    <p:extLst>
      <p:ext uri="{BB962C8B-B14F-4D97-AF65-F5344CB8AC3E}">
        <p14:creationId xmlns:p14="http://schemas.microsoft.com/office/powerpoint/2010/main" val="22017501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37A5DCD-8EBB-404D-9818-936F936F744C}" type="slidenum">
              <a:rPr lang="en-CA"/>
              <a:pPr/>
              <a:t>‹#›</a:t>
            </a:fld>
            <a:endParaRPr lang="en-CA"/>
          </a:p>
        </p:txBody>
      </p:sp>
    </p:spTree>
    <p:extLst>
      <p:ext uri="{BB962C8B-B14F-4D97-AF65-F5344CB8AC3E}">
        <p14:creationId xmlns:p14="http://schemas.microsoft.com/office/powerpoint/2010/main" val="111490797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3A53346-416F-F342-9F1D-2E9B5E032135}" type="slidenum">
              <a:rPr lang="en-CA"/>
              <a:pPr/>
              <a:t>‹#›</a:t>
            </a:fld>
            <a:endParaRPr lang="en-CA"/>
          </a:p>
        </p:txBody>
      </p:sp>
    </p:spTree>
    <p:extLst>
      <p:ext uri="{BB962C8B-B14F-4D97-AF65-F5344CB8AC3E}">
        <p14:creationId xmlns:p14="http://schemas.microsoft.com/office/powerpoint/2010/main" val="10168984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19EAA6D-DE8E-F741-B2B9-E911789BFF88}" type="slidenum">
              <a:rPr lang="en-CA"/>
              <a:pPr/>
              <a:t>‹#›</a:t>
            </a:fld>
            <a:endParaRPr lang="en-CA"/>
          </a:p>
        </p:txBody>
      </p:sp>
    </p:spTree>
    <p:extLst>
      <p:ext uri="{BB962C8B-B14F-4D97-AF65-F5344CB8AC3E}">
        <p14:creationId xmlns:p14="http://schemas.microsoft.com/office/powerpoint/2010/main" val="10438331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154F428-48C0-E245-A661-4F5F172BCBB6}" type="slidenum">
              <a:rPr lang="en-CA"/>
              <a:pPr/>
              <a:t>‹#›</a:t>
            </a:fld>
            <a:endParaRPr lang="en-CA"/>
          </a:p>
        </p:txBody>
      </p:sp>
    </p:spTree>
    <p:extLst>
      <p:ext uri="{BB962C8B-B14F-4D97-AF65-F5344CB8AC3E}">
        <p14:creationId xmlns:p14="http://schemas.microsoft.com/office/powerpoint/2010/main" val="269972398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201206/16/2011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MeetingSpecialty Product Enhancement - NPI</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0E78D37-2090-2B47-B077-5028FFF4CEB2}" type="slidenum">
              <a:rPr lang="en-CA"/>
              <a:pPr/>
              <a:t>‹#›</a:t>
            </a:fld>
            <a:endParaRPr lang="en-CA"/>
          </a:p>
        </p:txBody>
      </p:sp>
    </p:spTree>
    <p:extLst>
      <p:ext uri="{BB962C8B-B14F-4D97-AF65-F5344CB8AC3E}">
        <p14:creationId xmlns:p14="http://schemas.microsoft.com/office/powerpoint/2010/main" val="26371054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95660005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14702480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34305465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0003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6035954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32100623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9261399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81498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56192632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9808802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98919069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78600" y="0"/>
            <a:ext cx="2108200" cy="617220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250825" y="0"/>
            <a:ext cx="6175375" cy="6172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09941977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31648116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181238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59225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61644357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70543066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86056560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51847032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9405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9754668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6065757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1643224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78600" y="0"/>
            <a:ext cx="2108200" cy="617220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250825" y="0"/>
            <a:ext cx="6175375" cy="6172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05643815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51655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999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21001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4293715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6800391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45950719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42609171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209519133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6753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73706098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18567990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74897425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78600" y="0"/>
            <a:ext cx="2108200" cy="617220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250825" y="0"/>
            <a:ext cx="6175375" cy="6172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9263412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8493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2531E226-31E8-E446-ACC6-1EDD1E1E29CB}" type="slidenum">
              <a:rPr lang="en-CA"/>
              <a:pPr/>
              <a:t>‹#›</a:t>
            </a:fld>
            <a:endParaRPr lang="en-CA"/>
          </a:p>
        </p:txBody>
      </p:sp>
    </p:spTree>
    <p:extLst>
      <p:ext uri="{BB962C8B-B14F-4D97-AF65-F5344CB8AC3E}">
        <p14:creationId xmlns:p14="http://schemas.microsoft.com/office/powerpoint/2010/main" val="107763863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41E45DDD-71D1-4B4A-9C28-7A33766483E1}" type="slidenum">
              <a:rPr lang="en-CA"/>
              <a:pPr/>
              <a:t>‹#›</a:t>
            </a:fld>
            <a:endParaRPr lang="en-CA"/>
          </a:p>
        </p:txBody>
      </p:sp>
    </p:spTree>
    <p:extLst>
      <p:ext uri="{BB962C8B-B14F-4D97-AF65-F5344CB8AC3E}">
        <p14:creationId xmlns:p14="http://schemas.microsoft.com/office/powerpoint/2010/main" val="271618208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AE1676BB-EB8B-0344-B6A1-B62B5D2207A4}" type="slidenum">
              <a:rPr lang="en-CA"/>
              <a:pPr/>
              <a:t>‹#›</a:t>
            </a:fld>
            <a:endParaRPr lang="en-CA"/>
          </a:p>
        </p:txBody>
      </p:sp>
    </p:spTree>
    <p:extLst>
      <p:ext uri="{BB962C8B-B14F-4D97-AF65-F5344CB8AC3E}">
        <p14:creationId xmlns:p14="http://schemas.microsoft.com/office/powerpoint/2010/main" val="47456253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C13F495C-0574-B84A-B820-9634067A3F6B}" type="slidenum">
              <a:rPr lang="en-CA"/>
              <a:pPr/>
              <a:t>‹#›</a:t>
            </a:fld>
            <a:endParaRPr lang="en-CA"/>
          </a:p>
        </p:txBody>
      </p:sp>
    </p:spTree>
    <p:extLst>
      <p:ext uri="{BB962C8B-B14F-4D97-AF65-F5344CB8AC3E}">
        <p14:creationId xmlns:p14="http://schemas.microsoft.com/office/powerpoint/2010/main" val="408149158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8"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9"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EF757BF7-C018-3A48-9458-558A34FD7057}" type="slidenum">
              <a:rPr lang="en-CA"/>
              <a:pPr/>
              <a:t>‹#›</a:t>
            </a:fld>
            <a:endParaRPr lang="en-CA"/>
          </a:p>
        </p:txBody>
      </p:sp>
    </p:spTree>
    <p:extLst>
      <p:ext uri="{BB962C8B-B14F-4D97-AF65-F5344CB8AC3E}">
        <p14:creationId xmlns:p14="http://schemas.microsoft.com/office/powerpoint/2010/main" val="112767572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4"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5"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AE5C10EB-1EEC-3B41-AF85-42BE112D8F85}" type="slidenum">
              <a:rPr lang="en-CA"/>
              <a:pPr/>
              <a:t>‹#›</a:t>
            </a:fld>
            <a:endParaRPr lang="en-CA"/>
          </a:p>
        </p:txBody>
      </p:sp>
    </p:spTree>
    <p:extLst>
      <p:ext uri="{BB962C8B-B14F-4D97-AF65-F5344CB8AC3E}">
        <p14:creationId xmlns:p14="http://schemas.microsoft.com/office/powerpoint/2010/main" val="74710903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3"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4"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42431074-C6B4-0644-955C-CB383566B358}" type="slidenum">
              <a:rPr lang="en-CA"/>
              <a:pPr/>
              <a:t>‹#›</a:t>
            </a:fld>
            <a:endParaRPr lang="en-CA"/>
          </a:p>
        </p:txBody>
      </p:sp>
    </p:spTree>
    <p:extLst>
      <p:ext uri="{BB962C8B-B14F-4D97-AF65-F5344CB8AC3E}">
        <p14:creationId xmlns:p14="http://schemas.microsoft.com/office/powerpoint/2010/main" val="14839552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7509B3F3-DA6B-6E4D-ABFA-A63B2E8398F8}" type="slidenum">
              <a:rPr lang="en-CA"/>
              <a:pPr/>
              <a:t>‹#›</a:t>
            </a:fld>
            <a:endParaRPr lang="en-CA"/>
          </a:p>
        </p:txBody>
      </p:sp>
    </p:spTree>
    <p:extLst>
      <p:ext uri="{BB962C8B-B14F-4D97-AF65-F5344CB8AC3E}">
        <p14:creationId xmlns:p14="http://schemas.microsoft.com/office/powerpoint/2010/main" val="7978791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47410EA3-FDE2-7944-AB10-70D4636E72BF}" type="slidenum">
              <a:rPr lang="en-CA"/>
              <a:pPr/>
              <a:t>‹#›</a:t>
            </a:fld>
            <a:endParaRPr lang="en-CA"/>
          </a:p>
        </p:txBody>
      </p:sp>
    </p:spTree>
    <p:extLst>
      <p:ext uri="{BB962C8B-B14F-4D97-AF65-F5344CB8AC3E}">
        <p14:creationId xmlns:p14="http://schemas.microsoft.com/office/powerpoint/2010/main" val="79404379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8F1FEAD9-78FC-7846-BE62-DED0EC6A9F14}" type="slidenum">
              <a:rPr lang="en-CA"/>
              <a:pPr/>
              <a:t>‹#›</a:t>
            </a:fld>
            <a:endParaRPr lang="en-CA"/>
          </a:p>
        </p:txBody>
      </p:sp>
    </p:spTree>
    <p:extLst>
      <p:ext uri="{BB962C8B-B14F-4D97-AF65-F5344CB8AC3E}">
        <p14:creationId xmlns:p14="http://schemas.microsoft.com/office/powerpoint/2010/main" val="22807653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99008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72275" y="114300"/>
            <a:ext cx="2257425" cy="605790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0" y="114300"/>
            <a:ext cx="6619875" cy="60579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9792C2EC-4AE9-824E-AB59-CF763917ADFF}" type="slidenum">
              <a:rPr lang="en-CA"/>
              <a:pPr/>
              <a:t>‹#›</a:t>
            </a:fld>
            <a:endParaRPr lang="en-CA"/>
          </a:p>
        </p:txBody>
      </p:sp>
    </p:spTree>
    <p:extLst>
      <p:ext uri="{BB962C8B-B14F-4D97-AF65-F5344CB8AC3E}">
        <p14:creationId xmlns:p14="http://schemas.microsoft.com/office/powerpoint/2010/main" val="3054373090"/>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229600" y="6172200"/>
            <a:ext cx="457200" cy="228600"/>
          </a:xfrm>
          <a:prstGeom prst="rect">
            <a:avLst/>
          </a:prstGeom>
        </p:spPr>
        <p:txBody>
          <a:bodyPr/>
          <a:lstStyle>
            <a:lvl1pPr>
              <a:defRPr/>
            </a:lvl1pPr>
          </a:lstStyle>
          <a:p>
            <a:fld id="{28E6EF25-94EA-174C-A5B2-D58FDD6446A4}" type="slidenum">
              <a:rPr lang="en-CA"/>
              <a:pPr/>
              <a:t>‹#›</a:t>
            </a:fld>
            <a:endParaRPr lang="en-CA"/>
          </a:p>
        </p:txBody>
      </p:sp>
    </p:spTree>
    <p:extLst>
      <p:ext uri="{BB962C8B-B14F-4D97-AF65-F5344CB8AC3E}">
        <p14:creationId xmlns:p14="http://schemas.microsoft.com/office/powerpoint/2010/main" val="91379509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229600" y="6172200"/>
            <a:ext cx="457200" cy="228600"/>
          </a:xfrm>
          <a:prstGeom prst="rect">
            <a:avLst/>
          </a:prstGeom>
        </p:spPr>
        <p:txBody>
          <a:bodyPr/>
          <a:lstStyle>
            <a:lvl1pPr>
              <a:defRPr/>
            </a:lvl1pPr>
          </a:lstStyle>
          <a:p>
            <a:fld id="{768B490E-FBEC-3146-A489-E007049312B9}" type="slidenum">
              <a:rPr lang="en-CA"/>
              <a:pPr/>
              <a:t>‹#›</a:t>
            </a:fld>
            <a:endParaRPr lang="en-CA"/>
          </a:p>
        </p:txBody>
      </p:sp>
    </p:spTree>
    <p:extLst>
      <p:ext uri="{BB962C8B-B14F-4D97-AF65-F5344CB8AC3E}">
        <p14:creationId xmlns:p14="http://schemas.microsoft.com/office/powerpoint/2010/main" val="7654357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229600" y="6172200"/>
            <a:ext cx="457200" cy="228600"/>
          </a:xfrm>
          <a:prstGeom prst="rect">
            <a:avLst/>
          </a:prstGeom>
        </p:spPr>
        <p:txBody>
          <a:bodyPr/>
          <a:lstStyle>
            <a:lvl1pPr>
              <a:defRPr/>
            </a:lvl1pPr>
          </a:lstStyle>
          <a:p>
            <a:fld id="{449F2414-7431-B242-AEC5-950265B5E447}" type="slidenum">
              <a:rPr lang="en-CA"/>
              <a:pPr/>
              <a:t>‹#›</a:t>
            </a:fld>
            <a:endParaRPr lang="en-CA"/>
          </a:p>
        </p:txBody>
      </p:sp>
    </p:spTree>
    <p:extLst>
      <p:ext uri="{BB962C8B-B14F-4D97-AF65-F5344CB8AC3E}">
        <p14:creationId xmlns:p14="http://schemas.microsoft.com/office/powerpoint/2010/main" val="316066353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229600" y="6172200"/>
            <a:ext cx="457200" cy="228600"/>
          </a:xfrm>
          <a:prstGeom prst="rect">
            <a:avLst/>
          </a:prstGeom>
        </p:spPr>
        <p:txBody>
          <a:bodyPr/>
          <a:lstStyle>
            <a:lvl1pPr>
              <a:defRPr/>
            </a:lvl1pPr>
          </a:lstStyle>
          <a:p>
            <a:fld id="{C4F42D2B-FF81-B84F-9E11-F982B0D32328}" type="slidenum">
              <a:rPr lang="en-CA"/>
              <a:pPr/>
              <a:t>‹#›</a:t>
            </a:fld>
            <a:endParaRPr lang="en-CA"/>
          </a:p>
        </p:txBody>
      </p:sp>
    </p:spTree>
    <p:extLst>
      <p:ext uri="{BB962C8B-B14F-4D97-AF65-F5344CB8AC3E}">
        <p14:creationId xmlns:p14="http://schemas.microsoft.com/office/powerpoint/2010/main" val="212712242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8"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9" name="Rectangle 17"/>
          <p:cNvSpPr>
            <a:spLocks noGrp="1" noChangeArrowheads="1"/>
          </p:cNvSpPr>
          <p:nvPr>
            <p:ph type="sldNum" sz="quarter" idx="12"/>
          </p:nvPr>
        </p:nvSpPr>
        <p:spPr>
          <a:xfrm>
            <a:off x="8229600" y="6172200"/>
            <a:ext cx="457200" cy="228600"/>
          </a:xfrm>
          <a:prstGeom prst="rect">
            <a:avLst/>
          </a:prstGeom>
        </p:spPr>
        <p:txBody>
          <a:bodyPr/>
          <a:lstStyle>
            <a:lvl1pPr>
              <a:defRPr/>
            </a:lvl1pPr>
          </a:lstStyle>
          <a:p>
            <a:fld id="{E0C7F0CA-3BB2-224C-A83D-A7DA7D6DD1C1}" type="slidenum">
              <a:rPr lang="en-CA"/>
              <a:pPr/>
              <a:t>‹#›</a:t>
            </a:fld>
            <a:endParaRPr lang="en-CA"/>
          </a:p>
        </p:txBody>
      </p:sp>
    </p:spTree>
    <p:extLst>
      <p:ext uri="{BB962C8B-B14F-4D97-AF65-F5344CB8AC3E}">
        <p14:creationId xmlns:p14="http://schemas.microsoft.com/office/powerpoint/2010/main" val="199650262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4"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5" name="Rectangle 17"/>
          <p:cNvSpPr>
            <a:spLocks noGrp="1" noChangeArrowheads="1"/>
          </p:cNvSpPr>
          <p:nvPr>
            <p:ph type="sldNum" sz="quarter" idx="12"/>
          </p:nvPr>
        </p:nvSpPr>
        <p:spPr>
          <a:xfrm>
            <a:off x="8229600" y="6172200"/>
            <a:ext cx="457200" cy="228600"/>
          </a:xfrm>
          <a:prstGeom prst="rect">
            <a:avLst/>
          </a:prstGeom>
        </p:spPr>
        <p:txBody>
          <a:bodyPr/>
          <a:lstStyle>
            <a:lvl1pPr>
              <a:defRPr/>
            </a:lvl1pPr>
          </a:lstStyle>
          <a:p>
            <a:fld id="{293AE9BE-F503-B347-97AB-E61AFE0F4006}" type="slidenum">
              <a:rPr lang="en-CA"/>
              <a:pPr/>
              <a:t>‹#›</a:t>
            </a:fld>
            <a:endParaRPr lang="en-CA"/>
          </a:p>
        </p:txBody>
      </p:sp>
    </p:spTree>
    <p:extLst>
      <p:ext uri="{BB962C8B-B14F-4D97-AF65-F5344CB8AC3E}">
        <p14:creationId xmlns:p14="http://schemas.microsoft.com/office/powerpoint/2010/main" val="141827284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3"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4" name="Rectangle 17"/>
          <p:cNvSpPr>
            <a:spLocks noGrp="1" noChangeArrowheads="1"/>
          </p:cNvSpPr>
          <p:nvPr>
            <p:ph type="sldNum" sz="quarter" idx="12"/>
          </p:nvPr>
        </p:nvSpPr>
        <p:spPr>
          <a:xfrm>
            <a:off x="8229600" y="6172200"/>
            <a:ext cx="457200" cy="228600"/>
          </a:xfrm>
          <a:prstGeom prst="rect">
            <a:avLst/>
          </a:prstGeom>
        </p:spPr>
        <p:txBody>
          <a:bodyPr/>
          <a:lstStyle>
            <a:lvl1pPr>
              <a:defRPr/>
            </a:lvl1pPr>
          </a:lstStyle>
          <a:p>
            <a:fld id="{619078EB-125C-D44C-929F-CFE5C53BAF3C}" type="slidenum">
              <a:rPr lang="en-CA"/>
              <a:pPr/>
              <a:t>‹#›</a:t>
            </a:fld>
            <a:endParaRPr lang="en-CA"/>
          </a:p>
        </p:txBody>
      </p:sp>
    </p:spTree>
    <p:extLst>
      <p:ext uri="{BB962C8B-B14F-4D97-AF65-F5344CB8AC3E}">
        <p14:creationId xmlns:p14="http://schemas.microsoft.com/office/powerpoint/2010/main" val="119080385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229600" y="6172200"/>
            <a:ext cx="457200" cy="228600"/>
          </a:xfrm>
          <a:prstGeom prst="rect">
            <a:avLst/>
          </a:prstGeom>
        </p:spPr>
        <p:txBody>
          <a:bodyPr/>
          <a:lstStyle>
            <a:lvl1pPr>
              <a:defRPr/>
            </a:lvl1pPr>
          </a:lstStyle>
          <a:p>
            <a:fld id="{FF0CB61D-9037-1745-8E80-49D60A498B43}" type="slidenum">
              <a:rPr lang="en-CA"/>
              <a:pPr/>
              <a:t>‹#›</a:t>
            </a:fld>
            <a:endParaRPr lang="en-CA"/>
          </a:p>
        </p:txBody>
      </p:sp>
    </p:spTree>
    <p:extLst>
      <p:ext uri="{BB962C8B-B14F-4D97-AF65-F5344CB8AC3E}">
        <p14:creationId xmlns:p14="http://schemas.microsoft.com/office/powerpoint/2010/main" val="137218940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229600" y="6172200"/>
            <a:ext cx="457200" cy="228600"/>
          </a:xfrm>
          <a:prstGeom prst="rect">
            <a:avLst/>
          </a:prstGeom>
        </p:spPr>
        <p:txBody>
          <a:bodyPr/>
          <a:lstStyle>
            <a:lvl1pPr>
              <a:defRPr/>
            </a:lvl1pPr>
          </a:lstStyle>
          <a:p>
            <a:fld id="{DC785093-886B-0348-AFAE-444AFDD2A676}" type="slidenum">
              <a:rPr lang="en-CA"/>
              <a:pPr/>
              <a:t>‹#›</a:t>
            </a:fld>
            <a:endParaRPr lang="en-CA"/>
          </a:p>
        </p:txBody>
      </p:sp>
    </p:spTree>
    <p:extLst>
      <p:ext uri="{BB962C8B-B14F-4D97-AF65-F5344CB8AC3E}">
        <p14:creationId xmlns:p14="http://schemas.microsoft.com/office/powerpoint/2010/main" val="322487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1136650"/>
            <a:ext cx="8350250" cy="5035550"/>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DAD5BFAE-D323-074D-86F5-C710F0083144}" type="slidenum">
              <a:rPr lang="en-CA"/>
              <a:pPr/>
              <a:t>‹#›</a:t>
            </a:fld>
            <a:endParaRPr lang="en-CA"/>
          </a:p>
        </p:txBody>
      </p:sp>
      <p:sp>
        <p:nvSpPr>
          <p:cNvPr id="5" name="Rectangle 22"/>
          <p:cNvSpPr>
            <a:spLocks noGrp="1" noChangeArrowheads="1"/>
          </p:cNvSpPr>
          <p:nvPr>
            <p:ph type="dt" sz="half" idx="11"/>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23"/>
          <p:cNvSpPr>
            <a:spLocks noGrp="1" noChangeArrowheads="1"/>
          </p:cNvSpPr>
          <p:nvPr>
            <p:ph type="ftr" sz="quarter" idx="12"/>
          </p:nvPr>
        </p:nvSpPr>
        <p:spPr>
          <a:xfrm>
            <a:off x="5029200" y="6396038"/>
            <a:ext cx="3663950" cy="228600"/>
          </a:xfrm>
          <a:prstGeom prst="rect">
            <a:avLst/>
          </a:prstGeom>
          <a:ln/>
        </p:spPr>
        <p:txBody>
          <a:bodyPr/>
          <a:lstStyle>
            <a:lvl1pPr>
              <a:defRPr/>
            </a:lvl1pPr>
          </a:lstStyle>
          <a:p>
            <a:pPr>
              <a:defRPr/>
            </a:pPr>
            <a:r>
              <a:rPr lang="en-CA"/>
              <a:t>NPI Meeting</a:t>
            </a:r>
          </a:p>
        </p:txBody>
      </p:sp>
    </p:spTree>
    <p:extLst>
      <p:ext uri="{BB962C8B-B14F-4D97-AF65-F5344CB8AC3E}">
        <p14:creationId xmlns:p14="http://schemas.microsoft.com/office/powerpoint/2010/main" val="33240794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229600" y="6172200"/>
            <a:ext cx="457200" cy="228600"/>
          </a:xfrm>
          <a:prstGeom prst="rect">
            <a:avLst/>
          </a:prstGeom>
        </p:spPr>
        <p:txBody>
          <a:bodyPr/>
          <a:lstStyle>
            <a:lvl1pPr>
              <a:defRPr/>
            </a:lvl1pPr>
          </a:lstStyle>
          <a:p>
            <a:fld id="{15F0FE33-7571-904B-9321-EA2FF8F2BEA2}" type="slidenum">
              <a:rPr lang="en-CA"/>
              <a:pPr/>
              <a:t>‹#›</a:t>
            </a:fld>
            <a:endParaRPr lang="en-CA"/>
          </a:p>
        </p:txBody>
      </p:sp>
    </p:spTree>
    <p:extLst>
      <p:ext uri="{BB962C8B-B14F-4D97-AF65-F5344CB8AC3E}">
        <p14:creationId xmlns:p14="http://schemas.microsoft.com/office/powerpoint/2010/main" val="48476988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72275" y="114300"/>
            <a:ext cx="2257425" cy="605790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0" y="114300"/>
            <a:ext cx="6619875" cy="60579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229600" y="6172200"/>
            <a:ext cx="457200" cy="228600"/>
          </a:xfrm>
          <a:prstGeom prst="rect">
            <a:avLst/>
          </a:prstGeom>
        </p:spPr>
        <p:txBody>
          <a:bodyPr/>
          <a:lstStyle>
            <a:lvl1pPr>
              <a:defRPr/>
            </a:lvl1pPr>
          </a:lstStyle>
          <a:p>
            <a:fld id="{1598F174-B1C6-ED42-910E-2930D6DCC527}" type="slidenum">
              <a:rPr lang="en-CA"/>
              <a:pPr/>
              <a:t>‹#›</a:t>
            </a:fld>
            <a:endParaRPr lang="en-CA"/>
          </a:p>
        </p:txBody>
      </p:sp>
    </p:spTree>
    <p:extLst>
      <p:ext uri="{BB962C8B-B14F-4D97-AF65-F5344CB8AC3E}">
        <p14:creationId xmlns:p14="http://schemas.microsoft.com/office/powerpoint/2010/main" val="16480955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346470121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2199660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95327640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60890994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8677907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72061168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80196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968914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48843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87293618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13293663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78600" y="0"/>
            <a:ext cx="2108200" cy="617220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250825" y="0"/>
            <a:ext cx="6175375" cy="6172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02470926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2DF0D78-FCAA-6B40-BBBB-534ACDA76325}" type="slidenum">
              <a:rPr lang="en-CA"/>
              <a:pPr/>
              <a:t>‹#›</a:t>
            </a:fld>
            <a:endParaRPr lang="en-CA"/>
          </a:p>
        </p:txBody>
      </p:sp>
    </p:spTree>
    <p:extLst>
      <p:ext uri="{BB962C8B-B14F-4D97-AF65-F5344CB8AC3E}">
        <p14:creationId xmlns:p14="http://schemas.microsoft.com/office/powerpoint/2010/main" val="105506388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FA80F50-B042-A34B-8D11-E91C3916BD9D}" type="slidenum">
              <a:rPr lang="en-CA"/>
              <a:pPr/>
              <a:t>‹#›</a:t>
            </a:fld>
            <a:endParaRPr lang="en-CA"/>
          </a:p>
        </p:txBody>
      </p:sp>
    </p:spTree>
    <p:extLst>
      <p:ext uri="{BB962C8B-B14F-4D97-AF65-F5344CB8AC3E}">
        <p14:creationId xmlns:p14="http://schemas.microsoft.com/office/powerpoint/2010/main" val="350656369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477E074-219E-9E4E-8C8F-5F76B17FD0B9}" type="slidenum">
              <a:rPr lang="en-CA"/>
              <a:pPr/>
              <a:t>‹#›</a:t>
            </a:fld>
            <a:endParaRPr lang="en-CA"/>
          </a:p>
        </p:txBody>
      </p:sp>
    </p:spTree>
    <p:extLst>
      <p:ext uri="{BB962C8B-B14F-4D97-AF65-F5344CB8AC3E}">
        <p14:creationId xmlns:p14="http://schemas.microsoft.com/office/powerpoint/2010/main" val="17596060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88EED55-964A-8247-8CBC-E33B39A6A1ED}" type="slidenum">
              <a:rPr lang="en-CA"/>
              <a:pPr/>
              <a:t>‹#›</a:t>
            </a:fld>
            <a:endParaRPr lang="en-CA"/>
          </a:p>
        </p:txBody>
      </p:sp>
    </p:spTree>
    <p:extLst>
      <p:ext uri="{BB962C8B-B14F-4D97-AF65-F5344CB8AC3E}">
        <p14:creationId xmlns:p14="http://schemas.microsoft.com/office/powerpoint/2010/main" val="176686690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D46380D-7F4C-8D41-A717-108A9820EC28}" type="slidenum">
              <a:rPr lang="en-CA"/>
              <a:pPr/>
              <a:t>‹#›</a:t>
            </a:fld>
            <a:endParaRPr lang="en-CA"/>
          </a:p>
        </p:txBody>
      </p:sp>
    </p:spTree>
    <p:extLst>
      <p:ext uri="{BB962C8B-B14F-4D97-AF65-F5344CB8AC3E}">
        <p14:creationId xmlns:p14="http://schemas.microsoft.com/office/powerpoint/2010/main" val="142760025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A25B19A-5C2C-6641-855B-CE848F3D538F}" type="slidenum">
              <a:rPr lang="en-CA"/>
              <a:pPr/>
              <a:t>‹#›</a:t>
            </a:fld>
            <a:endParaRPr lang="en-CA"/>
          </a:p>
        </p:txBody>
      </p:sp>
    </p:spTree>
    <p:extLst>
      <p:ext uri="{BB962C8B-B14F-4D97-AF65-F5344CB8AC3E}">
        <p14:creationId xmlns:p14="http://schemas.microsoft.com/office/powerpoint/2010/main" val="275501384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F2D47C5-3867-DB4C-B672-B1654B249B73}" type="slidenum">
              <a:rPr lang="en-CA"/>
              <a:pPr/>
              <a:t>‹#›</a:t>
            </a:fld>
            <a:endParaRPr lang="en-CA"/>
          </a:p>
        </p:txBody>
      </p:sp>
    </p:spTree>
    <p:extLst>
      <p:ext uri="{BB962C8B-B14F-4D97-AF65-F5344CB8AC3E}">
        <p14:creationId xmlns:p14="http://schemas.microsoft.com/office/powerpoint/2010/main" val="1550589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6"/>
          <p:cNvSpPr>
            <a:spLocks noGrp="1" noChangeArrowheads="1"/>
          </p:cNvSpPr>
          <p:nvPr>
            <p:ph type="sldNum" sz="quarter" idx="10"/>
          </p:nvPr>
        </p:nvSpPr>
        <p:spPr>
          <a:ln/>
        </p:spPr>
        <p:txBody>
          <a:bodyPr/>
          <a:lstStyle>
            <a:lvl1pPr>
              <a:defRPr/>
            </a:lvl1pPr>
          </a:lstStyle>
          <a:p>
            <a:fld id="{09E0619C-FF44-F447-A2BB-922DC7D10AA6}" type="slidenum">
              <a:rPr lang="en-CA"/>
              <a:pPr/>
              <a:t>‹#›</a:t>
            </a:fld>
            <a:endParaRPr lang="en-CA"/>
          </a:p>
        </p:txBody>
      </p:sp>
      <p:sp>
        <p:nvSpPr>
          <p:cNvPr id="5" name="Rectangle 7"/>
          <p:cNvSpPr>
            <a:spLocks noGrp="1" noChangeArrowheads="1"/>
          </p:cNvSpPr>
          <p:nvPr>
            <p:ph type="dt" sz="half" idx="11"/>
          </p:nvPr>
        </p:nvSpPr>
        <p:spPr>
          <a:ln/>
        </p:spPr>
        <p:txBody>
          <a:bodyPr/>
          <a:lstStyle>
            <a:lvl1pPr>
              <a:defRPr/>
            </a:lvl1pPr>
          </a:lstStyle>
          <a:p>
            <a:pPr>
              <a:defRPr/>
            </a:pPr>
            <a:r>
              <a:rPr lang="en-US"/>
              <a:t>June 27, 2012</a:t>
            </a:r>
            <a:endParaRPr lang="en-CA"/>
          </a:p>
        </p:txBody>
      </p:sp>
      <p:sp>
        <p:nvSpPr>
          <p:cNvPr id="6" name="Rectangle 8"/>
          <p:cNvSpPr>
            <a:spLocks noGrp="1" noChangeArrowheads="1"/>
          </p:cNvSpPr>
          <p:nvPr>
            <p:ph type="ftr" sz="quarter" idx="12"/>
          </p:nvPr>
        </p:nvSpPr>
        <p:spPr>
          <a:ln/>
        </p:spPr>
        <p:txBody>
          <a:bodyPr/>
          <a:lstStyle>
            <a:lvl1pPr>
              <a:defRPr/>
            </a:lvl1pPr>
          </a:lstStyle>
          <a:p>
            <a:pPr>
              <a:defRPr/>
            </a:pPr>
            <a:r>
              <a:rPr lang="en-CA"/>
              <a:t>NPI Meeting</a:t>
            </a:r>
          </a:p>
        </p:txBody>
      </p:sp>
    </p:spTree>
    <p:extLst>
      <p:ext uri="{BB962C8B-B14F-4D97-AF65-F5344CB8AC3E}">
        <p14:creationId xmlns:p14="http://schemas.microsoft.com/office/powerpoint/2010/main" val="48345749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218D40F-1EC9-9049-90F1-0A22B85D57E3}" type="slidenum">
              <a:rPr lang="en-CA"/>
              <a:pPr/>
              <a:t>‹#›</a:t>
            </a:fld>
            <a:endParaRPr lang="en-CA"/>
          </a:p>
        </p:txBody>
      </p:sp>
    </p:spTree>
    <p:extLst>
      <p:ext uri="{BB962C8B-B14F-4D97-AF65-F5344CB8AC3E}">
        <p14:creationId xmlns:p14="http://schemas.microsoft.com/office/powerpoint/2010/main" val="358051198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1D27B58-FE11-5844-A3F8-4E342F7DFC74}" type="slidenum">
              <a:rPr lang="en-CA"/>
              <a:pPr/>
              <a:t>‹#›</a:t>
            </a:fld>
            <a:endParaRPr lang="en-CA"/>
          </a:p>
        </p:txBody>
      </p:sp>
    </p:spTree>
    <p:extLst>
      <p:ext uri="{BB962C8B-B14F-4D97-AF65-F5344CB8AC3E}">
        <p14:creationId xmlns:p14="http://schemas.microsoft.com/office/powerpoint/2010/main" val="311569748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26AB2E9-6FF9-794D-BFE7-9582C8494C80}" type="slidenum">
              <a:rPr lang="en-CA"/>
              <a:pPr/>
              <a:t>‹#›</a:t>
            </a:fld>
            <a:endParaRPr lang="en-CA"/>
          </a:p>
        </p:txBody>
      </p:sp>
    </p:spTree>
    <p:extLst>
      <p:ext uri="{BB962C8B-B14F-4D97-AF65-F5344CB8AC3E}">
        <p14:creationId xmlns:p14="http://schemas.microsoft.com/office/powerpoint/2010/main" val="69403496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96D4F6C-B481-B84C-B6E2-BFBC8258BA67}" type="slidenum">
              <a:rPr lang="en-CA"/>
              <a:pPr/>
              <a:t>‹#›</a:t>
            </a:fld>
            <a:endParaRPr lang="en-CA"/>
          </a:p>
        </p:txBody>
      </p:sp>
    </p:spTree>
    <p:extLst>
      <p:ext uri="{BB962C8B-B14F-4D97-AF65-F5344CB8AC3E}">
        <p14:creationId xmlns:p14="http://schemas.microsoft.com/office/powerpoint/2010/main" val="420386038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8301899-41C9-0A49-AC41-CE1C48354402}" type="slidenum">
              <a:rPr lang="en-CA"/>
              <a:pPr/>
              <a:t>‹#›</a:t>
            </a:fld>
            <a:endParaRPr lang="en-CA"/>
          </a:p>
        </p:txBody>
      </p:sp>
    </p:spTree>
    <p:extLst>
      <p:ext uri="{BB962C8B-B14F-4D97-AF65-F5344CB8AC3E}">
        <p14:creationId xmlns:p14="http://schemas.microsoft.com/office/powerpoint/2010/main" val="234061715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467F512-D268-6449-A1F9-AF6A1743340D}" type="slidenum">
              <a:rPr lang="en-CA"/>
              <a:pPr/>
              <a:t>‹#›</a:t>
            </a:fld>
            <a:endParaRPr lang="en-CA"/>
          </a:p>
        </p:txBody>
      </p:sp>
    </p:spTree>
    <p:extLst>
      <p:ext uri="{BB962C8B-B14F-4D97-AF65-F5344CB8AC3E}">
        <p14:creationId xmlns:p14="http://schemas.microsoft.com/office/powerpoint/2010/main" val="10461045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8CEEFF6-3996-D34C-8099-48AB47A9C42A}" type="slidenum">
              <a:rPr lang="en-CA"/>
              <a:pPr/>
              <a:t>‹#›</a:t>
            </a:fld>
            <a:endParaRPr lang="en-CA"/>
          </a:p>
        </p:txBody>
      </p:sp>
    </p:spTree>
    <p:extLst>
      <p:ext uri="{BB962C8B-B14F-4D97-AF65-F5344CB8AC3E}">
        <p14:creationId xmlns:p14="http://schemas.microsoft.com/office/powerpoint/2010/main" val="358935594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77830F7-423E-C54A-88AC-E554BDA1A380}" type="slidenum">
              <a:rPr lang="en-CA"/>
              <a:pPr/>
              <a:t>‹#›</a:t>
            </a:fld>
            <a:endParaRPr lang="en-CA"/>
          </a:p>
        </p:txBody>
      </p:sp>
    </p:spTree>
    <p:extLst>
      <p:ext uri="{BB962C8B-B14F-4D97-AF65-F5344CB8AC3E}">
        <p14:creationId xmlns:p14="http://schemas.microsoft.com/office/powerpoint/2010/main" val="146407974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A9EC3F0-5A3C-3B4E-BA63-56A541ACFD2F}" type="slidenum">
              <a:rPr lang="en-CA"/>
              <a:pPr/>
              <a:t>‹#›</a:t>
            </a:fld>
            <a:endParaRPr lang="en-CA"/>
          </a:p>
        </p:txBody>
      </p:sp>
    </p:spTree>
    <p:extLst>
      <p:ext uri="{BB962C8B-B14F-4D97-AF65-F5344CB8AC3E}">
        <p14:creationId xmlns:p14="http://schemas.microsoft.com/office/powerpoint/2010/main" val="356873604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6F9DB17-38D7-0444-B776-D50306AF5F3C}" type="slidenum">
              <a:rPr lang="en-CA"/>
              <a:pPr/>
              <a:t>‹#›</a:t>
            </a:fld>
            <a:endParaRPr lang="en-CA"/>
          </a:p>
        </p:txBody>
      </p:sp>
    </p:spTree>
    <p:extLst>
      <p:ext uri="{BB962C8B-B14F-4D97-AF65-F5344CB8AC3E}">
        <p14:creationId xmlns:p14="http://schemas.microsoft.com/office/powerpoint/2010/main" val="1090180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6"/>
          <p:cNvSpPr>
            <a:spLocks noGrp="1" noChangeArrowheads="1"/>
          </p:cNvSpPr>
          <p:nvPr>
            <p:ph type="sldNum" sz="quarter" idx="10"/>
          </p:nvPr>
        </p:nvSpPr>
        <p:spPr>
          <a:ln/>
        </p:spPr>
        <p:txBody>
          <a:bodyPr/>
          <a:lstStyle>
            <a:lvl1pPr>
              <a:defRPr/>
            </a:lvl1pPr>
          </a:lstStyle>
          <a:p>
            <a:fld id="{81F225B2-F6EF-D24B-9D61-5BE91223B545}" type="slidenum">
              <a:rPr lang="en-CA"/>
              <a:pPr/>
              <a:t>‹#›</a:t>
            </a:fld>
            <a:endParaRPr lang="en-CA"/>
          </a:p>
        </p:txBody>
      </p:sp>
      <p:sp>
        <p:nvSpPr>
          <p:cNvPr id="5" name="Rectangle 7"/>
          <p:cNvSpPr>
            <a:spLocks noGrp="1" noChangeArrowheads="1"/>
          </p:cNvSpPr>
          <p:nvPr>
            <p:ph type="dt" sz="half" idx="11"/>
          </p:nvPr>
        </p:nvSpPr>
        <p:spPr>
          <a:ln/>
        </p:spPr>
        <p:txBody>
          <a:bodyPr/>
          <a:lstStyle>
            <a:lvl1pPr>
              <a:defRPr/>
            </a:lvl1pPr>
          </a:lstStyle>
          <a:p>
            <a:pPr>
              <a:defRPr/>
            </a:pPr>
            <a:r>
              <a:rPr lang="en-US"/>
              <a:t>June 27, 2012</a:t>
            </a:r>
            <a:endParaRPr lang="en-CA"/>
          </a:p>
        </p:txBody>
      </p:sp>
      <p:sp>
        <p:nvSpPr>
          <p:cNvPr id="6" name="Rectangle 8"/>
          <p:cNvSpPr>
            <a:spLocks noGrp="1" noChangeArrowheads="1"/>
          </p:cNvSpPr>
          <p:nvPr>
            <p:ph type="ftr" sz="quarter" idx="12"/>
          </p:nvPr>
        </p:nvSpPr>
        <p:spPr>
          <a:ln/>
        </p:spPr>
        <p:txBody>
          <a:bodyPr/>
          <a:lstStyle>
            <a:lvl1pPr>
              <a:defRPr/>
            </a:lvl1pPr>
          </a:lstStyle>
          <a:p>
            <a:pPr>
              <a:defRPr/>
            </a:pPr>
            <a:r>
              <a:rPr lang="en-CA"/>
              <a:t>NPI Meeting</a:t>
            </a:r>
          </a:p>
        </p:txBody>
      </p:sp>
    </p:spTree>
    <p:extLst>
      <p:ext uri="{BB962C8B-B14F-4D97-AF65-F5344CB8AC3E}">
        <p14:creationId xmlns:p14="http://schemas.microsoft.com/office/powerpoint/2010/main" val="398584680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14AC9DA-3784-594D-9799-874896D77BAB}" type="slidenum">
              <a:rPr lang="en-CA"/>
              <a:pPr/>
              <a:t>‹#›</a:t>
            </a:fld>
            <a:endParaRPr lang="en-CA"/>
          </a:p>
        </p:txBody>
      </p:sp>
    </p:spTree>
    <p:extLst>
      <p:ext uri="{BB962C8B-B14F-4D97-AF65-F5344CB8AC3E}">
        <p14:creationId xmlns:p14="http://schemas.microsoft.com/office/powerpoint/2010/main" val="399238301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B4E9B28-5A3C-5F41-BEAC-5F7B55D46C4D}" type="slidenum">
              <a:rPr lang="en-CA"/>
              <a:pPr/>
              <a:t>‹#›</a:t>
            </a:fld>
            <a:endParaRPr lang="en-CA"/>
          </a:p>
        </p:txBody>
      </p:sp>
    </p:spTree>
    <p:extLst>
      <p:ext uri="{BB962C8B-B14F-4D97-AF65-F5344CB8AC3E}">
        <p14:creationId xmlns:p14="http://schemas.microsoft.com/office/powerpoint/2010/main" val="428587769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F0183D6-08C7-6C45-9F51-1A78506D4983}" type="slidenum">
              <a:rPr lang="en-CA"/>
              <a:pPr/>
              <a:t>‹#›</a:t>
            </a:fld>
            <a:endParaRPr lang="en-CA"/>
          </a:p>
        </p:txBody>
      </p:sp>
    </p:spTree>
    <p:extLst>
      <p:ext uri="{BB962C8B-B14F-4D97-AF65-F5344CB8AC3E}">
        <p14:creationId xmlns:p14="http://schemas.microsoft.com/office/powerpoint/2010/main" val="426709727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4B06D55-7BE4-8140-AA7F-024031DE7C16}" type="slidenum">
              <a:rPr lang="en-CA"/>
              <a:pPr/>
              <a:t>‹#›</a:t>
            </a:fld>
            <a:endParaRPr lang="en-CA"/>
          </a:p>
        </p:txBody>
      </p:sp>
    </p:spTree>
    <p:extLst>
      <p:ext uri="{BB962C8B-B14F-4D97-AF65-F5344CB8AC3E}">
        <p14:creationId xmlns:p14="http://schemas.microsoft.com/office/powerpoint/2010/main" val="92881101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50DBCE4-14FF-5345-9590-43DC2C8B7F74}" type="slidenum">
              <a:rPr lang="en-CA"/>
              <a:pPr/>
              <a:t>‹#›</a:t>
            </a:fld>
            <a:endParaRPr lang="en-CA"/>
          </a:p>
        </p:txBody>
      </p:sp>
    </p:spTree>
    <p:extLst>
      <p:ext uri="{BB962C8B-B14F-4D97-AF65-F5344CB8AC3E}">
        <p14:creationId xmlns:p14="http://schemas.microsoft.com/office/powerpoint/2010/main" val="13498314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1601496531"/>
      </p:ext>
    </p:extLst>
  </p:cSld>
  <p:clrMapOvr>
    <a:masterClrMapping/>
  </p:clrMapOvr>
  <p:transition xmlns:p14="http://schemas.microsoft.com/office/powerpoint/2010/main"/>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458252435"/>
      </p:ext>
    </p:extLst>
  </p:cSld>
  <p:clrMapOvr>
    <a:masterClrMapping/>
  </p:clrMapOvr>
  <p:transition xmlns:p14="http://schemas.microsoft.com/office/powerpoint/2010/main"/>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2836383598"/>
      </p:ext>
    </p:extLst>
  </p:cSld>
  <p:clrMapOvr>
    <a:masterClrMapping/>
  </p:clrMapOvr>
  <p:transition xmlns:p14="http://schemas.microsoft.com/office/powerpoint/2010/main"/>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1047750" y="1546225"/>
            <a:ext cx="3773488"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973638" y="1546225"/>
            <a:ext cx="3775075"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060155481"/>
      </p:ext>
    </p:extLst>
  </p:cSld>
  <p:clrMapOvr>
    <a:masterClrMapping/>
  </p:clrMapOvr>
  <p:transition xmlns:p14="http://schemas.microsoft.com/office/powerpoint/2010/main"/>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618651774"/>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6"/>
          <p:cNvSpPr>
            <a:spLocks noGrp="1" noChangeArrowheads="1"/>
          </p:cNvSpPr>
          <p:nvPr>
            <p:ph type="sldNum" sz="quarter" idx="10"/>
          </p:nvPr>
        </p:nvSpPr>
        <p:spPr>
          <a:ln/>
        </p:spPr>
        <p:txBody>
          <a:bodyPr/>
          <a:lstStyle>
            <a:lvl1pPr>
              <a:defRPr/>
            </a:lvl1pPr>
          </a:lstStyle>
          <a:p>
            <a:fld id="{BEBE39D3-FBD3-2545-B490-6389E066E04C}" type="slidenum">
              <a:rPr lang="en-CA"/>
              <a:pPr/>
              <a:t>‹#›</a:t>
            </a:fld>
            <a:endParaRPr lang="en-CA"/>
          </a:p>
        </p:txBody>
      </p:sp>
      <p:sp>
        <p:nvSpPr>
          <p:cNvPr id="5" name="Rectangle 7"/>
          <p:cNvSpPr>
            <a:spLocks noGrp="1" noChangeArrowheads="1"/>
          </p:cNvSpPr>
          <p:nvPr>
            <p:ph type="dt" sz="half" idx="11"/>
          </p:nvPr>
        </p:nvSpPr>
        <p:spPr>
          <a:ln/>
        </p:spPr>
        <p:txBody>
          <a:bodyPr/>
          <a:lstStyle>
            <a:lvl1pPr>
              <a:defRPr/>
            </a:lvl1pPr>
          </a:lstStyle>
          <a:p>
            <a:pPr>
              <a:defRPr/>
            </a:pPr>
            <a:r>
              <a:rPr lang="en-US"/>
              <a:t>June 27, 2012</a:t>
            </a:r>
            <a:endParaRPr lang="en-CA"/>
          </a:p>
        </p:txBody>
      </p:sp>
      <p:sp>
        <p:nvSpPr>
          <p:cNvPr id="6" name="Rectangle 8"/>
          <p:cNvSpPr>
            <a:spLocks noGrp="1" noChangeArrowheads="1"/>
          </p:cNvSpPr>
          <p:nvPr>
            <p:ph type="ftr" sz="quarter" idx="12"/>
          </p:nvPr>
        </p:nvSpPr>
        <p:spPr>
          <a:ln/>
        </p:spPr>
        <p:txBody>
          <a:bodyPr/>
          <a:lstStyle>
            <a:lvl1pPr>
              <a:defRPr/>
            </a:lvl1pPr>
          </a:lstStyle>
          <a:p>
            <a:pPr>
              <a:defRPr/>
            </a:pPr>
            <a:r>
              <a:rPr lang="en-CA"/>
              <a:t>NPI Meeting</a:t>
            </a:r>
          </a:p>
        </p:txBody>
      </p:sp>
    </p:spTree>
    <p:extLst>
      <p:ext uri="{BB962C8B-B14F-4D97-AF65-F5344CB8AC3E}">
        <p14:creationId xmlns:p14="http://schemas.microsoft.com/office/powerpoint/2010/main" val="61957868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1294261987"/>
      </p:ext>
    </p:extLst>
  </p:cSld>
  <p:clrMapOvr>
    <a:masterClrMapping/>
  </p:clrMapOvr>
  <p:transition xmlns:p14="http://schemas.microsoft.com/office/powerpoint/2010/main"/>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257889"/>
      </p:ext>
    </p:extLst>
  </p:cSld>
  <p:clrMapOvr>
    <a:masterClrMapping/>
  </p:clrMapOvr>
  <p:transition xmlns:p14="http://schemas.microsoft.com/office/powerpoint/2010/main"/>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076804987"/>
      </p:ext>
    </p:extLst>
  </p:cSld>
  <p:clrMapOvr>
    <a:masterClrMapping/>
  </p:clrMapOvr>
  <p:transition xmlns:p14="http://schemas.microsoft.com/office/powerpoint/2010/main"/>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059105955"/>
      </p:ext>
    </p:extLst>
  </p:cSld>
  <p:clrMapOvr>
    <a:masterClrMapping/>
  </p:clrMapOvr>
  <p:transition xmlns:p14="http://schemas.microsoft.com/office/powerpoint/2010/mai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807822239"/>
      </p:ext>
    </p:extLst>
  </p:cSld>
  <p:clrMapOvr>
    <a:masterClrMapping/>
  </p:clrMapOvr>
  <p:transition xmlns:p14="http://schemas.microsoft.com/office/powerpoint/2010/mai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57975" y="442913"/>
            <a:ext cx="2090738" cy="478631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81000" y="442913"/>
            <a:ext cx="6124575" cy="47863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068546002"/>
      </p:ext>
    </p:extLst>
  </p:cSld>
  <p:clrMapOvr>
    <a:masterClrMapping/>
  </p:clrMapOvr>
  <p:transition xmlns:p14="http://schemas.microsoft.com/office/powerpoint/2010/mai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ln/>
        </p:spPr>
        <p:txBody>
          <a:bodyPr/>
          <a:lstStyle>
            <a:lvl1pPr>
              <a:defRPr/>
            </a:lvl1pPr>
          </a:lstStyle>
          <a:p>
            <a:fld id="{7C39B27E-DD98-4E44-A328-A4212DAB4E60}" type="slidenum">
              <a:rPr lang="en-CA"/>
              <a:pPr/>
              <a:t>‹#›</a:t>
            </a:fld>
            <a:endParaRPr lang="en-CA"/>
          </a:p>
        </p:txBody>
      </p:sp>
    </p:spTree>
    <p:extLst>
      <p:ext uri="{BB962C8B-B14F-4D97-AF65-F5344CB8AC3E}">
        <p14:creationId xmlns:p14="http://schemas.microsoft.com/office/powerpoint/2010/main" val="357876952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ln/>
        </p:spPr>
        <p:txBody>
          <a:bodyPr/>
          <a:lstStyle>
            <a:lvl1pPr>
              <a:defRPr/>
            </a:lvl1pPr>
          </a:lstStyle>
          <a:p>
            <a:fld id="{873E9912-0987-F440-B7E8-C5AD98D162BF}" type="slidenum">
              <a:rPr lang="en-CA"/>
              <a:pPr/>
              <a:t>‹#›</a:t>
            </a:fld>
            <a:endParaRPr lang="en-CA"/>
          </a:p>
        </p:txBody>
      </p:sp>
    </p:spTree>
    <p:extLst>
      <p:ext uri="{BB962C8B-B14F-4D97-AF65-F5344CB8AC3E}">
        <p14:creationId xmlns:p14="http://schemas.microsoft.com/office/powerpoint/2010/main" val="414592897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ln/>
        </p:spPr>
        <p:txBody>
          <a:bodyPr/>
          <a:lstStyle>
            <a:lvl1pPr>
              <a:defRPr/>
            </a:lvl1pPr>
          </a:lstStyle>
          <a:p>
            <a:fld id="{38C079AC-7594-C144-BBBF-4CCC073871A7}" type="slidenum">
              <a:rPr lang="en-CA"/>
              <a:pPr/>
              <a:t>‹#›</a:t>
            </a:fld>
            <a:endParaRPr lang="en-CA"/>
          </a:p>
        </p:txBody>
      </p:sp>
    </p:spTree>
    <p:extLst>
      <p:ext uri="{BB962C8B-B14F-4D97-AF65-F5344CB8AC3E}">
        <p14:creationId xmlns:p14="http://schemas.microsoft.com/office/powerpoint/2010/main" val="300246966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6" name="Rectangle 5"/>
          <p:cNvSpPr>
            <a:spLocks noGrp="1" noChangeArrowheads="1"/>
          </p:cNvSpPr>
          <p:nvPr>
            <p:ph type="ftr" sz="quarter" idx="11"/>
          </p:nvPr>
        </p:nvSpPr>
        <p:spPr>
          <a:ln/>
        </p:spPr>
        <p:txBody>
          <a:bodyPr/>
          <a:lstStyle>
            <a:lvl1pPr>
              <a:defRPr/>
            </a:lvl1pPr>
          </a:lstStyle>
          <a:p>
            <a:pPr>
              <a:defRPr/>
            </a:pPr>
            <a:r>
              <a:rPr lang="en-CA"/>
              <a:t>NPI Meeting</a:t>
            </a:r>
          </a:p>
        </p:txBody>
      </p:sp>
      <p:sp>
        <p:nvSpPr>
          <p:cNvPr id="7" name="Rectangle 6"/>
          <p:cNvSpPr>
            <a:spLocks noGrp="1" noChangeArrowheads="1"/>
          </p:cNvSpPr>
          <p:nvPr>
            <p:ph type="sldNum" sz="quarter" idx="12"/>
          </p:nvPr>
        </p:nvSpPr>
        <p:spPr>
          <a:ln/>
        </p:spPr>
        <p:txBody>
          <a:bodyPr/>
          <a:lstStyle>
            <a:lvl1pPr>
              <a:defRPr/>
            </a:lvl1pPr>
          </a:lstStyle>
          <a:p>
            <a:fld id="{69E01013-1299-D54B-9FAA-18B5005678E4}" type="slidenum">
              <a:rPr lang="en-CA"/>
              <a:pPr/>
              <a:t>‹#›</a:t>
            </a:fld>
            <a:endParaRPr lang="en-CA"/>
          </a:p>
        </p:txBody>
      </p:sp>
    </p:spTree>
    <p:extLst>
      <p:ext uri="{BB962C8B-B14F-4D97-AF65-F5344CB8AC3E}">
        <p14:creationId xmlns:p14="http://schemas.microsoft.com/office/powerpoint/2010/main" val="754713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6"/>
          <p:cNvSpPr>
            <a:spLocks noGrp="1" noChangeArrowheads="1"/>
          </p:cNvSpPr>
          <p:nvPr>
            <p:ph type="sldNum" sz="quarter" idx="10"/>
          </p:nvPr>
        </p:nvSpPr>
        <p:spPr>
          <a:ln/>
        </p:spPr>
        <p:txBody>
          <a:bodyPr/>
          <a:lstStyle>
            <a:lvl1pPr>
              <a:defRPr/>
            </a:lvl1pPr>
          </a:lstStyle>
          <a:p>
            <a:fld id="{080BA796-E688-FF4A-8D80-24BD24CD0881}" type="slidenum">
              <a:rPr lang="en-CA"/>
              <a:pPr/>
              <a:t>‹#›</a:t>
            </a:fld>
            <a:endParaRPr lang="en-CA"/>
          </a:p>
        </p:txBody>
      </p:sp>
      <p:sp>
        <p:nvSpPr>
          <p:cNvPr id="6" name="Rectangle 7"/>
          <p:cNvSpPr>
            <a:spLocks noGrp="1" noChangeArrowheads="1"/>
          </p:cNvSpPr>
          <p:nvPr>
            <p:ph type="dt" sz="half" idx="11"/>
          </p:nvPr>
        </p:nvSpPr>
        <p:spPr>
          <a:ln/>
        </p:spPr>
        <p:txBody>
          <a:bodyPr/>
          <a:lstStyle>
            <a:lvl1pPr>
              <a:defRPr/>
            </a:lvl1pPr>
          </a:lstStyle>
          <a:p>
            <a:pPr>
              <a:defRPr/>
            </a:pPr>
            <a:r>
              <a:rPr lang="en-US"/>
              <a:t>June 27, 2012</a:t>
            </a:r>
            <a:endParaRPr lang="en-CA"/>
          </a:p>
        </p:txBody>
      </p:sp>
      <p:sp>
        <p:nvSpPr>
          <p:cNvPr id="7" name="Rectangle 8"/>
          <p:cNvSpPr>
            <a:spLocks noGrp="1" noChangeArrowheads="1"/>
          </p:cNvSpPr>
          <p:nvPr>
            <p:ph type="ftr" sz="quarter" idx="12"/>
          </p:nvPr>
        </p:nvSpPr>
        <p:spPr>
          <a:ln/>
        </p:spPr>
        <p:txBody>
          <a:bodyPr/>
          <a:lstStyle>
            <a:lvl1pPr>
              <a:defRPr/>
            </a:lvl1pPr>
          </a:lstStyle>
          <a:p>
            <a:pPr>
              <a:defRPr/>
            </a:pPr>
            <a:r>
              <a:rPr lang="en-CA"/>
              <a:t>NPI Meeting</a:t>
            </a:r>
          </a:p>
        </p:txBody>
      </p:sp>
    </p:spTree>
    <p:extLst>
      <p:ext uri="{BB962C8B-B14F-4D97-AF65-F5344CB8AC3E}">
        <p14:creationId xmlns:p14="http://schemas.microsoft.com/office/powerpoint/2010/main" val="90197237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8" name="Rectangle 5"/>
          <p:cNvSpPr>
            <a:spLocks noGrp="1" noChangeArrowheads="1"/>
          </p:cNvSpPr>
          <p:nvPr>
            <p:ph type="ftr" sz="quarter" idx="11"/>
          </p:nvPr>
        </p:nvSpPr>
        <p:spPr>
          <a:ln/>
        </p:spPr>
        <p:txBody>
          <a:bodyPr/>
          <a:lstStyle>
            <a:lvl1pPr>
              <a:defRPr/>
            </a:lvl1pPr>
          </a:lstStyle>
          <a:p>
            <a:pPr>
              <a:defRPr/>
            </a:pPr>
            <a:r>
              <a:rPr lang="en-CA"/>
              <a:t>NPI Meeting</a:t>
            </a:r>
          </a:p>
        </p:txBody>
      </p:sp>
      <p:sp>
        <p:nvSpPr>
          <p:cNvPr id="9" name="Rectangle 6"/>
          <p:cNvSpPr>
            <a:spLocks noGrp="1" noChangeArrowheads="1"/>
          </p:cNvSpPr>
          <p:nvPr>
            <p:ph type="sldNum" sz="quarter" idx="12"/>
          </p:nvPr>
        </p:nvSpPr>
        <p:spPr>
          <a:ln/>
        </p:spPr>
        <p:txBody>
          <a:bodyPr/>
          <a:lstStyle>
            <a:lvl1pPr>
              <a:defRPr/>
            </a:lvl1pPr>
          </a:lstStyle>
          <a:p>
            <a:fld id="{2D769664-F44A-7646-A7CA-88E9B85753DE}" type="slidenum">
              <a:rPr lang="en-CA"/>
              <a:pPr/>
              <a:t>‹#›</a:t>
            </a:fld>
            <a:endParaRPr lang="en-CA"/>
          </a:p>
        </p:txBody>
      </p:sp>
    </p:spTree>
    <p:extLst>
      <p:ext uri="{BB962C8B-B14F-4D97-AF65-F5344CB8AC3E}">
        <p14:creationId xmlns:p14="http://schemas.microsoft.com/office/powerpoint/2010/main" val="64860449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4" name="Rectangle 5"/>
          <p:cNvSpPr>
            <a:spLocks noGrp="1" noChangeArrowheads="1"/>
          </p:cNvSpPr>
          <p:nvPr>
            <p:ph type="ftr" sz="quarter" idx="11"/>
          </p:nvPr>
        </p:nvSpPr>
        <p:spPr>
          <a:ln/>
        </p:spPr>
        <p:txBody>
          <a:bodyPr/>
          <a:lstStyle>
            <a:lvl1pPr>
              <a:defRPr/>
            </a:lvl1pPr>
          </a:lstStyle>
          <a:p>
            <a:pPr>
              <a:defRPr/>
            </a:pPr>
            <a:r>
              <a:rPr lang="en-CA"/>
              <a:t>NPI Meeting</a:t>
            </a:r>
          </a:p>
        </p:txBody>
      </p:sp>
      <p:sp>
        <p:nvSpPr>
          <p:cNvPr id="5" name="Rectangle 6"/>
          <p:cNvSpPr>
            <a:spLocks noGrp="1" noChangeArrowheads="1"/>
          </p:cNvSpPr>
          <p:nvPr>
            <p:ph type="sldNum" sz="quarter" idx="12"/>
          </p:nvPr>
        </p:nvSpPr>
        <p:spPr>
          <a:ln/>
        </p:spPr>
        <p:txBody>
          <a:bodyPr/>
          <a:lstStyle>
            <a:lvl1pPr>
              <a:defRPr/>
            </a:lvl1pPr>
          </a:lstStyle>
          <a:p>
            <a:fld id="{72B89230-02B4-5147-ACE7-5AA068E2926B}" type="slidenum">
              <a:rPr lang="en-CA"/>
              <a:pPr/>
              <a:t>‹#›</a:t>
            </a:fld>
            <a:endParaRPr lang="en-CA"/>
          </a:p>
        </p:txBody>
      </p:sp>
    </p:spTree>
    <p:extLst>
      <p:ext uri="{BB962C8B-B14F-4D97-AF65-F5344CB8AC3E}">
        <p14:creationId xmlns:p14="http://schemas.microsoft.com/office/powerpoint/2010/main" val="7380872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3" name="Rectangle 5"/>
          <p:cNvSpPr>
            <a:spLocks noGrp="1" noChangeArrowheads="1"/>
          </p:cNvSpPr>
          <p:nvPr>
            <p:ph type="ftr" sz="quarter" idx="11"/>
          </p:nvPr>
        </p:nvSpPr>
        <p:spPr>
          <a:ln/>
        </p:spPr>
        <p:txBody>
          <a:bodyPr/>
          <a:lstStyle>
            <a:lvl1pPr>
              <a:defRPr/>
            </a:lvl1pPr>
          </a:lstStyle>
          <a:p>
            <a:pPr>
              <a:defRPr/>
            </a:pPr>
            <a:r>
              <a:rPr lang="en-CA"/>
              <a:t>NPI Meeting</a:t>
            </a:r>
          </a:p>
        </p:txBody>
      </p:sp>
      <p:sp>
        <p:nvSpPr>
          <p:cNvPr id="4" name="Rectangle 6"/>
          <p:cNvSpPr>
            <a:spLocks noGrp="1" noChangeArrowheads="1"/>
          </p:cNvSpPr>
          <p:nvPr>
            <p:ph type="sldNum" sz="quarter" idx="12"/>
          </p:nvPr>
        </p:nvSpPr>
        <p:spPr>
          <a:ln/>
        </p:spPr>
        <p:txBody>
          <a:bodyPr/>
          <a:lstStyle>
            <a:lvl1pPr>
              <a:defRPr/>
            </a:lvl1pPr>
          </a:lstStyle>
          <a:p>
            <a:fld id="{2441378C-B6D1-D145-B4C4-0439700E7935}" type="slidenum">
              <a:rPr lang="en-CA"/>
              <a:pPr/>
              <a:t>‹#›</a:t>
            </a:fld>
            <a:endParaRPr lang="en-CA"/>
          </a:p>
        </p:txBody>
      </p:sp>
    </p:spTree>
    <p:extLst>
      <p:ext uri="{BB962C8B-B14F-4D97-AF65-F5344CB8AC3E}">
        <p14:creationId xmlns:p14="http://schemas.microsoft.com/office/powerpoint/2010/main" val="62935648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6" name="Rectangle 5"/>
          <p:cNvSpPr>
            <a:spLocks noGrp="1" noChangeArrowheads="1"/>
          </p:cNvSpPr>
          <p:nvPr>
            <p:ph type="ftr" sz="quarter" idx="11"/>
          </p:nvPr>
        </p:nvSpPr>
        <p:spPr>
          <a:ln/>
        </p:spPr>
        <p:txBody>
          <a:bodyPr/>
          <a:lstStyle>
            <a:lvl1pPr>
              <a:defRPr/>
            </a:lvl1pPr>
          </a:lstStyle>
          <a:p>
            <a:pPr>
              <a:defRPr/>
            </a:pPr>
            <a:r>
              <a:rPr lang="en-CA"/>
              <a:t>NPI Meeting</a:t>
            </a:r>
          </a:p>
        </p:txBody>
      </p:sp>
      <p:sp>
        <p:nvSpPr>
          <p:cNvPr id="7" name="Rectangle 6"/>
          <p:cNvSpPr>
            <a:spLocks noGrp="1" noChangeArrowheads="1"/>
          </p:cNvSpPr>
          <p:nvPr>
            <p:ph type="sldNum" sz="quarter" idx="12"/>
          </p:nvPr>
        </p:nvSpPr>
        <p:spPr>
          <a:ln/>
        </p:spPr>
        <p:txBody>
          <a:bodyPr/>
          <a:lstStyle>
            <a:lvl1pPr>
              <a:defRPr/>
            </a:lvl1pPr>
          </a:lstStyle>
          <a:p>
            <a:fld id="{5086F4BA-A5BE-1D4D-94C2-7AADDD0C0664}" type="slidenum">
              <a:rPr lang="en-CA"/>
              <a:pPr/>
              <a:t>‹#›</a:t>
            </a:fld>
            <a:endParaRPr lang="en-CA"/>
          </a:p>
        </p:txBody>
      </p:sp>
    </p:spTree>
    <p:extLst>
      <p:ext uri="{BB962C8B-B14F-4D97-AF65-F5344CB8AC3E}">
        <p14:creationId xmlns:p14="http://schemas.microsoft.com/office/powerpoint/2010/main" val="233519551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6" name="Rectangle 5"/>
          <p:cNvSpPr>
            <a:spLocks noGrp="1" noChangeArrowheads="1"/>
          </p:cNvSpPr>
          <p:nvPr>
            <p:ph type="ftr" sz="quarter" idx="11"/>
          </p:nvPr>
        </p:nvSpPr>
        <p:spPr>
          <a:ln/>
        </p:spPr>
        <p:txBody>
          <a:bodyPr/>
          <a:lstStyle>
            <a:lvl1pPr>
              <a:defRPr/>
            </a:lvl1pPr>
          </a:lstStyle>
          <a:p>
            <a:pPr>
              <a:defRPr/>
            </a:pPr>
            <a:r>
              <a:rPr lang="en-CA"/>
              <a:t>NPI Meeting</a:t>
            </a:r>
          </a:p>
        </p:txBody>
      </p:sp>
      <p:sp>
        <p:nvSpPr>
          <p:cNvPr id="7" name="Rectangle 6"/>
          <p:cNvSpPr>
            <a:spLocks noGrp="1" noChangeArrowheads="1"/>
          </p:cNvSpPr>
          <p:nvPr>
            <p:ph type="sldNum" sz="quarter" idx="12"/>
          </p:nvPr>
        </p:nvSpPr>
        <p:spPr>
          <a:ln/>
        </p:spPr>
        <p:txBody>
          <a:bodyPr/>
          <a:lstStyle>
            <a:lvl1pPr>
              <a:defRPr/>
            </a:lvl1pPr>
          </a:lstStyle>
          <a:p>
            <a:fld id="{662D30FF-6A27-1C4C-AF22-ED78880BFC33}" type="slidenum">
              <a:rPr lang="en-CA"/>
              <a:pPr/>
              <a:t>‹#›</a:t>
            </a:fld>
            <a:endParaRPr lang="en-CA"/>
          </a:p>
        </p:txBody>
      </p:sp>
    </p:spTree>
    <p:extLst>
      <p:ext uri="{BB962C8B-B14F-4D97-AF65-F5344CB8AC3E}">
        <p14:creationId xmlns:p14="http://schemas.microsoft.com/office/powerpoint/2010/main" val="249240906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ln/>
        </p:spPr>
        <p:txBody>
          <a:bodyPr/>
          <a:lstStyle>
            <a:lvl1pPr>
              <a:defRPr/>
            </a:lvl1pPr>
          </a:lstStyle>
          <a:p>
            <a:fld id="{B9E037EC-6410-4146-B6DC-E4C5FBF13CE1}" type="slidenum">
              <a:rPr lang="en-CA"/>
              <a:pPr/>
              <a:t>‹#›</a:t>
            </a:fld>
            <a:endParaRPr lang="en-CA"/>
          </a:p>
        </p:txBody>
      </p:sp>
    </p:spTree>
    <p:extLst>
      <p:ext uri="{BB962C8B-B14F-4D97-AF65-F5344CB8AC3E}">
        <p14:creationId xmlns:p14="http://schemas.microsoft.com/office/powerpoint/2010/main" val="305463250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ln/>
        </p:spPr>
        <p:txBody>
          <a:bodyPr/>
          <a:lstStyle>
            <a:lvl1pPr>
              <a:defRPr/>
            </a:lvl1pPr>
          </a:lstStyle>
          <a:p>
            <a:fld id="{E49CCC02-A140-8043-838B-27F07A0EB91F}" type="slidenum">
              <a:rPr lang="en-CA"/>
              <a:pPr/>
              <a:t>‹#›</a:t>
            </a:fld>
            <a:endParaRPr lang="en-CA"/>
          </a:p>
        </p:txBody>
      </p:sp>
    </p:spTree>
    <p:extLst>
      <p:ext uri="{BB962C8B-B14F-4D97-AF65-F5344CB8AC3E}">
        <p14:creationId xmlns:p14="http://schemas.microsoft.com/office/powerpoint/2010/main" val="74448756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330827126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6352106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12516561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6"/>
          <p:cNvSpPr>
            <a:spLocks noGrp="1" noChangeArrowheads="1"/>
          </p:cNvSpPr>
          <p:nvPr>
            <p:ph type="sldNum" sz="quarter" idx="10"/>
          </p:nvPr>
        </p:nvSpPr>
        <p:spPr>
          <a:ln/>
        </p:spPr>
        <p:txBody>
          <a:bodyPr/>
          <a:lstStyle>
            <a:lvl1pPr>
              <a:defRPr/>
            </a:lvl1pPr>
          </a:lstStyle>
          <a:p>
            <a:fld id="{AC7E9839-F46E-0C4B-89B0-AAC796C84204}" type="slidenum">
              <a:rPr lang="en-CA"/>
              <a:pPr/>
              <a:t>‹#›</a:t>
            </a:fld>
            <a:endParaRPr lang="en-CA"/>
          </a:p>
        </p:txBody>
      </p:sp>
      <p:sp>
        <p:nvSpPr>
          <p:cNvPr id="8" name="Rectangle 7"/>
          <p:cNvSpPr>
            <a:spLocks noGrp="1" noChangeArrowheads="1"/>
          </p:cNvSpPr>
          <p:nvPr>
            <p:ph type="dt" sz="half" idx="11"/>
          </p:nvPr>
        </p:nvSpPr>
        <p:spPr>
          <a:ln/>
        </p:spPr>
        <p:txBody>
          <a:bodyPr/>
          <a:lstStyle>
            <a:lvl1pPr>
              <a:defRPr/>
            </a:lvl1pPr>
          </a:lstStyle>
          <a:p>
            <a:pPr>
              <a:defRPr/>
            </a:pPr>
            <a:r>
              <a:rPr lang="en-US"/>
              <a:t>June 27, 2012</a:t>
            </a:r>
            <a:endParaRPr lang="en-CA"/>
          </a:p>
        </p:txBody>
      </p:sp>
      <p:sp>
        <p:nvSpPr>
          <p:cNvPr id="9" name="Rectangle 8"/>
          <p:cNvSpPr>
            <a:spLocks noGrp="1" noChangeArrowheads="1"/>
          </p:cNvSpPr>
          <p:nvPr>
            <p:ph type="ftr" sz="quarter" idx="12"/>
          </p:nvPr>
        </p:nvSpPr>
        <p:spPr>
          <a:ln/>
        </p:spPr>
        <p:txBody>
          <a:bodyPr/>
          <a:lstStyle>
            <a:lvl1pPr>
              <a:defRPr/>
            </a:lvl1pPr>
          </a:lstStyle>
          <a:p>
            <a:pPr>
              <a:defRPr/>
            </a:pPr>
            <a:r>
              <a:rPr lang="en-CA"/>
              <a:t>NPI Meeting</a:t>
            </a:r>
          </a:p>
        </p:txBody>
      </p:sp>
    </p:spTree>
    <p:extLst>
      <p:ext uri="{BB962C8B-B14F-4D97-AF65-F5344CB8AC3E}">
        <p14:creationId xmlns:p14="http://schemas.microsoft.com/office/powerpoint/2010/main" val="29025173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94581210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60914279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313030525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8148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66288616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8211823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20635643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63089499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371165331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526836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733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6"/>
          <p:cNvSpPr>
            <a:spLocks noGrp="1" noChangeArrowheads="1"/>
          </p:cNvSpPr>
          <p:nvPr>
            <p:ph type="sldNum" sz="quarter" idx="10"/>
          </p:nvPr>
        </p:nvSpPr>
        <p:spPr>
          <a:ln/>
        </p:spPr>
        <p:txBody>
          <a:bodyPr/>
          <a:lstStyle>
            <a:lvl1pPr>
              <a:defRPr/>
            </a:lvl1pPr>
          </a:lstStyle>
          <a:p>
            <a:fld id="{BC3289B8-16FD-E64C-94A7-0EBA490E98E1}" type="slidenum">
              <a:rPr lang="en-CA"/>
              <a:pPr/>
              <a:t>‹#›</a:t>
            </a:fld>
            <a:endParaRPr lang="en-CA"/>
          </a:p>
        </p:txBody>
      </p:sp>
      <p:sp>
        <p:nvSpPr>
          <p:cNvPr id="4" name="Rectangle 7"/>
          <p:cNvSpPr>
            <a:spLocks noGrp="1" noChangeArrowheads="1"/>
          </p:cNvSpPr>
          <p:nvPr>
            <p:ph type="dt" sz="half" idx="11"/>
          </p:nvPr>
        </p:nvSpPr>
        <p:spPr>
          <a:ln/>
        </p:spPr>
        <p:txBody>
          <a:bodyPr/>
          <a:lstStyle>
            <a:lvl1pPr>
              <a:defRPr/>
            </a:lvl1pPr>
          </a:lstStyle>
          <a:p>
            <a:pPr>
              <a:defRPr/>
            </a:pPr>
            <a:r>
              <a:rPr lang="en-US"/>
              <a:t>June 27, 2012</a:t>
            </a:r>
            <a:endParaRPr lang="en-CA"/>
          </a:p>
        </p:txBody>
      </p:sp>
      <p:sp>
        <p:nvSpPr>
          <p:cNvPr id="5" name="Rectangle 8"/>
          <p:cNvSpPr>
            <a:spLocks noGrp="1" noChangeArrowheads="1"/>
          </p:cNvSpPr>
          <p:nvPr>
            <p:ph type="ftr" sz="quarter" idx="12"/>
          </p:nvPr>
        </p:nvSpPr>
        <p:spPr>
          <a:ln/>
        </p:spPr>
        <p:txBody>
          <a:bodyPr/>
          <a:lstStyle>
            <a:lvl1pPr>
              <a:defRPr/>
            </a:lvl1pPr>
          </a:lstStyle>
          <a:p>
            <a:pPr>
              <a:defRPr/>
            </a:pPr>
            <a:r>
              <a:rPr lang="en-CA"/>
              <a:t>NPI Meeting</a:t>
            </a:r>
          </a:p>
        </p:txBody>
      </p:sp>
    </p:spTree>
    <p:extLst>
      <p:ext uri="{BB962C8B-B14F-4D97-AF65-F5344CB8AC3E}">
        <p14:creationId xmlns:p14="http://schemas.microsoft.com/office/powerpoint/2010/main" val="116977454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50930972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98041007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89917069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21052784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31381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77502144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31890253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24346327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78600" y="0"/>
            <a:ext cx="2108200" cy="617220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250825" y="0"/>
            <a:ext cx="6175375" cy="6172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93058040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3002511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fld id="{80841202-CE59-9C4A-918A-A5E314F36E7F}" type="slidenum">
              <a:rPr lang="en-CA"/>
              <a:pPr/>
              <a:t>‹#›</a:t>
            </a:fld>
            <a:endParaRPr lang="en-CA"/>
          </a:p>
        </p:txBody>
      </p:sp>
      <p:sp>
        <p:nvSpPr>
          <p:cNvPr id="3" name="Rectangle 7"/>
          <p:cNvSpPr>
            <a:spLocks noGrp="1" noChangeArrowheads="1"/>
          </p:cNvSpPr>
          <p:nvPr>
            <p:ph type="dt" sz="half" idx="11"/>
          </p:nvPr>
        </p:nvSpPr>
        <p:spPr>
          <a:ln/>
        </p:spPr>
        <p:txBody>
          <a:bodyPr/>
          <a:lstStyle>
            <a:lvl1pPr>
              <a:defRPr/>
            </a:lvl1pPr>
          </a:lstStyle>
          <a:p>
            <a:pPr>
              <a:defRPr/>
            </a:pPr>
            <a:r>
              <a:rPr lang="en-US"/>
              <a:t>June 27, 2012</a:t>
            </a:r>
            <a:endParaRPr lang="en-CA"/>
          </a:p>
        </p:txBody>
      </p:sp>
      <p:sp>
        <p:nvSpPr>
          <p:cNvPr id="4" name="Rectangle 8"/>
          <p:cNvSpPr>
            <a:spLocks noGrp="1" noChangeArrowheads="1"/>
          </p:cNvSpPr>
          <p:nvPr>
            <p:ph type="ftr" sz="quarter" idx="12"/>
          </p:nvPr>
        </p:nvSpPr>
        <p:spPr>
          <a:ln/>
        </p:spPr>
        <p:txBody>
          <a:bodyPr/>
          <a:lstStyle>
            <a:lvl1pPr>
              <a:defRPr/>
            </a:lvl1pPr>
          </a:lstStyle>
          <a:p>
            <a:pPr>
              <a:defRPr/>
            </a:pPr>
            <a:r>
              <a:rPr lang="en-CA"/>
              <a:t>NPI Meeting</a:t>
            </a:r>
          </a:p>
        </p:txBody>
      </p:sp>
    </p:spTree>
    <p:extLst>
      <p:ext uri="{BB962C8B-B14F-4D97-AF65-F5344CB8AC3E}">
        <p14:creationId xmlns:p14="http://schemas.microsoft.com/office/powerpoint/2010/main" val="6080467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6898944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345600127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168139895"/>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85336010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181186654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91405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40943504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55008377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9532018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78600" y="0"/>
            <a:ext cx="2108200" cy="6172200"/>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250825" y="0"/>
            <a:ext cx="6175375" cy="6172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899163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6"/>
          <p:cNvSpPr>
            <a:spLocks noGrp="1" noChangeArrowheads="1"/>
          </p:cNvSpPr>
          <p:nvPr>
            <p:ph type="sldNum" sz="quarter" idx="10"/>
          </p:nvPr>
        </p:nvSpPr>
        <p:spPr>
          <a:ln/>
        </p:spPr>
        <p:txBody>
          <a:bodyPr/>
          <a:lstStyle>
            <a:lvl1pPr>
              <a:defRPr/>
            </a:lvl1pPr>
          </a:lstStyle>
          <a:p>
            <a:fld id="{6E8502B3-A65E-6344-AAF1-017DA2271EA3}" type="slidenum">
              <a:rPr lang="en-CA"/>
              <a:pPr/>
              <a:t>‹#›</a:t>
            </a:fld>
            <a:endParaRPr lang="en-CA"/>
          </a:p>
        </p:txBody>
      </p:sp>
      <p:sp>
        <p:nvSpPr>
          <p:cNvPr id="6" name="Rectangle 7"/>
          <p:cNvSpPr>
            <a:spLocks noGrp="1" noChangeArrowheads="1"/>
          </p:cNvSpPr>
          <p:nvPr>
            <p:ph type="dt" sz="half" idx="11"/>
          </p:nvPr>
        </p:nvSpPr>
        <p:spPr>
          <a:ln/>
        </p:spPr>
        <p:txBody>
          <a:bodyPr/>
          <a:lstStyle>
            <a:lvl1pPr>
              <a:defRPr/>
            </a:lvl1pPr>
          </a:lstStyle>
          <a:p>
            <a:pPr>
              <a:defRPr/>
            </a:pPr>
            <a:r>
              <a:rPr lang="en-US"/>
              <a:t>June 27, 2012</a:t>
            </a:r>
            <a:endParaRPr lang="en-CA"/>
          </a:p>
        </p:txBody>
      </p:sp>
      <p:sp>
        <p:nvSpPr>
          <p:cNvPr id="7" name="Rectangle 8"/>
          <p:cNvSpPr>
            <a:spLocks noGrp="1" noChangeArrowheads="1"/>
          </p:cNvSpPr>
          <p:nvPr>
            <p:ph type="ftr" sz="quarter" idx="12"/>
          </p:nvPr>
        </p:nvSpPr>
        <p:spPr>
          <a:ln/>
        </p:spPr>
        <p:txBody>
          <a:bodyPr/>
          <a:lstStyle>
            <a:lvl1pPr>
              <a:defRPr/>
            </a:lvl1pPr>
          </a:lstStyle>
          <a:p>
            <a:pPr>
              <a:defRPr/>
            </a:pPr>
            <a:r>
              <a:rPr lang="en-CA"/>
              <a:t>NPI Meeting</a:t>
            </a:r>
          </a:p>
        </p:txBody>
      </p:sp>
    </p:spTree>
    <p:extLst>
      <p:ext uri="{BB962C8B-B14F-4D97-AF65-F5344CB8AC3E}">
        <p14:creationId xmlns:p14="http://schemas.microsoft.com/office/powerpoint/2010/main" val="388023637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573BB1A-1DBE-A24F-80ED-DEA9ABC40E9F}" type="slidenum">
              <a:rPr lang="en-CA"/>
              <a:pPr/>
              <a:t>‹#›</a:t>
            </a:fld>
            <a:endParaRPr lang="en-CA"/>
          </a:p>
        </p:txBody>
      </p:sp>
    </p:spTree>
    <p:extLst>
      <p:ext uri="{BB962C8B-B14F-4D97-AF65-F5344CB8AC3E}">
        <p14:creationId xmlns:p14="http://schemas.microsoft.com/office/powerpoint/2010/main" val="137687312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7BA8A0D-F1F9-C54D-8399-2C03A40C785D}" type="slidenum">
              <a:rPr lang="en-CA"/>
              <a:pPr/>
              <a:t>‹#›</a:t>
            </a:fld>
            <a:endParaRPr lang="en-CA"/>
          </a:p>
        </p:txBody>
      </p:sp>
    </p:spTree>
    <p:extLst>
      <p:ext uri="{BB962C8B-B14F-4D97-AF65-F5344CB8AC3E}">
        <p14:creationId xmlns:p14="http://schemas.microsoft.com/office/powerpoint/2010/main" val="377453773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E21F680-B879-E146-9229-1C48D21CE394}" type="slidenum">
              <a:rPr lang="en-CA"/>
              <a:pPr/>
              <a:t>‹#›</a:t>
            </a:fld>
            <a:endParaRPr lang="en-CA"/>
          </a:p>
        </p:txBody>
      </p:sp>
    </p:spTree>
    <p:extLst>
      <p:ext uri="{BB962C8B-B14F-4D97-AF65-F5344CB8AC3E}">
        <p14:creationId xmlns:p14="http://schemas.microsoft.com/office/powerpoint/2010/main" val="163171418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289C3EF-EBF6-B148-A2DA-E8DDAED63D84}" type="slidenum">
              <a:rPr lang="en-CA"/>
              <a:pPr/>
              <a:t>‹#›</a:t>
            </a:fld>
            <a:endParaRPr lang="en-CA"/>
          </a:p>
        </p:txBody>
      </p:sp>
    </p:spTree>
    <p:extLst>
      <p:ext uri="{BB962C8B-B14F-4D97-AF65-F5344CB8AC3E}">
        <p14:creationId xmlns:p14="http://schemas.microsoft.com/office/powerpoint/2010/main" val="141034321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27F7DE9-4BBE-8D47-9ACF-1A5CD81F0335}" type="slidenum">
              <a:rPr lang="en-CA"/>
              <a:pPr/>
              <a:t>‹#›</a:t>
            </a:fld>
            <a:endParaRPr lang="en-CA"/>
          </a:p>
        </p:txBody>
      </p:sp>
    </p:spTree>
    <p:extLst>
      <p:ext uri="{BB962C8B-B14F-4D97-AF65-F5344CB8AC3E}">
        <p14:creationId xmlns:p14="http://schemas.microsoft.com/office/powerpoint/2010/main" val="180059876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A8B77FF-7659-3945-9948-AE5C4A02EE2E}" type="slidenum">
              <a:rPr lang="en-CA"/>
              <a:pPr/>
              <a:t>‹#›</a:t>
            </a:fld>
            <a:endParaRPr lang="en-CA"/>
          </a:p>
        </p:txBody>
      </p:sp>
    </p:spTree>
    <p:extLst>
      <p:ext uri="{BB962C8B-B14F-4D97-AF65-F5344CB8AC3E}">
        <p14:creationId xmlns:p14="http://schemas.microsoft.com/office/powerpoint/2010/main" val="2912791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C00D284-91B6-0C44-A45B-656A8CC739DF}" type="slidenum">
              <a:rPr lang="en-CA"/>
              <a:pPr/>
              <a:t>‹#›</a:t>
            </a:fld>
            <a:endParaRPr lang="en-CA"/>
          </a:p>
        </p:txBody>
      </p:sp>
    </p:spTree>
    <p:extLst>
      <p:ext uri="{BB962C8B-B14F-4D97-AF65-F5344CB8AC3E}">
        <p14:creationId xmlns:p14="http://schemas.microsoft.com/office/powerpoint/2010/main" val="147195279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0FD4269-A558-E949-8457-88CACBDBC0D3}" type="slidenum">
              <a:rPr lang="en-CA"/>
              <a:pPr/>
              <a:t>‹#›</a:t>
            </a:fld>
            <a:endParaRPr lang="en-CA"/>
          </a:p>
        </p:txBody>
      </p:sp>
    </p:spTree>
    <p:extLst>
      <p:ext uri="{BB962C8B-B14F-4D97-AF65-F5344CB8AC3E}">
        <p14:creationId xmlns:p14="http://schemas.microsoft.com/office/powerpoint/2010/main" val="125481626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361B91E-A5A9-7949-85EC-09CF3A98B496}" type="slidenum">
              <a:rPr lang="en-CA"/>
              <a:pPr/>
              <a:t>‹#›</a:t>
            </a:fld>
            <a:endParaRPr lang="en-CA"/>
          </a:p>
        </p:txBody>
      </p:sp>
    </p:spTree>
    <p:extLst>
      <p:ext uri="{BB962C8B-B14F-4D97-AF65-F5344CB8AC3E}">
        <p14:creationId xmlns:p14="http://schemas.microsoft.com/office/powerpoint/2010/main" val="419181286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0FC1B85-BBE9-6E4C-9095-7579AABF5A73}" type="slidenum">
              <a:rPr lang="en-CA"/>
              <a:pPr/>
              <a:t>‹#›</a:t>
            </a:fld>
            <a:endParaRPr lang="en-CA"/>
          </a:p>
        </p:txBody>
      </p:sp>
    </p:spTree>
    <p:extLst>
      <p:ext uri="{BB962C8B-B14F-4D97-AF65-F5344CB8AC3E}">
        <p14:creationId xmlns:p14="http://schemas.microsoft.com/office/powerpoint/2010/main" val="3218201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6"/>
          <p:cNvSpPr>
            <a:spLocks noGrp="1" noChangeArrowheads="1"/>
          </p:cNvSpPr>
          <p:nvPr>
            <p:ph type="sldNum" sz="quarter" idx="10"/>
          </p:nvPr>
        </p:nvSpPr>
        <p:spPr>
          <a:ln/>
        </p:spPr>
        <p:txBody>
          <a:bodyPr/>
          <a:lstStyle>
            <a:lvl1pPr>
              <a:defRPr/>
            </a:lvl1pPr>
          </a:lstStyle>
          <a:p>
            <a:fld id="{001B7AFB-3AA7-A643-9389-72430F6774E9}" type="slidenum">
              <a:rPr lang="en-CA"/>
              <a:pPr/>
              <a:t>‹#›</a:t>
            </a:fld>
            <a:endParaRPr lang="en-CA"/>
          </a:p>
        </p:txBody>
      </p:sp>
      <p:sp>
        <p:nvSpPr>
          <p:cNvPr id="6" name="Rectangle 7"/>
          <p:cNvSpPr>
            <a:spLocks noGrp="1" noChangeArrowheads="1"/>
          </p:cNvSpPr>
          <p:nvPr>
            <p:ph type="dt" sz="half" idx="11"/>
          </p:nvPr>
        </p:nvSpPr>
        <p:spPr>
          <a:ln/>
        </p:spPr>
        <p:txBody>
          <a:bodyPr/>
          <a:lstStyle>
            <a:lvl1pPr>
              <a:defRPr/>
            </a:lvl1pPr>
          </a:lstStyle>
          <a:p>
            <a:pPr>
              <a:defRPr/>
            </a:pPr>
            <a:r>
              <a:rPr lang="en-US"/>
              <a:t>June 27, 2012</a:t>
            </a:r>
            <a:endParaRPr lang="en-CA"/>
          </a:p>
        </p:txBody>
      </p:sp>
      <p:sp>
        <p:nvSpPr>
          <p:cNvPr id="7" name="Rectangle 8"/>
          <p:cNvSpPr>
            <a:spLocks noGrp="1" noChangeArrowheads="1"/>
          </p:cNvSpPr>
          <p:nvPr>
            <p:ph type="ftr" sz="quarter" idx="12"/>
          </p:nvPr>
        </p:nvSpPr>
        <p:spPr>
          <a:ln/>
        </p:spPr>
        <p:txBody>
          <a:bodyPr/>
          <a:lstStyle>
            <a:lvl1pPr>
              <a:defRPr/>
            </a:lvl1pPr>
          </a:lstStyle>
          <a:p>
            <a:pPr>
              <a:defRPr/>
            </a:pPr>
            <a:r>
              <a:rPr lang="en-CA"/>
              <a:t>NPI Meeting</a:t>
            </a:r>
          </a:p>
        </p:txBody>
      </p:sp>
    </p:spTree>
    <p:extLst>
      <p:ext uri="{BB962C8B-B14F-4D97-AF65-F5344CB8AC3E}">
        <p14:creationId xmlns:p14="http://schemas.microsoft.com/office/powerpoint/2010/main" val="303810187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05C56B4-06AC-9E4D-947D-AB2FC7F29B24}" type="slidenum">
              <a:rPr lang="en-CA"/>
              <a:pPr/>
              <a:t>‹#›</a:t>
            </a:fld>
            <a:endParaRPr lang="en-CA"/>
          </a:p>
        </p:txBody>
      </p:sp>
    </p:spTree>
    <p:extLst>
      <p:ext uri="{BB962C8B-B14F-4D97-AF65-F5344CB8AC3E}">
        <p14:creationId xmlns:p14="http://schemas.microsoft.com/office/powerpoint/2010/main" val="391556742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7BECEA0-5438-7744-9057-30D72E00B4A2}" type="slidenum">
              <a:rPr lang="en-CA"/>
              <a:pPr/>
              <a:t>‹#›</a:t>
            </a:fld>
            <a:endParaRPr lang="en-CA"/>
          </a:p>
        </p:txBody>
      </p:sp>
    </p:spTree>
    <p:extLst>
      <p:ext uri="{BB962C8B-B14F-4D97-AF65-F5344CB8AC3E}">
        <p14:creationId xmlns:p14="http://schemas.microsoft.com/office/powerpoint/2010/main" val="58922616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8FDFDB0-44B2-7441-BB5C-6A300B3169C3}" type="slidenum">
              <a:rPr lang="en-CA"/>
              <a:pPr/>
              <a:t>‹#›</a:t>
            </a:fld>
            <a:endParaRPr lang="en-CA"/>
          </a:p>
        </p:txBody>
      </p:sp>
    </p:spTree>
    <p:extLst>
      <p:ext uri="{BB962C8B-B14F-4D97-AF65-F5344CB8AC3E}">
        <p14:creationId xmlns:p14="http://schemas.microsoft.com/office/powerpoint/2010/main" val="69577859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CD7F0D0-DBA4-4742-AF2B-C1C58C9B77FE}" type="slidenum">
              <a:rPr lang="en-CA"/>
              <a:pPr/>
              <a:t>‹#›</a:t>
            </a:fld>
            <a:endParaRPr lang="en-CA"/>
          </a:p>
        </p:txBody>
      </p:sp>
    </p:spTree>
    <p:extLst>
      <p:ext uri="{BB962C8B-B14F-4D97-AF65-F5344CB8AC3E}">
        <p14:creationId xmlns:p14="http://schemas.microsoft.com/office/powerpoint/2010/main" val="384953324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9A4B179-8144-2E4B-8011-F7C497AA4248}" type="slidenum">
              <a:rPr lang="en-CA"/>
              <a:pPr/>
              <a:t>‹#›</a:t>
            </a:fld>
            <a:endParaRPr lang="en-CA"/>
          </a:p>
        </p:txBody>
      </p:sp>
    </p:spTree>
    <p:extLst>
      <p:ext uri="{BB962C8B-B14F-4D97-AF65-F5344CB8AC3E}">
        <p14:creationId xmlns:p14="http://schemas.microsoft.com/office/powerpoint/2010/main" val="159189081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A29462F-B3D0-D247-9F6C-B667BFA80951}" type="slidenum">
              <a:rPr lang="en-CA"/>
              <a:pPr/>
              <a:t>‹#›</a:t>
            </a:fld>
            <a:endParaRPr lang="en-CA"/>
          </a:p>
        </p:txBody>
      </p:sp>
    </p:spTree>
    <p:extLst>
      <p:ext uri="{BB962C8B-B14F-4D97-AF65-F5344CB8AC3E}">
        <p14:creationId xmlns:p14="http://schemas.microsoft.com/office/powerpoint/2010/main" val="112465533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F6BD0C9-1DF8-FA43-BFD8-7F8A816E79B0}" type="slidenum">
              <a:rPr lang="en-CA"/>
              <a:pPr/>
              <a:t>‹#›</a:t>
            </a:fld>
            <a:endParaRPr lang="en-CA"/>
          </a:p>
        </p:txBody>
      </p:sp>
    </p:spTree>
    <p:extLst>
      <p:ext uri="{BB962C8B-B14F-4D97-AF65-F5344CB8AC3E}">
        <p14:creationId xmlns:p14="http://schemas.microsoft.com/office/powerpoint/2010/main" val="100034425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324CCE3-4080-0948-A2BA-8FDCD87FD847}" type="slidenum">
              <a:rPr lang="en-CA"/>
              <a:pPr/>
              <a:t>‹#›</a:t>
            </a:fld>
            <a:endParaRPr lang="en-CA"/>
          </a:p>
        </p:txBody>
      </p:sp>
    </p:spTree>
    <p:extLst>
      <p:ext uri="{BB962C8B-B14F-4D97-AF65-F5344CB8AC3E}">
        <p14:creationId xmlns:p14="http://schemas.microsoft.com/office/powerpoint/2010/main" val="400212686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F61A637-E03D-2E4B-B8EC-CC1722233E61}" type="slidenum">
              <a:rPr lang="en-CA"/>
              <a:pPr/>
              <a:t>‹#›</a:t>
            </a:fld>
            <a:endParaRPr lang="en-CA"/>
          </a:p>
        </p:txBody>
      </p:sp>
    </p:spTree>
    <p:extLst>
      <p:ext uri="{BB962C8B-B14F-4D97-AF65-F5344CB8AC3E}">
        <p14:creationId xmlns:p14="http://schemas.microsoft.com/office/powerpoint/2010/main" val="403701281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2A2C0F4-6245-4241-84A4-7085BF6F94FF}" type="slidenum">
              <a:rPr lang="en-CA"/>
              <a:pPr/>
              <a:t>‹#›</a:t>
            </a:fld>
            <a:endParaRPr lang="en-CA"/>
          </a:p>
        </p:txBody>
      </p:sp>
    </p:spTree>
    <p:extLst>
      <p:ext uri="{BB962C8B-B14F-4D97-AF65-F5344CB8AC3E}">
        <p14:creationId xmlns:p14="http://schemas.microsoft.com/office/powerpoint/2010/main" val="3898017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6"/>
          <p:cNvSpPr>
            <a:spLocks noGrp="1" noChangeArrowheads="1"/>
          </p:cNvSpPr>
          <p:nvPr>
            <p:ph type="sldNum" sz="quarter" idx="10"/>
          </p:nvPr>
        </p:nvSpPr>
        <p:spPr>
          <a:ln/>
        </p:spPr>
        <p:txBody>
          <a:bodyPr/>
          <a:lstStyle>
            <a:lvl1pPr>
              <a:defRPr/>
            </a:lvl1pPr>
          </a:lstStyle>
          <a:p>
            <a:fld id="{E908D2BA-ABE3-BB42-B97F-D01BBD94B9CE}" type="slidenum">
              <a:rPr lang="en-CA"/>
              <a:pPr/>
              <a:t>‹#›</a:t>
            </a:fld>
            <a:endParaRPr lang="en-CA"/>
          </a:p>
        </p:txBody>
      </p:sp>
      <p:sp>
        <p:nvSpPr>
          <p:cNvPr id="5" name="Rectangle 7"/>
          <p:cNvSpPr>
            <a:spLocks noGrp="1" noChangeArrowheads="1"/>
          </p:cNvSpPr>
          <p:nvPr>
            <p:ph type="dt" sz="half" idx="11"/>
          </p:nvPr>
        </p:nvSpPr>
        <p:spPr>
          <a:ln/>
        </p:spPr>
        <p:txBody>
          <a:bodyPr/>
          <a:lstStyle>
            <a:lvl1pPr>
              <a:defRPr/>
            </a:lvl1pPr>
          </a:lstStyle>
          <a:p>
            <a:pPr>
              <a:defRPr/>
            </a:pPr>
            <a:r>
              <a:rPr lang="en-US"/>
              <a:t>June 27, 2012</a:t>
            </a:r>
            <a:endParaRPr lang="en-CA"/>
          </a:p>
        </p:txBody>
      </p:sp>
      <p:sp>
        <p:nvSpPr>
          <p:cNvPr id="6" name="Rectangle 8"/>
          <p:cNvSpPr>
            <a:spLocks noGrp="1" noChangeArrowheads="1"/>
          </p:cNvSpPr>
          <p:nvPr>
            <p:ph type="ftr" sz="quarter" idx="12"/>
          </p:nvPr>
        </p:nvSpPr>
        <p:spPr>
          <a:ln/>
        </p:spPr>
        <p:txBody>
          <a:bodyPr/>
          <a:lstStyle>
            <a:lvl1pPr>
              <a:defRPr/>
            </a:lvl1pPr>
          </a:lstStyle>
          <a:p>
            <a:pPr>
              <a:defRPr/>
            </a:pPr>
            <a:r>
              <a:rPr lang="en-CA"/>
              <a:t>NPI Meeting</a:t>
            </a:r>
          </a:p>
        </p:txBody>
      </p:sp>
    </p:spTree>
    <p:extLst>
      <p:ext uri="{BB962C8B-B14F-4D97-AF65-F5344CB8AC3E}">
        <p14:creationId xmlns:p14="http://schemas.microsoft.com/office/powerpoint/2010/main" val="301135278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BAA85A9-DDD6-EE49-A51A-4CF776E24F32}" type="slidenum">
              <a:rPr lang="en-CA"/>
              <a:pPr/>
              <a:t>‹#›</a:t>
            </a:fld>
            <a:endParaRPr lang="en-CA"/>
          </a:p>
        </p:txBody>
      </p:sp>
    </p:spTree>
    <p:extLst>
      <p:ext uri="{BB962C8B-B14F-4D97-AF65-F5344CB8AC3E}">
        <p14:creationId xmlns:p14="http://schemas.microsoft.com/office/powerpoint/2010/main" val="196759914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201213 Oct,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B425DA7-4FC3-1440-B2AD-55533A759F7E}" type="slidenum">
              <a:rPr lang="en-CA"/>
              <a:pPr/>
              <a:t>‹#›</a:t>
            </a:fld>
            <a:endParaRPr lang="en-CA"/>
          </a:p>
        </p:txBody>
      </p:sp>
    </p:spTree>
    <p:extLst>
      <p:ext uri="{BB962C8B-B14F-4D97-AF65-F5344CB8AC3E}">
        <p14:creationId xmlns:p14="http://schemas.microsoft.com/office/powerpoint/2010/main" val="66419643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4EB6F97-8A51-AD4D-8DAA-C8894D6A6859}" type="slidenum">
              <a:rPr lang="en-CA"/>
              <a:pPr/>
              <a:t>‹#›</a:t>
            </a:fld>
            <a:endParaRPr lang="en-CA"/>
          </a:p>
        </p:txBody>
      </p:sp>
    </p:spTree>
    <p:extLst>
      <p:ext uri="{BB962C8B-B14F-4D97-AF65-F5344CB8AC3E}">
        <p14:creationId xmlns:p14="http://schemas.microsoft.com/office/powerpoint/2010/main" val="238370406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80E62E2-68B1-AA40-9B0C-AB0939D0AF0B}" type="slidenum">
              <a:rPr lang="en-CA"/>
              <a:pPr/>
              <a:t>‹#›</a:t>
            </a:fld>
            <a:endParaRPr lang="en-CA"/>
          </a:p>
        </p:txBody>
      </p:sp>
    </p:spTree>
    <p:extLst>
      <p:ext uri="{BB962C8B-B14F-4D97-AF65-F5344CB8AC3E}">
        <p14:creationId xmlns:p14="http://schemas.microsoft.com/office/powerpoint/2010/main" val="149761728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5FEB32F-75AC-6742-9FFD-02D8C402709F}" type="slidenum">
              <a:rPr lang="en-CA"/>
              <a:pPr/>
              <a:t>‹#›</a:t>
            </a:fld>
            <a:endParaRPr lang="en-CA"/>
          </a:p>
        </p:txBody>
      </p:sp>
    </p:spTree>
    <p:extLst>
      <p:ext uri="{BB962C8B-B14F-4D97-AF65-F5344CB8AC3E}">
        <p14:creationId xmlns:p14="http://schemas.microsoft.com/office/powerpoint/2010/main" val="96405137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D237D29-2E9A-FE4C-A42D-0F5CC321A7B3}" type="slidenum">
              <a:rPr lang="en-CA"/>
              <a:pPr/>
              <a:t>‹#›</a:t>
            </a:fld>
            <a:endParaRPr lang="en-CA"/>
          </a:p>
        </p:txBody>
      </p:sp>
    </p:spTree>
    <p:extLst>
      <p:ext uri="{BB962C8B-B14F-4D97-AF65-F5344CB8AC3E}">
        <p14:creationId xmlns:p14="http://schemas.microsoft.com/office/powerpoint/2010/main" val="423284855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DA96B8F-C6B4-D844-A51B-6B58FC561141}" type="slidenum">
              <a:rPr lang="en-CA"/>
              <a:pPr/>
              <a:t>‹#›</a:t>
            </a:fld>
            <a:endParaRPr lang="en-CA"/>
          </a:p>
        </p:txBody>
      </p:sp>
    </p:spTree>
    <p:extLst>
      <p:ext uri="{BB962C8B-B14F-4D97-AF65-F5344CB8AC3E}">
        <p14:creationId xmlns:p14="http://schemas.microsoft.com/office/powerpoint/2010/main" val="361853639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790A5B1-CE99-9541-B309-38F0D61293EE}" type="slidenum">
              <a:rPr lang="en-CA"/>
              <a:pPr/>
              <a:t>‹#›</a:t>
            </a:fld>
            <a:endParaRPr lang="en-CA"/>
          </a:p>
        </p:txBody>
      </p:sp>
    </p:spTree>
    <p:extLst>
      <p:ext uri="{BB962C8B-B14F-4D97-AF65-F5344CB8AC3E}">
        <p14:creationId xmlns:p14="http://schemas.microsoft.com/office/powerpoint/2010/main" val="119241380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1AB204E-5D23-E544-97E5-B0F13BF76451}" type="slidenum">
              <a:rPr lang="en-CA"/>
              <a:pPr/>
              <a:t>‹#›</a:t>
            </a:fld>
            <a:endParaRPr lang="en-CA"/>
          </a:p>
        </p:txBody>
      </p:sp>
    </p:spTree>
    <p:extLst>
      <p:ext uri="{BB962C8B-B14F-4D97-AF65-F5344CB8AC3E}">
        <p14:creationId xmlns:p14="http://schemas.microsoft.com/office/powerpoint/2010/main" val="82617540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AC57BA7-DA08-444C-A31D-CEDCB0A66796}" type="slidenum">
              <a:rPr lang="en-CA"/>
              <a:pPr/>
              <a:t>‹#›</a:t>
            </a:fld>
            <a:endParaRPr lang="en-CA"/>
          </a:p>
        </p:txBody>
      </p:sp>
    </p:spTree>
    <p:extLst>
      <p:ext uri="{BB962C8B-B14F-4D97-AF65-F5344CB8AC3E}">
        <p14:creationId xmlns:p14="http://schemas.microsoft.com/office/powerpoint/2010/main" val="13793201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6"/>
          <p:cNvSpPr>
            <a:spLocks noGrp="1" noChangeArrowheads="1"/>
          </p:cNvSpPr>
          <p:nvPr>
            <p:ph type="sldNum" sz="quarter" idx="10"/>
          </p:nvPr>
        </p:nvSpPr>
        <p:spPr>
          <a:ln/>
        </p:spPr>
        <p:txBody>
          <a:bodyPr/>
          <a:lstStyle>
            <a:lvl1pPr>
              <a:defRPr/>
            </a:lvl1pPr>
          </a:lstStyle>
          <a:p>
            <a:fld id="{74E1A0EB-927C-6B45-A152-63A08B6FE4EC}" type="slidenum">
              <a:rPr lang="en-CA"/>
              <a:pPr/>
              <a:t>‹#›</a:t>
            </a:fld>
            <a:endParaRPr lang="en-CA"/>
          </a:p>
        </p:txBody>
      </p:sp>
      <p:sp>
        <p:nvSpPr>
          <p:cNvPr id="5" name="Rectangle 7"/>
          <p:cNvSpPr>
            <a:spLocks noGrp="1" noChangeArrowheads="1"/>
          </p:cNvSpPr>
          <p:nvPr>
            <p:ph type="dt" sz="half" idx="11"/>
          </p:nvPr>
        </p:nvSpPr>
        <p:spPr>
          <a:ln/>
        </p:spPr>
        <p:txBody>
          <a:bodyPr/>
          <a:lstStyle>
            <a:lvl1pPr>
              <a:defRPr/>
            </a:lvl1pPr>
          </a:lstStyle>
          <a:p>
            <a:pPr>
              <a:defRPr/>
            </a:pPr>
            <a:r>
              <a:rPr lang="en-US"/>
              <a:t>June 27, 2012</a:t>
            </a:r>
            <a:endParaRPr lang="en-CA"/>
          </a:p>
        </p:txBody>
      </p:sp>
      <p:sp>
        <p:nvSpPr>
          <p:cNvPr id="6" name="Rectangle 8"/>
          <p:cNvSpPr>
            <a:spLocks noGrp="1" noChangeArrowheads="1"/>
          </p:cNvSpPr>
          <p:nvPr>
            <p:ph type="ftr" sz="quarter" idx="12"/>
          </p:nvPr>
        </p:nvSpPr>
        <p:spPr>
          <a:ln/>
        </p:spPr>
        <p:txBody>
          <a:bodyPr/>
          <a:lstStyle>
            <a:lvl1pPr>
              <a:defRPr/>
            </a:lvl1pPr>
          </a:lstStyle>
          <a:p>
            <a:pPr>
              <a:defRPr/>
            </a:pPr>
            <a:r>
              <a:rPr lang="en-CA"/>
              <a:t>NPI Meeting</a:t>
            </a:r>
          </a:p>
        </p:txBody>
      </p:sp>
    </p:spTree>
    <p:extLst>
      <p:ext uri="{BB962C8B-B14F-4D97-AF65-F5344CB8AC3E}">
        <p14:creationId xmlns:p14="http://schemas.microsoft.com/office/powerpoint/2010/main" val="2178810885"/>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F8C0C66-CC47-704A-A804-0D18280FDD15}" type="slidenum">
              <a:rPr lang="en-CA"/>
              <a:pPr/>
              <a:t>‹#›</a:t>
            </a:fld>
            <a:endParaRPr lang="en-CA"/>
          </a:p>
        </p:txBody>
      </p:sp>
    </p:spTree>
    <p:extLst>
      <p:ext uri="{BB962C8B-B14F-4D97-AF65-F5344CB8AC3E}">
        <p14:creationId xmlns:p14="http://schemas.microsoft.com/office/powerpoint/2010/main" val="67029436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3B28FCA-79A4-C242-8F43-EC8A86168D8B}" type="slidenum">
              <a:rPr lang="en-CA"/>
              <a:pPr/>
              <a:t>‹#›</a:t>
            </a:fld>
            <a:endParaRPr lang="en-CA"/>
          </a:p>
        </p:txBody>
      </p:sp>
    </p:spTree>
    <p:extLst>
      <p:ext uri="{BB962C8B-B14F-4D97-AF65-F5344CB8AC3E}">
        <p14:creationId xmlns:p14="http://schemas.microsoft.com/office/powerpoint/2010/main" val="419623088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50ED047-C0E9-5844-94F0-A77EF8315771}" type="slidenum">
              <a:rPr lang="en-CA"/>
              <a:pPr/>
              <a:t>‹#›</a:t>
            </a:fld>
            <a:endParaRPr lang="en-CA"/>
          </a:p>
        </p:txBody>
      </p:sp>
    </p:spTree>
    <p:extLst>
      <p:ext uri="{BB962C8B-B14F-4D97-AF65-F5344CB8AC3E}">
        <p14:creationId xmlns:p14="http://schemas.microsoft.com/office/powerpoint/2010/main" val="153367696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6"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7" name="Picture 46" descr="base.bar.outlines.gif"/>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1728528" name="Rectangle 16"/>
          <p:cNvSpPr>
            <a:spLocks noGrp="1" noChangeArrowheads="1"/>
          </p:cNvSpPr>
          <p:nvPr>
            <p:ph type="ctrTitle"/>
          </p:nvPr>
        </p:nvSpPr>
        <p:spPr>
          <a:xfrm>
            <a:off x="2628900" y="2857500"/>
            <a:ext cx="6057900" cy="1470025"/>
          </a:xfrm>
        </p:spPr>
        <p:txBody>
          <a:bodyPr/>
          <a:lstStyle>
            <a:lvl1pPr>
              <a:defRPr sz="3200"/>
            </a:lvl1pPr>
          </a:lstStyle>
          <a:p>
            <a:pPr lvl="0"/>
            <a:r>
              <a:rPr lang="en-CA" noProof="0" smtClean="0"/>
              <a:t>Click to edit Master title style</a:t>
            </a:r>
          </a:p>
        </p:txBody>
      </p:sp>
      <p:sp>
        <p:nvSpPr>
          <p:cNvPr id="1728529" name="Rectangle 17"/>
          <p:cNvSpPr>
            <a:spLocks noGrp="1" noChangeArrowheads="1"/>
          </p:cNvSpPr>
          <p:nvPr>
            <p:ph type="subTitle" idx="1"/>
          </p:nvPr>
        </p:nvSpPr>
        <p:spPr>
          <a:xfrm>
            <a:off x="2628900" y="4330700"/>
            <a:ext cx="6057900" cy="1257300"/>
          </a:xfrm>
        </p:spPr>
        <p:txBody>
          <a:bodyPr/>
          <a:lstStyle>
            <a:lvl1pPr marL="0" indent="0">
              <a:lnSpc>
                <a:spcPct val="85000"/>
              </a:lnSpc>
              <a:buFontTx/>
              <a:buNone/>
              <a:defRPr/>
            </a:lvl1pPr>
          </a:lstStyle>
          <a:p>
            <a:pPr lvl="0"/>
            <a:r>
              <a:rPr lang="en-CA" noProof="0" smtClean="0"/>
              <a:t>Click to edit Master subtitle style</a:t>
            </a:r>
          </a:p>
        </p:txBody>
      </p:sp>
    </p:spTree>
    <p:extLst>
      <p:ext uri="{BB962C8B-B14F-4D97-AF65-F5344CB8AC3E}">
        <p14:creationId xmlns:p14="http://schemas.microsoft.com/office/powerpoint/2010/main" val="244187651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B1A1BD7-8A12-3B44-B88D-CFC468167EAE}" type="slidenum">
              <a:rPr lang="en-CA"/>
              <a:pPr/>
              <a:t>‹#›</a:t>
            </a:fld>
            <a:endParaRPr lang="en-CA"/>
          </a:p>
        </p:txBody>
      </p:sp>
    </p:spTree>
    <p:extLst>
      <p:ext uri="{BB962C8B-B14F-4D97-AF65-F5344CB8AC3E}">
        <p14:creationId xmlns:p14="http://schemas.microsoft.com/office/powerpoint/2010/main" val="137059277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22F2C30-90C2-594E-8E36-C399B9FAD35F}" type="slidenum">
              <a:rPr lang="en-CA"/>
              <a:pPr/>
              <a:t>‹#›</a:t>
            </a:fld>
            <a:endParaRPr lang="en-CA"/>
          </a:p>
        </p:txBody>
      </p:sp>
    </p:spTree>
    <p:extLst>
      <p:ext uri="{BB962C8B-B14F-4D97-AF65-F5344CB8AC3E}">
        <p14:creationId xmlns:p14="http://schemas.microsoft.com/office/powerpoint/2010/main" val="222855674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17CDED6-F429-F240-898A-906DF9DE314D}" type="slidenum">
              <a:rPr lang="en-CA"/>
              <a:pPr/>
              <a:t>‹#›</a:t>
            </a:fld>
            <a:endParaRPr lang="en-CA"/>
          </a:p>
        </p:txBody>
      </p:sp>
    </p:spTree>
    <p:extLst>
      <p:ext uri="{BB962C8B-B14F-4D97-AF65-F5344CB8AC3E}">
        <p14:creationId xmlns:p14="http://schemas.microsoft.com/office/powerpoint/2010/main" val="358546097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076FA12-518A-AE44-8E21-B353AFF60CF7}" type="slidenum">
              <a:rPr lang="en-CA"/>
              <a:pPr/>
              <a:t>‹#›</a:t>
            </a:fld>
            <a:endParaRPr lang="en-CA"/>
          </a:p>
        </p:txBody>
      </p:sp>
    </p:spTree>
    <p:extLst>
      <p:ext uri="{BB962C8B-B14F-4D97-AF65-F5344CB8AC3E}">
        <p14:creationId xmlns:p14="http://schemas.microsoft.com/office/powerpoint/2010/main" val="171027069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C860209-181B-EC48-92D1-8CE5BA573CBE}" type="slidenum">
              <a:rPr lang="en-CA"/>
              <a:pPr/>
              <a:t>‹#›</a:t>
            </a:fld>
            <a:endParaRPr lang="en-CA"/>
          </a:p>
        </p:txBody>
      </p:sp>
    </p:spTree>
    <p:extLst>
      <p:ext uri="{BB962C8B-B14F-4D97-AF65-F5344CB8AC3E}">
        <p14:creationId xmlns:p14="http://schemas.microsoft.com/office/powerpoint/2010/main" val="398956215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C3605B0-4F7E-734A-BEB5-74D565EF36CC}" type="slidenum">
              <a:rPr lang="en-CA"/>
              <a:pPr/>
              <a:t>‹#›</a:t>
            </a:fld>
            <a:endParaRPr lang="en-CA"/>
          </a:p>
        </p:txBody>
      </p:sp>
    </p:spTree>
    <p:extLst>
      <p:ext uri="{BB962C8B-B14F-4D97-AF65-F5344CB8AC3E}">
        <p14:creationId xmlns:p14="http://schemas.microsoft.com/office/powerpoint/2010/main" val="2667901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MeetingNPI Meeting</a:t>
            </a:r>
          </a:p>
        </p:txBody>
      </p:sp>
    </p:spTree>
    <p:extLst>
      <p:ext uri="{BB962C8B-B14F-4D97-AF65-F5344CB8AC3E}">
        <p14:creationId xmlns:p14="http://schemas.microsoft.com/office/powerpoint/2010/main" val="190582076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460DBC2-3142-8A46-A42A-C2E5A1311DD3}" type="slidenum">
              <a:rPr lang="en-CA"/>
              <a:pPr/>
              <a:t>‹#›</a:t>
            </a:fld>
            <a:endParaRPr lang="en-CA"/>
          </a:p>
        </p:txBody>
      </p:sp>
    </p:spTree>
    <p:extLst>
      <p:ext uri="{BB962C8B-B14F-4D97-AF65-F5344CB8AC3E}">
        <p14:creationId xmlns:p14="http://schemas.microsoft.com/office/powerpoint/2010/main" val="204783864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A9A383F-7B76-1346-9369-632E1876A03F}" type="slidenum">
              <a:rPr lang="en-CA"/>
              <a:pPr/>
              <a:t>‹#›</a:t>
            </a:fld>
            <a:endParaRPr lang="en-CA"/>
          </a:p>
        </p:txBody>
      </p:sp>
    </p:spTree>
    <p:extLst>
      <p:ext uri="{BB962C8B-B14F-4D97-AF65-F5344CB8AC3E}">
        <p14:creationId xmlns:p14="http://schemas.microsoft.com/office/powerpoint/2010/main" val="94491066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7BAFD01-31BD-614B-9264-15F8FB31866F}" type="slidenum">
              <a:rPr lang="en-CA"/>
              <a:pPr/>
              <a:t>‹#›</a:t>
            </a:fld>
            <a:endParaRPr lang="en-CA"/>
          </a:p>
        </p:txBody>
      </p:sp>
    </p:spTree>
    <p:extLst>
      <p:ext uri="{BB962C8B-B14F-4D97-AF65-F5344CB8AC3E}">
        <p14:creationId xmlns:p14="http://schemas.microsoft.com/office/powerpoint/2010/main" val="134602880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DAC1383-F295-5943-9CB6-C1218D66748A}" type="slidenum">
              <a:rPr lang="en-CA"/>
              <a:pPr/>
              <a:t>‹#›</a:t>
            </a:fld>
            <a:endParaRPr lang="en-CA"/>
          </a:p>
        </p:txBody>
      </p:sp>
    </p:spTree>
    <p:extLst>
      <p:ext uri="{BB962C8B-B14F-4D97-AF65-F5344CB8AC3E}">
        <p14:creationId xmlns:p14="http://schemas.microsoft.com/office/powerpoint/2010/main" val="18316417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E060ED49-1B0B-9645-9CEB-9D622765C4A4}" type="slidenum">
              <a:rPr lang="en-CA"/>
              <a:pPr/>
              <a:t>‹#›</a:t>
            </a:fld>
            <a:endParaRPr lang="en-CA"/>
          </a:p>
        </p:txBody>
      </p:sp>
    </p:spTree>
    <p:extLst>
      <p:ext uri="{BB962C8B-B14F-4D97-AF65-F5344CB8AC3E}">
        <p14:creationId xmlns:p14="http://schemas.microsoft.com/office/powerpoint/2010/main" val="236004682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A08E076D-69AC-354C-A958-A28FEA45BB1A}" type="slidenum">
              <a:rPr lang="en-CA"/>
              <a:pPr/>
              <a:t>‹#›</a:t>
            </a:fld>
            <a:endParaRPr lang="en-CA"/>
          </a:p>
        </p:txBody>
      </p:sp>
    </p:spTree>
    <p:extLst>
      <p:ext uri="{BB962C8B-B14F-4D97-AF65-F5344CB8AC3E}">
        <p14:creationId xmlns:p14="http://schemas.microsoft.com/office/powerpoint/2010/main" val="158632681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AB332D10-49F2-FB4C-8D09-D167235944B2}" type="slidenum">
              <a:rPr lang="en-CA"/>
              <a:pPr/>
              <a:t>‹#›</a:t>
            </a:fld>
            <a:endParaRPr lang="en-CA"/>
          </a:p>
        </p:txBody>
      </p:sp>
    </p:spTree>
    <p:extLst>
      <p:ext uri="{BB962C8B-B14F-4D97-AF65-F5344CB8AC3E}">
        <p14:creationId xmlns:p14="http://schemas.microsoft.com/office/powerpoint/2010/main" val="396938519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C8F62020-5054-4E4F-B14B-54C34F7B124B}" type="slidenum">
              <a:rPr lang="en-CA"/>
              <a:pPr/>
              <a:t>‹#›</a:t>
            </a:fld>
            <a:endParaRPr lang="en-CA"/>
          </a:p>
        </p:txBody>
      </p:sp>
    </p:spTree>
    <p:extLst>
      <p:ext uri="{BB962C8B-B14F-4D97-AF65-F5344CB8AC3E}">
        <p14:creationId xmlns:p14="http://schemas.microsoft.com/office/powerpoint/2010/main" val="256414672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9B26B685-F1A1-1045-86C4-701B898294A1}" type="slidenum">
              <a:rPr lang="en-CA"/>
              <a:pPr/>
              <a:t>‹#›</a:t>
            </a:fld>
            <a:endParaRPr lang="en-CA"/>
          </a:p>
        </p:txBody>
      </p:sp>
    </p:spTree>
    <p:extLst>
      <p:ext uri="{BB962C8B-B14F-4D97-AF65-F5344CB8AC3E}">
        <p14:creationId xmlns:p14="http://schemas.microsoft.com/office/powerpoint/2010/main" val="178217568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D1E584D0-07E2-3A4B-BC2C-C57B45F420AF}" type="slidenum">
              <a:rPr lang="en-CA"/>
              <a:pPr/>
              <a:t>‹#›</a:t>
            </a:fld>
            <a:endParaRPr lang="en-CA"/>
          </a:p>
        </p:txBody>
      </p:sp>
    </p:spTree>
    <p:extLst>
      <p:ext uri="{BB962C8B-B14F-4D97-AF65-F5344CB8AC3E}">
        <p14:creationId xmlns:p14="http://schemas.microsoft.com/office/powerpoint/2010/main" val="3131478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idx="1"/>
          </p:nvPr>
        </p:nvSpPr>
        <p:spPr>
          <a:xfrm>
            <a:off x="336550" y="1136650"/>
            <a:ext cx="8350250" cy="503555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MeetingNPI Meeting</a:t>
            </a:r>
          </a:p>
        </p:txBody>
      </p:sp>
    </p:spTree>
    <p:extLst>
      <p:ext uri="{BB962C8B-B14F-4D97-AF65-F5344CB8AC3E}">
        <p14:creationId xmlns:p14="http://schemas.microsoft.com/office/powerpoint/2010/main" val="40628114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9E8A3D9F-FFE6-A144-91BD-DDB5F7B8CFF4}" type="slidenum">
              <a:rPr lang="en-CA"/>
              <a:pPr/>
              <a:t>‹#›</a:t>
            </a:fld>
            <a:endParaRPr lang="en-CA"/>
          </a:p>
        </p:txBody>
      </p:sp>
    </p:spTree>
    <p:extLst>
      <p:ext uri="{BB962C8B-B14F-4D97-AF65-F5344CB8AC3E}">
        <p14:creationId xmlns:p14="http://schemas.microsoft.com/office/powerpoint/2010/main" val="404614190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D1ACF596-E67D-6143-BEFE-2D0877925208}" type="slidenum">
              <a:rPr lang="en-CA"/>
              <a:pPr/>
              <a:t>‹#›</a:t>
            </a:fld>
            <a:endParaRPr lang="en-CA"/>
          </a:p>
        </p:txBody>
      </p:sp>
    </p:spTree>
    <p:extLst>
      <p:ext uri="{BB962C8B-B14F-4D97-AF65-F5344CB8AC3E}">
        <p14:creationId xmlns:p14="http://schemas.microsoft.com/office/powerpoint/2010/main" val="118757399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D899ACA4-4DA0-AE47-82E4-1EA6AD926C02}" type="slidenum">
              <a:rPr lang="en-CA"/>
              <a:pPr/>
              <a:t>‹#›</a:t>
            </a:fld>
            <a:endParaRPr lang="en-CA"/>
          </a:p>
        </p:txBody>
      </p:sp>
    </p:spTree>
    <p:extLst>
      <p:ext uri="{BB962C8B-B14F-4D97-AF65-F5344CB8AC3E}">
        <p14:creationId xmlns:p14="http://schemas.microsoft.com/office/powerpoint/2010/main" val="184563490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7AC5AA17-B83C-7042-ADB7-0BE41E99E15E}" type="slidenum">
              <a:rPr lang="en-CA"/>
              <a:pPr/>
              <a:t>‹#›</a:t>
            </a:fld>
            <a:endParaRPr lang="en-CA"/>
          </a:p>
        </p:txBody>
      </p:sp>
    </p:spTree>
    <p:extLst>
      <p:ext uri="{BB962C8B-B14F-4D97-AF65-F5344CB8AC3E}">
        <p14:creationId xmlns:p14="http://schemas.microsoft.com/office/powerpoint/2010/main" val="246873774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20"/>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F5EABA69-C348-5340-9875-A427CCE8CAA3}" type="slidenum">
              <a:rPr lang="en-CA"/>
              <a:pPr/>
              <a:t>‹#›</a:t>
            </a:fld>
            <a:endParaRPr lang="en-CA"/>
          </a:p>
        </p:txBody>
      </p:sp>
    </p:spTree>
    <p:extLst>
      <p:ext uri="{BB962C8B-B14F-4D97-AF65-F5344CB8AC3E}">
        <p14:creationId xmlns:p14="http://schemas.microsoft.com/office/powerpoint/2010/main" val="3295582185"/>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 9,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6B22D46-BED1-E040-8F7D-A651629984A5}" type="slidenum">
              <a:rPr lang="en-CA"/>
              <a:pPr/>
              <a:t>‹#›</a:t>
            </a:fld>
            <a:endParaRPr lang="en-CA"/>
          </a:p>
        </p:txBody>
      </p:sp>
    </p:spTree>
    <p:extLst>
      <p:ext uri="{BB962C8B-B14F-4D97-AF65-F5344CB8AC3E}">
        <p14:creationId xmlns:p14="http://schemas.microsoft.com/office/powerpoint/2010/main" val="424471019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 9,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2AD3CF0-B1CB-FF4C-BD59-147BD206030C}" type="slidenum">
              <a:rPr lang="en-CA"/>
              <a:pPr/>
              <a:t>‹#›</a:t>
            </a:fld>
            <a:endParaRPr lang="en-CA"/>
          </a:p>
        </p:txBody>
      </p:sp>
    </p:spTree>
    <p:extLst>
      <p:ext uri="{BB962C8B-B14F-4D97-AF65-F5344CB8AC3E}">
        <p14:creationId xmlns:p14="http://schemas.microsoft.com/office/powerpoint/2010/main" val="107780382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 9,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DC44687-EF42-E644-9B3D-7A77CF813BCF}" type="slidenum">
              <a:rPr lang="en-CA"/>
              <a:pPr/>
              <a:t>‹#›</a:t>
            </a:fld>
            <a:endParaRPr lang="en-CA"/>
          </a:p>
        </p:txBody>
      </p:sp>
    </p:spTree>
    <p:extLst>
      <p:ext uri="{BB962C8B-B14F-4D97-AF65-F5344CB8AC3E}">
        <p14:creationId xmlns:p14="http://schemas.microsoft.com/office/powerpoint/2010/main" val="407734525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 9, 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1235CDF-79EC-0D4A-85AA-CDCF0C28C459}" type="slidenum">
              <a:rPr lang="en-CA"/>
              <a:pPr/>
              <a:t>‹#›</a:t>
            </a:fld>
            <a:endParaRPr lang="en-CA"/>
          </a:p>
        </p:txBody>
      </p:sp>
    </p:spTree>
    <p:extLst>
      <p:ext uri="{BB962C8B-B14F-4D97-AF65-F5344CB8AC3E}">
        <p14:creationId xmlns:p14="http://schemas.microsoft.com/office/powerpoint/2010/main" val="328155514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 9, 2011</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7C40D6C-25F4-874D-83FB-5734335668A7}" type="slidenum">
              <a:rPr lang="en-CA"/>
              <a:pPr/>
              <a:t>‹#›</a:t>
            </a:fld>
            <a:endParaRPr lang="en-CA"/>
          </a:p>
        </p:txBody>
      </p:sp>
    </p:spTree>
    <p:extLst>
      <p:ext uri="{BB962C8B-B14F-4D97-AF65-F5344CB8AC3E}">
        <p14:creationId xmlns:p14="http://schemas.microsoft.com/office/powerpoint/2010/main" val="32549949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MeetingNPI Meeting</a:t>
            </a:r>
          </a:p>
        </p:txBody>
      </p:sp>
    </p:spTree>
    <p:extLst>
      <p:ext uri="{BB962C8B-B14F-4D97-AF65-F5344CB8AC3E}">
        <p14:creationId xmlns:p14="http://schemas.microsoft.com/office/powerpoint/2010/main" val="356855651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 9, 2011</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9EF62A0-93D3-8F42-A30B-B9B7C4DBD5D1}" type="slidenum">
              <a:rPr lang="en-CA"/>
              <a:pPr/>
              <a:t>‹#›</a:t>
            </a:fld>
            <a:endParaRPr lang="en-CA"/>
          </a:p>
        </p:txBody>
      </p:sp>
    </p:spTree>
    <p:extLst>
      <p:ext uri="{BB962C8B-B14F-4D97-AF65-F5344CB8AC3E}">
        <p14:creationId xmlns:p14="http://schemas.microsoft.com/office/powerpoint/2010/main" val="285626496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 9, 2011</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35B7DCF-F7DF-9A49-898B-3A43D118E3DF}" type="slidenum">
              <a:rPr lang="en-CA"/>
              <a:pPr/>
              <a:t>‹#›</a:t>
            </a:fld>
            <a:endParaRPr lang="en-CA"/>
          </a:p>
        </p:txBody>
      </p:sp>
    </p:spTree>
    <p:extLst>
      <p:ext uri="{BB962C8B-B14F-4D97-AF65-F5344CB8AC3E}">
        <p14:creationId xmlns:p14="http://schemas.microsoft.com/office/powerpoint/2010/main" val="257510631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 9, 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FB41869-4D39-2344-9E2A-01FA4919D4E3}" type="slidenum">
              <a:rPr lang="en-CA"/>
              <a:pPr/>
              <a:t>‹#›</a:t>
            </a:fld>
            <a:endParaRPr lang="en-CA"/>
          </a:p>
        </p:txBody>
      </p:sp>
    </p:spTree>
    <p:extLst>
      <p:ext uri="{BB962C8B-B14F-4D97-AF65-F5344CB8AC3E}">
        <p14:creationId xmlns:p14="http://schemas.microsoft.com/office/powerpoint/2010/main" val="284682033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 9, 2011</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A0756CB-2310-0B42-B94C-85F9B0671D74}" type="slidenum">
              <a:rPr lang="en-CA"/>
              <a:pPr/>
              <a:t>‹#›</a:t>
            </a:fld>
            <a:endParaRPr lang="en-CA"/>
          </a:p>
        </p:txBody>
      </p:sp>
    </p:spTree>
    <p:extLst>
      <p:ext uri="{BB962C8B-B14F-4D97-AF65-F5344CB8AC3E}">
        <p14:creationId xmlns:p14="http://schemas.microsoft.com/office/powerpoint/2010/main" val="245446050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 9,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C601682-F1BA-6B49-87E5-D208FF664949}" type="slidenum">
              <a:rPr lang="en-CA"/>
              <a:pPr/>
              <a:t>‹#›</a:t>
            </a:fld>
            <a:endParaRPr lang="en-CA"/>
          </a:p>
        </p:txBody>
      </p:sp>
    </p:spTree>
    <p:extLst>
      <p:ext uri="{BB962C8B-B14F-4D97-AF65-F5344CB8AC3E}">
        <p14:creationId xmlns:p14="http://schemas.microsoft.com/office/powerpoint/2010/main" val="126618545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 9, 2011</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MeetingPRINT SUMMIT</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CBECE77-9394-5045-B573-00E2F7BB4167}" type="slidenum">
              <a:rPr lang="en-CA"/>
              <a:pPr/>
              <a:t>‹#›</a:t>
            </a:fld>
            <a:endParaRPr lang="en-CA"/>
          </a:p>
        </p:txBody>
      </p:sp>
    </p:spTree>
    <p:extLst>
      <p:ext uri="{BB962C8B-B14F-4D97-AF65-F5344CB8AC3E}">
        <p14:creationId xmlns:p14="http://schemas.microsoft.com/office/powerpoint/2010/main" val="92158391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4885D33-2618-5749-9FDF-8F9CF6B289B6}" type="slidenum">
              <a:rPr lang="en-CA"/>
              <a:pPr/>
              <a:t>‹#›</a:t>
            </a:fld>
            <a:endParaRPr lang="en-CA"/>
          </a:p>
        </p:txBody>
      </p:sp>
    </p:spTree>
    <p:extLst>
      <p:ext uri="{BB962C8B-B14F-4D97-AF65-F5344CB8AC3E}">
        <p14:creationId xmlns:p14="http://schemas.microsoft.com/office/powerpoint/2010/main" val="216676286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C26FC63-908B-7E42-80D3-343A81316558}" type="slidenum">
              <a:rPr lang="en-CA"/>
              <a:pPr/>
              <a:t>‹#›</a:t>
            </a:fld>
            <a:endParaRPr lang="en-CA"/>
          </a:p>
        </p:txBody>
      </p:sp>
    </p:spTree>
    <p:extLst>
      <p:ext uri="{BB962C8B-B14F-4D97-AF65-F5344CB8AC3E}">
        <p14:creationId xmlns:p14="http://schemas.microsoft.com/office/powerpoint/2010/main" val="350996870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929C072-3B2B-C149-978A-07BD39CCA64D}" type="slidenum">
              <a:rPr lang="en-CA"/>
              <a:pPr/>
              <a:t>‹#›</a:t>
            </a:fld>
            <a:endParaRPr lang="en-CA"/>
          </a:p>
        </p:txBody>
      </p:sp>
    </p:spTree>
    <p:extLst>
      <p:ext uri="{BB962C8B-B14F-4D97-AF65-F5344CB8AC3E}">
        <p14:creationId xmlns:p14="http://schemas.microsoft.com/office/powerpoint/2010/main" val="3837612875"/>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23EB009-8E06-CA4F-85E1-159F7FCB3429}" type="slidenum">
              <a:rPr lang="en-CA"/>
              <a:pPr/>
              <a:t>‹#›</a:t>
            </a:fld>
            <a:endParaRPr lang="en-CA"/>
          </a:p>
        </p:txBody>
      </p:sp>
    </p:spTree>
    <p:extLst>
      <p:ext uri="{BB962C8B-B14F-4D97-AF65-F5344CB8AC3E}">
        <p14:creationId xmlns:p14="http://schemas.microsoft.com/office/powerpoint/2010/main" val="28141537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MeetingNPI Meeting</a:t>
            </a:r>
          </a:p>
        </p:txBody>
      </p:sp>
    </p:spTree>
    <p:extLst>
      <p:ext uri="{BB962C8B-B14F-4D97-AF65-F5344CB8AC3E}">
        <p14:creationId xmlns:p14="http://schemas.microsoft.com/office/powerpoint/2010/main" val="370915366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2811FAA-99E6-A34C-804B-FF7C729F8F3F}" type="slidenum">
              <a:rPr lang="en-CA"/>
              <a:pPr/>
              <a:t>‹#›</a:t>
            </a:fld>
            <a:endParaRPr lang="en-CA"/>
          </a:p>
        </p:txBody>
      </p:sp>
    </p:spTree>
    <p:extLst>
      <p:ext uri="{BB962C8B-B14F-4D97-AF65-F5344CB8AC3E}">
        <p14:creationId xmlns:p14="http://schemas.microsoft.com/office/powerpoint/2010/main" val="235865591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7C35821-8B38-5641-A595-7F06C236D2F4}" type="slidenum">
              <a:rPr lang="en-CA"/>
              <a:pPr/>
              <a:t>‹#›</a:t>
            </a:fld>
            <a:endParaRPr lang="en-CA"/>
          </a:p>
        </p:txBody>
      </p:sp>
    </p:spTree>
    <p:extLst>
      <p:ext uri="{BB962C8B-B14F-4D97-AF65-F5344CB8AC3E}">
        <p14:creationId xmlns:p14="http://schemas.microsoft.com/office/powerpoint/2010/main" val="278105739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4852CD7-F0A7-9847-9E7B-4C8074C72B1D}" type="slidenum">
              <a:rPr lang="en-CA"/>
              <a:pPr/>
              <a:t>‹#›</a:t>
            </a:fld>
            <a:endParaRPr lang="en-CA"/>
          </a:p>
        </p:txBody>
      </p:sp>
    </p:spTree>
    <p:extLst>
      <p:ext uri="{BB962C8B-B14F-4D97-AF65-F5344CB8AC3E}">
        <p14:creationId xmlns:p14="http://schemas.microsoft.com/office/powerpoint/2010/main" val="1309923895"/>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10F02F4-9506-204D-9A82-AA9C1621BBDF}" type="slidenum">
              <a:rPr lang="en-CA"/>
              <a:pPr/>
              <a:t>‹#›</a:t>
            </a:fld>
            <a:endParaRPr lang="en-CA"/>
          </a:p>
        </p:txBody>
      </p:sp>
    </p:spTree>
    <p:extLst>
      <p:ext uri="{BB962C8B-B14F-4D97-AF65-F5344CB8AC3E}">
        <p14:creationId xmlns:p14="http://schemas.microsoft.com/office/powerpoint/2010/main" val="279839040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4163449-F274-284C-AA9A-47442A92554E}" type="slidenum">
              <a:rPr lang="en-CA"/>
              <a:pPr/>
              <a:t>‹#›</a:t>
            </a:fld>
            <a:endParaRPr lang="en-CA"/>
          </a:p>
        </p:txBody>
      </p:sp>
    </p:spTree>
    <p:extLst>
      <p:ext uri="{BB962C8B-B14F-4D97-AF65-F5344CB8AC3E}">
        <p14:creationId xmlns:p14="http://schemas.microsoft.com/office/powerpoint/2010/main" val="54710597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DBF118E-578E-1F46-925C-B4F69C48561B}" type="slidenum">
              <a:rPr lang="en-CA"/>
              <a:pPr/>
              <a:t>‹#›</a:t>
            </a:fld>
            <a:endParaRPr lang="en-CA"/>
          </a:p>
        </p:txBody>
      </p:sp>
    </p:spTree>
    <p:extLst>
      <p:ext uri="{BB962C8B-B14F-4D97-AF65-F5344CB8AC3E}">
        <p14:creationId xmlns:p14="http://schemas.microsoft.com/office/powerpoint/2010/main" val="381310159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4EF396F-1C40-AC44-95DA-5A41AC9BCA5B}" type="slidenum">
              <a:rPr lang="en-CA"/>
              <a:pPr/>
              <a:t>‹#›</a:t>
            </a:fld>
            <a:endParaRPr lang="en-CA"/>
          </a:p>
        </p:txBody>
      </p:sp>
    </p:spTree>
    <p:extLst>
      <p:ext uri="{BB962C8B-B14F-4D97-AF65-F5344CB8AC3E}">
        <p14:creationId xmlns:p14="http://schemas.microsoft.com/office/powerpoint/2010/main" val="57079215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1BB5611-C39B-6840-A610-5253F0E63F8E}" type="slidenum">
              <a:rPr lang="en-CA"/>
              <a:pPr/>
              <a:t>‹#›</a:t>
            </a:fld>
            <a:endParaRPr lang="en-CA"/>
          </a:p>
        </p:txBody>
      </p:sp>
    </p:spTree>
    <p:extLst>
      <p:ext uri="{BB962C8B-B14F-4D97-AF65-F5344CB8AC3E}">
        <p14:creationId xmlns:p14="http://schemas.microsoft.com/office/powerpoint/2010/main" val="156818572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339D759-00E5-B84E-BC55-8F9B4F5B38C3}" type="slidenum">
              <a:rPr lang="en-CA"/>
              <a:pPr/>
              <a:t>‹#›</a:t>
            </a:fld>
            <a:endParaRPr lang="en-CA"/>
          </a:p>
        </p:txBody>
      </p:sp>
    </p:spTree>
    <p:extLst>
      <p:ext uri="{BB962C8B-B14F-4D97-AF65-F5344CB8AC3E}">
        <p14:creationId xmlns:p14="http://schemas.microsoft.com/office/powerpoint/2010/main" val="127807698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07BD4E4-CF48-6946-AAD4-E665D73CAFCF}" type="slidenum">
              <a:rPr lang="en-CA"/>
              <a:pPr/>
              <a:t>‹#›</a:t>
            </a:fld>
            <a:endParaRPr lang="en-CA"/>
          </a:p>
        </p:txBody>
      </p:sp>
    </p:spTree>
    <p:extLst>
      <p:ext uri="{BB962C8B-B14F-4D97-AF65-F5344CB8AC3E}">
        <p14:creationId xmlns:p14="http://schemas.microsoft.com/office/powerpoint/2010/main" val="1298612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0934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MeetingNPI Meeting</a:t>
            </a:r>
          </a:p>
        </p:txBody>
      </p:sp>
    </p:spTree>
    <p:extLst>
      <p:ext uri="{BB962C8B-B14F-4D97-AF65-F5344CB8AC3E}">
        <p14:creationId xmlns:p14="http://schemas.microsoft.com/office/powerpoint/2010/main" val="353242967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7CDFD54-5D1C-214A-B80C-E2D1521186A6}" type="slidenum">
              <a:rPr lang="en-CA"/>
              <a:pPr/>
              <a:t>‹#›</a:t>
            </a:fld>
            <a:endParaRPr lang="en-CA"/>
          </a:p>
        </p:txBody>
      </p:sp>
    </p:spTree>
    <p:extLst>
      <p:ext uri="{BB962C8B-B14F-4D97-AF65-F5344CB8AC3E}">
        <p14:creationId xmlns:p14="http://schemas.microsoft.com/office/powerpoint/2010/main" val="318245934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A63EE70-A562-004E-88FB-DF0A1AF481DC}" type="slidenum">
              <a:rPr lang="en-CA"/>
              <a:pPr/>
              <a:t>‹#›</a:t>
            </a:fld>
            <a:endParaRPr lang="en-CA"/>
          </a:p>
        </p:txBody>
      </p:sp>
    </p:spTree>
    <p:extLst>
      <p:ext uri="{BB962C8B-B14F-4D97-AF65-F5344CB8AC3E}">
        <p14:creationId xmlns:p14="http://schemas.microsoft.com/office/powerpoint/2010/main" val="237381286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4BB2857-E212-2A45-BE8A-8452F10CDBCA}" type="slidenum">
              <a:rPr lang="en-CA"/>
              <a:pPr/>
              <a:t>‹#›</a:t>
            </a:fld>
            <a:endParaRPr lang="en-CA"/>
          </a:p>
        </p:txBody>
      </p:sp>
    </p:spTree>
    <p:extLst>
      <p:ext uri="{BB962C8B-B14F-4D97-AF65-F5344CB8AC3E}">
        <p14:creationId xmlns:p14="http://schemas.microsoft.com/office/powerpoint/2010/main" val="180621730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91EBA2B-FB7B-7249-A75C-70E4FA9EAE82}" type="slidenum">
              <a:rPr lang="en-CA"/>
              <a:pPr/>
              <a:t>‹#›</a:t>
            </a:fld>
            <a:endParaRPr lang="en-CA"/>
          </a:p>
        </p:txBody>
      </p:sp>
    </p:spTree>
    <p:extLst>
      <p:ext uri="{BB962C8B-B14F-4D97-AF65-F5344CB8AC3E}">
        <p14:creationId xmlns:p14="http://schemas.microsoft.com/office/powerpoint/2010/main" val="44854625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8471225-4562-8545-84CE-6F29CCA98BA0}" type="slidenum">
              <a:rPr lang="en-CA"/>
              <a:pPr/>
              <a:t>‹#›</a:t>
            </a:fld>
            <a:endParaRPr lang="en-CA"/>
          </a:p>
        </p:txBody>
      </p:sp>
    </p:spTree>
    <p:extLst>
      <p:ext uri="{BB962C8B-B14F-4D97-AF65-F5344CB8AC3E}">
        <p14:creationId xmlns:p14="http://schemas.microsoft.com/office/powerpoint/2010/main" val="69080507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1978A8E-0A68-6342-9E17-6EC57D4842FB}" type="slidenum">
              <a:rPr lang="en-CA"/>
              <a:pPr/>
              <a:t>‹#›</a:t>
            </a:fld>
            <a:endParaRPr lang="en-CA"/>
          </a:p>
        </p:txBody>
      </p:sp>
    </p:spTree>
    <p:extLst>
      <p:ext uri="{BB962C8B-B14F-4D97-AF65-F5344CB8AC3E}">
        <p14:creationId xmlns:p14="http://schemas.microsoft.com/office/powerpoint/2010/main" val="382481881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EDAA6CF-AE90-6040-8EA7-6456110CFF8F}" type="slidenum">
              <a:rPr lang="en-CA"/>
              <a:pPr/>
              <a:t>‹#›</a:t>
            </a:fld>
            <a:endParaRPr lang="en-CA"/>
          </a:p>
        </p:txBody>
      </p:sp>
    </p:spTree>
    <p:extLst>
      <p:ext uri="{BB962C8B-B14F-4D97-AF65-F5344CB8AC3E}">
        <p14:creationId xmlns:p14="http://schemas.microsoft.com/office/powerpoint/2010/main" val="225847409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37E0606-1191-B544-B2BC-DBCCA1DDC40D}" type="slidenum">
              <a:rPr lang="en-CA"/>
              <a:pPr/>
              <a:t>‹#›</a:t>
            </a:fld>
            <a:endParaRPr lang="en-CA"/>
          </a:p>
        </p:txBody>
      </p:sp>
    </p:spTree>
    <p:extLst>
      <p:ext uri="{BB962C8B-B14F-4D97-AF65-F5344CB8AC3E}">
        <p14:creationId xmlns:p14="http://schemas.microsoft.com/office/powerpoint/2010/main" val="336197762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348BB8E-0517-BF47-8C11-5B6DB7AF89DB}" type="slidenum">
              <a:rPr lang="en-CA"/>
              <a:pPr/>
              <a:t>‹#›</a:t>
            </a:fld>
            <a:endParaRPr lang="en-CA"/>
          </a:p>
        </p:txBody>
      </p:sp>
    </p:spTree>
    <p:extLst>
      <p:ext uri="{BB962C8B-B14F-4D97-AF65-F5344CB8AC3E}">
        <p14:creationId xmlns:p14="http://schemas.microsoft.com/office/powerpoint/2010/main" val="2434273580"/>
      </p:ext>
    </p:extLst>
  </p:cSld>
  <p:clrMapOvr>
    <a:masterClrMapping/>
  </p:clrMapOvr>
  <p:transition xmlns:p14="http://schemas.microsoft.com/office/powerpoint/2010/main">
    <p:fad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2ACFBF7-314F-7B47-94FF-182F9A3B33C9}" type="slidenum">
              <a:rPr lang="en-CA"/>
              <a:pPr/>
              <a:t>‹#›</a:t>
            </a:fld>
            <a:endParaRPr lang="en-CA"/>
          </a:p>
        </p:txBody>
      </p:sp>
    </p:spTree>
    <p:extLst>
      <p:ext uri="{BB962C8B-B14F-4D97-AF65-F5344CB8AC3E}">
        <p14:creationId xmlns:p14="http://schemas.microsoft.com/office/powerpoint/2010/main" val="2034753824"/>
      </p:ext>
    </p:extLst>
  </p:cSld>
  <p:clrMapOvr>
    <a:masterClrMapping/>
  </p:clrMapOvr>
  <p:transition xmlns:p14="http://schemas.microsoft.com/office/powerpoint/2010/mai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MeetingNPI Meeting</a:t>
            </a:r>
          </a:p>
        </p:txBody>
      </p:sp>
    </p:spTree>
    <p:extLst>
      <p:ext uri="{BB962C8B-B14F-4D97-AF65-F5344CB8AC3E}">
        <p14:creationId xmlns:p14="http://schemas.microsoft.com/office/powerpoint/2010/main" val="313804097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8912FE1-921E-6E40-B30D-D6DB96C25CD6}" type="slidenum">
              <a:rPr lang="en-CA"/>
              <a:pPr/>
              <a:t>‹#›</a:t>
            </a:fld>
            <a:endParaRPr lang="en-CA"/>
          </a:p>
        </p:txBody>
      </p:sp>
    </p:spTree>
    <p:extLst>
      <p:ext uri="{BB962C8B-B14F-4D97-AF65-F5344CB8AC3E}">
        <p14:creationId xmlns:p14="http://schemas.microsoft.com/office/powerpoint/2010/main" val="1860296362"/>
      </p:ext>
    </p:extLst>
  </p:cSld>
  <p:clrMapOvr>
    <a:masterClrMapping/>
  </p:clrMapOvr>
  <p:transition xmlns:p14="http://schemas.microsoft.com/office/powerpoint/2010/main">
    <p:fade/>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69D49CD-9531-B34A-98C6-7F98CC8E7DD3}" type="slidenum">
              <a:rPr lang="en-CA"/>
              <a:pPr/>
              <a:t>‹#›</a:t>
            </a:fld>
            <a:endParaRPr lang="en-CA"/>
          </a:p>
        </p:txBody>
      </p:sp>
    </p:spTree>
    <p:extLst>
      <p:ext uri="{BB962C8B-B14F-4D97-AF65-F5344CB8AC3E}">
        <p14:creationId xmlns:p14="http://schemas.microsoft.com/office/powerpoint/2010/main" val="107249889"/>
      </p:ext>
    </p:extLst>
  </p:cSld>
  <p:clrMapOvr>
    <a:masterClrMapping/>
  </p:clrMapOvr>
  <p:transition xmlns:p14="http://schemas.microsoft.com/office/powerpoint/2010/main">
    <p:fade/>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0644AD1-628A-974C-9B5B-5611349FE0BF}" type="slidenum">
              <a:rPr lang="en-CA"/>
              <a:pPr/>
              <a:t>‹#›</a:t>
            </a:fld>
            <a:endParaRPr lang="en-CA"/>
          </a:p>
        </p:txBody>
      </p:sp>
    </p:spTree>
    <p:extLst>
      <p:ext uri="{BB962C8B-B14F-4D97-AF65-F5344CB8AC3E}">
        <p14:creationId xmlns:p14="http://schemas.microsoft.com/office/powerpoint/2010/main" val="2852261929"/>
      </p:ext>
    </p:extLst>
  </p:cSld>
  <p:clrMapOvr>
    <a:masterClrMapping/>
  </p:clrMapOvr>
  <p:transition xmlns:p14="http://schemas.microsoft.com/office/powerpoint/2010/main">
    <p:fade/>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828426D-8701-234B-9813-D3D67B8E00B8}" type="slidenum">
              <a:rPr lang="en-CA"/>
              <a:pPr/>
              <a:t>‹#›</a:t>
            </a:fld>
            <a:endParaRPr lang="en-CA"/>
          </a:p>
        </p:txBody>
      </p:sp>
    </p:spTree>
    <p:extLst>
      <p:ext uri="{BB962C8B-B14F-4D97-AF65-F5344CB8AC3E}">
        <p14:creationId xmlns:p14="http://schemas.microsoft.com/office/powerpoint/2010/main" val="381111843"/>
      </p:ext>
    </p:extLst>
  </p:cSld>
  <p:clrMapOvr>
    <a:masterClrMapping/>
  </p:clrMapOvr>
  <p:transition xmlns:p14="http://schemas.microsoft.com/office/powerpoint/2010/main">
    <p:fade/>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560F3C4-0B70-2E49-B877-224F468D6D3E}" type="slidenum">
              <a:rPr lang="en-CA"/>
              <a:pPr/>
              <a:t>‹#›</a:t>
            </a:fld>
            <a:endParaRPr lang="en-CA"/>
          </a:p>
        </p:txBody>
      </p:sp>
    </p:spTree>
    <p:extLst>
      <p:ext uri="{BB962C8B-B14F-4D97-AF65-F5344CB8AC3E}">
        <p14:creationId xmlns:p14="http://schemas.microsoft.com/office/powerpoint/2010/main" val="2719347946"/>
      </p:ext>
    </p:extLst>
  </p:cSld>
  <p:clrMapOvr>
    <a:masterClrMapping/>
  </p:clrMapOvr>
  <p:transition xmlns:p14="http://schemas.microsoft.com/office/powerpoint/2010/main">
    <p:fade/>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0B2A1D0-5E99-8044-B40F-57496FA06CA2}" type="slidenum">
              <a:rPr lang="en-CA"/>
              <a:pPr/>
              <a:t>‹#›</a:t>
            </a:fld>
            <a:endParaRPr lang="en-CA"/>
          </a:p>
        </p:txBody>
      </p:sp>
    </p:spTree>
    <p:extLst>
      <p:ext uri="{BB962C8B-B14F-4D97-AF65-F5344CB8AC3E}">
        <p14:creationId xmlns:p14="http://schemas.microsoft.com/office/powerpoint/2010/main" val="4085399841"/>
      </p:ext>
    </p:extLst>
  </p:cSld>
  <p:clrMapOvr>
    <a:masterClrMapping/>
  </p:clrMapOvr>
  <p:transition xmlns:p14="http://schemas.microsoft.com/office/powerpoint/2010/main">
    <p:fade/>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4A18550-C3D2-E84F-99AB-2B774F85C645}" type="slidenum">
              <a:rPr lang="en-CA"/>
              <a:pPr/>
              <a:t>‹#›</a:t>
            </a:fld>
            <a:endParaRPr lang="en-CA"/>
          </a:p>
        </p:txBody>
      </p:sp>
    </p:spTree>
    <p:extLst>
      <p:ext uri="{BB962C8B-B14F-4D97-AF65-F5344CB8AC3E}">
        <p14:creationId xmlns:p14="http://schemas.microsoft.com/office/powerpoint/2010/main" val="482858448"/>
      </p:ext>
    </p:extLst>
  </p:cSld>
  <p:clrMapOvr>
    <a:masterClrMapping/>
  </p:clrMapOvr>
  <p:transition xmlns:p14="http://schemas.microsoft.com/office/powerpoint/2010/main">
    <p:fade/>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0F098A0-0A35-F940-8CFD-3026D07A709D}" type="slidenum">
              <a:rPr lang="en-CA"/>
              <a:pPr/>
              <a:t>‹#›</a:t>
            </a:fld>
            <a:endParaRPr lang="en-CA"/>
          </a:p>
        </p:txBody>
      </p:sp>
    </p:spTree>
    <p:extLst>
      <p:ext uri="{BB962C8B-B14F-4D97-AF65-F5344CB8AC3E}">
        <p14:creationId xmlns:p14="http://schemas.microsoft.com/office/powerpoint/2010/main" val="1549838334"/>
      </p:ext>
    </p:extLst>
  </p:cSld>
  <p:clrMapOvr>
    <a:masterClrMapping/>
  </p:clrMapOvr>
  <p:transition xmlns:p14="http://schemas.microsoft.com/office/powerpoint/2010/main">
    <p:fade/>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757A41D-0F05-0C40-985D-EF8AA71D1F25}" type="slidenum">
              <a:rPr lang="en-CA"/>
              <a:pPr/>
              <a:t>‹#›</a:t>
            </a:fld>
            <a:endParaRPr lang="en-CA"/>
          </a:p>
        </p:txBody>
      </p:sp>
    </p:spTree>
    <p:extLst>
      <p:ext uri="{BB962C8B-B14F-4D97-AF65-F5344CB8AC3E}">
        <p14:creationId xmlns:p14="http://schemas.microsoft.com/office/powerpoint/2010/main" val="1725211797"/>
      </p:ext>
    </p:extLst>
  </p:cSld>
  <p:clrMapOvr>
    <a:masterClrMapping/>
  </p:clrMapOvr>
  <p:transition xmlns:p14="http://schemas.microsoft.com/office/powerpoint/2010/main">
    <p:fade/>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134DCD7-A236-6047-BE51-BC4FAE88C015}" type="slidenum">
              <a:rPr lang="en-CA"/>
              <a:pPr/>
              <a:t>‹#›</a:t>
            </a:fld>
            <a:endParaRPr lang="en-CA"/>
          </a:p>
        </p:txBody>
      </p:sp>
    </p:spTree>
    <p:extLst>
      <p:ext uri="{BB962C8B-B14F-4D97-AF65-F5344CB8AC3E}">
        <p14:creationId xmlns:p14="http://schemas.microsoft.com/office/powerpoint/2010/main" val="2607521468"/>
      </p:ext>
    </p:extLst>
  </p:cSld>
  <p:clrMapOvr>
    <a:masterClrMapping/>
  </p:clrMapOvr>
  <p:transition xmlns:p14="http://schemas.microsoft.com/office/powerpoint/2010/mai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MeetingNPI Meeting</a:t>
            </a:r>
          </a:p>
        </p:txBody>
      </p:sp>
    </p:spTree>
    <p:extLst>
      <p:ext uri="{BB962C8B-B14F-4D97-AF65-F5344CB8AC3E}">
        <p14:creationId xmlns:p14="http://schemas.microsoft.com/office/powerpoint/2010/main" val="333851604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7F6F680-141C-5641-810F-FC91E4442712}" type="slidenum">
              <a:rPr lang="en-CA"/>
              <a:pPr/>
              <a:t>‹#›</a:t>
            </a:fld>
            <a:endParaRPr lang="en-CA"/>
          </a:p>
        </p:txBody>
      </p:sp>
    </p:spTree>
    <p:extLst>
      <p:ext uri="{BB962C8B-B14F-4D97-AF65-F5344CB8AC3E}">
        <p14:creationId xmlns:p14="http://schemas.microsoft.com/office/powerpoint/2010/main" val="1238892748"/>
      </p:ext>
    </p:extLst>
  </p:cSld>
  <p:clrMapOvr>
    <a:masterClrMapping/>
  </p:clrMapOvr>
  <p:transition xmlns:p14="http://schemas.microsoft.com/office/powerpoint/2010/main">
    <p:fade/>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EE8EE44-BF57-9F42-A236-311BE5A5F2B3}" type="slidenum">
              <a:rPr lang="en-CA"/>
              <a:pPr/>
              <a:t>‹#›</a:t>
            </a:fld>
            <a:endParaRPr lang="en-CA"/>
          </a:p>
        </p:txBody>
      </p:sp>
    </p:spTree>
    <p:extLst>
      <p:ext uri="{BB962C8B-B14F-4D97-AF65-F5344CB8AC3E}">
        <p14:creationId xmlns:p14="http://schemas.microsoft.com/office/powerpoint/2010/main" val="4078611977"/>
      </p:ext>
    </p:extLst>
  </p:cSld>
  <p:clrMapOvr>
    <a:masterClrMapping/>
  </p:clrMapOvr>
  <p:transition xmlns:p14="http://schemas.microsoft.com/office/powerpoint/2010/main">
    <p:fade/>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87FA328-FF4A-5645-8411-392A42F45DFA}" type="slidenum">
              <a:rPr lang="en-CA"/>
              <a:pPr/>
              <a:t>‹#›</a:t>
            </a:fld>
            <a:endParaRPr lang="en-CA"/>
          </a:p>
        </p:txBody>
      </p:sp>
    </p:spTree>
    <p:extLst>
      <p:ext uri="{BB962C8B-B14F-4D97-AF65-F5344CB8AC3E}">
        <p14:creationId xmlns:p14="http://schemas.microsoft.com/office/powerpoint/2010/main" val="1167244652"/>
      </p:ext>
    </p:extLst>
  </p:cSld>
  <p:clrMapOvr>
    <a:masterClrMapping/>
  </p:clrMapOvr>
  <p:transition xmlns:p14="http://schemas.microsoft.com/office/powerpoint/2010/main">
    <p:fade/>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68694DA-85D8-9E40-9D96-4D0F4CBD1B7A}" type="slidenum">
              <a:rPr lang="en-CA"/>
              <a:pPr/>
              <a:t>‹#›</a:t>
            </a:fld>
            <a:endParaRPr lang="en-CA"/>
          </a:p>
        </p:txBody>
      </p:sp>
    </p:spTree>
    <p:extLst>
      <p:ext uri="{BB962C8B-B14F-4D97-AF65-F5344CB8AC3E}">
        <p14:creationId xmlns:p14="http://schemas.microsoft.com/office/powerpoint/2010/main" val="2114720159"/>
      </p:ext>
    </p:extLst>
  </p:cSld>
  <p:clrMapOvr>
    <a:masterClrMapping/>
  </p:clrMapOvr>
  <p:transition xmlns:p14="http://schemas.microsoft.com/office/powerpoint/2010/main">
    <p:fade/>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43CD08A-5FA3-9A49-A893-CDEA6F4A37DA}" type="slidenum">
              <a:rPr lang="en-CA"/>
              <a:pPr/>
              <a:t>‹#›</a:t>
            </a:fld>
            <a:endParaRPr lang="en-CA"/>
          </a:p>
        </p:txBody>
      </p:sp>
    </p:spTree>
    <p:extLst>
      <p:ext uri="{BB962C8B-B14F-4D97-AF65-F5344CB8AC3E}">
        <p14:creationId xmlns:p14="http://schemas.microsoft.com/office/powerpoint/2010/main" val="3048485232"/>
      </p:ext>
    </p:extLst>
  </p:cSld>
  <p:clrMapOvr>
    <a:masterClrMapping/>
  </p:clrMapOvr>
  <p:transition xmlns:p14="http://schemas.microsoft.com/office/powerpoint/2010/main">
    <p:fade/>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DCE6FF9-6E2F-CB4D-84FE-D493B0812FF4}" type="slidenum">
              <a:rPr lang="en-CA"/>
              <a:pPr/>
              <a:t>‹#›</a:t>
            </a:fld>
            <a:endParaRPr lang="en-CA"/>
          </a:p>
        </p:txBody>
      </p:sp>
    </p:spTree>
    <p:extLst>
      <p:ext uri="{BB962C8B-B14F-4D97-AF65-F5344CB8AC3E}">
        <p14:creationId xmlns:p14="http://schemas.microsoft.com/office/powerpoint/2010/main" val="186718887"/>
      </p:ext>
    </p:extLst>
  </p:cSld>
  <p:clrMapOvr>
    <a:masterClrMapping/>
  </p:clrMapOvr>
  <p:transition xmlns:p14="http://schemas.microsoft.com/office/powerpoint/2010/main">
    <p:fade/>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8DD578B-60E0-684B-9397-E454C6BA7D17}" type="slidenum">
              <a:rPr lang="en-CA"/>
              <a:pPr/>
              <a:t>‹#›</a:t>
            </a:fld>
            <a:endParaRPr lang="en-CA"/>
          </a:p>
        </p:txBody>
      </p:sp>
    </p:spTree>
    <p:extLst>
      <p:ext uri="{BB962C8B-B14F-4D97-AF65-F5344CB8AC3E}">
        <p14:creationId xmlns:p14="http://schemas.microsoft.com/office/powerpoint/2010/main" val="3990943840"/>
      </p:ext>
    </p:extLst>
  </p:cSld>
  <p:clrMapOvr>
    <a:masterClrMapping/>
  </p:clrMapOvr>
  <p:transition xmlns:p14="http://schemas.microsoft.com/office/powerpoint/2010/main">
    <p:fad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5E060A0-0757-F347-9FF0-86089F94A42E}" type="slidenum">
              <a:rPr lang="en-CA"/>
              <a:pPr/>
              <a:t>‹#›</a:t>
            </a:fld>
            <a:endParaRPr lang="en-CA"/>
          </a:p>
        </p:txBody>
      </p:sp>
    </p:spTree>
    <p:extLst>
      <p:ext uri="{BB962C8B-B14F-4D97-AF65-F5344CB8AC3E}">
        <p14:creationId xmlns:p14="http://schemas.microsoft.com/office/powerpoint/2010/main" val="621504255"/>
      </p:ext>
    </p:extLst>
  </p:cSld>
  <p:clrMapOvr>
    <a:masterClrMapping/>
  </p:clrMapOvr>
  <p:transition xmlns:p14="http://schemas.microsoft.com/office/powerpoint/2010/main">
    <p:fad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B5C590C-AD2F-A241-8B3C-B9CC519AEAEB}" type="slidenum">
              <a:rPr lang="en-CA"/>
              <a:pPr/>
              <a:t>‹#›</a:t>
            </a:fld>
            <a:endParaRPr lang="en-CA"/>
          </a:p>
        </p:txBody>
      </p:sp>
    </p:spTree>
    <p:extLst>
      <p:ext uri="{BB962C8B-B14F-4D97-AF65-F5344CB8AC3E}">
        <p14:creationId xmlns:p14="http://schemas.microsoft.com/office/powerpoint/2010/main" val="3394074562"/>
      </p:ext>
    </p:extLst>
  </p:cSld>
  <p:clrMapOvr>
    <a:masterClrMapping/>
  </p:clrMapOvr>
  <p:transition xmlns:p14="http://schemas.microsoft.com/office/powerpoint/2010/main">
    <p:fad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27AAE5B-733F-E948-B782-F1FD5418EA98}" type="slidenum">
              <a:rPr lang="en-CA"/>
              <a:pPr/>
              <a:t>‹#›</a:t>
            </a:fld>
            <a:endParaRPr lang="en-CA"/>
          </a:p>
        </p:txBody>
      </p:sp>
    </p:spTree>
    <p:extLst>
      <p:ext uri="{BB962C8B-B14F-4D97-AF65-F5344CB8AC3E}">
        <p14:creationId xmlns:p14="http://schemas.microsoft.com/office/powerpoint/2010/main" val="651123772"/>
      </p:ext>
    </p:extLst>
  </p:cSld>
  <p:clrMapOvr>
    <a:masterClrMapping/>
  </p:clrMapOvr>
  <p:transition xmlns:p14="http://schemas.microsoft.com/office/powerpoint/2010/mai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MeetingNPI Meeting</a:t>
            </a:r>
          </a:p>
        </p:txBody>
      </p:sp>
    </p:spTree>
    <p:extLst>
      <p:ext uri="{BB962C8B-B14F-4D97-AF65-F5344CB8AC3E}">
        <p14:creationId xmlns:p14="http://schemas.microsoft.com/office/powerpoint/2010/main" val="138613177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C4E3480-5BA6-ED4F-894C-69C31A991B62}" type="slidenum">
              <a:rPr lang="en-CA"/>
              <a:pPr/>
              <a:t>‹#›</a:t>
            </a:fld>
            <a:endParaRPr lang="en-CA"/>
          </a:p>
        </p:txBody>
      </p:sp>
    </p:spTree>
    <p:extLst>
      <p:ext uri="{BB962C8B-B14F-4D97-AF65-F5344CB8AC3E}">
        <p14:creationId xmlns:p14="http://schemas.microsoft.com/office/powerpoint/2010/main" val="369073771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A0A8FED-85E4-D640-9B82-98EE6A7F426B}" type="slidenum">
              <a:rPr lang="en-CA"/>
              <a:pPr/>
              <a:t>‹#›</a:t>
            </a:fld>
            <a:endParaRPr lang="en-CA"/>
          </a:p>
        </p:txBody>
      </p:sp>
    </p:spTree>
    <p:extLst>
      <p:ext uri="{BB962C8B-B14F-4D97-AF65-F5344CB8AC3E}">
        <p14:creationId xmlns:p14="http://schemas.microsoft.com/office/powerpoint/2010/main" val="23227454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E76FFFD-44FD-9A43-8AC1-74FF0A394F50}" type="slidenum">
              <a:rPr lang="en-CA"/>
              <a:pPr/>
              <a:t>‹#›</a:t>
            </a:fld>
            <a:endParaRPr lang="en-CA"/>
          </a:p>
        </p:txBody>
      </p:sp>
    </p:spTree>
    <p:extLst>
      <p:ext uri="{BB962C8B-B14F-4D97-AF65-F5344CB8AC3E}">
        <p14:creationId xmlns:p14="http://schemas.microsoft.com/office/powerpoint/2010/main" val="60793728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B7C9B20-AA04-D94C-B27D-53BCA8FB5220}" type="slidenum">
              <a:rPr lang="en-CA"/>
              <a:pPr/>
              <a:t>‹#›</a:t>
            </a:fld>
            <a:endParaRPr lang="en-CA"/>
          </a:p>
        </p:txBody>
      </p:sp>
    </p:spTree>
    <p:extLst>
      <p:ext uri="{BB962C8B-B14F-4D97-AF65-F5344CB8AC3E}">
        <p14:creationId xmlns:p14="http://schemas.microsoft.com/office/powerpoint/2010/main" val="176302795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9B9A970-EBF7-454E-977D-50C5C1B7C2C3}" type="slidenum">
              <a:rPr lang="en-CA"/>
              <a:pPr/>
              <a:t>‹#›</a:t>
            </a:fld>
            <a:endParaRPr lang="en-CA"/>
          </a:p>
        </p:txBody>
      </p:sp>
    </p:spTree>
    <p:extLst>
      <p:ext uri="{BB962C8B-B14F-4D97-AF65-F5344CB8AC3E}">
        <p14:creationId xmlns:p14="http://schemas.microsoft.com/office/powerpoint/2010/main" val="183094198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C77F246-CF5C-504B-BDB3-19F74A4737E3}" type="slidenum">
              <a:rPr lang="en-CA"/>
              <a:pPr/>
              <a:t>‹#›</a:t>
            </a:fld>
            <a:endParaRPr lang="en-CA"/>
          </a:p>
        </p:txBody>
      </p:sp>
    </p:spTree>
    <p:extLst>
      <p:ext uri="{BB962C8B-B14F-4D97-AF65-F5344CB8AC3E}">
        <p14:creationId xmlns:p14="http://schemas.microsoft.com/office/powerpoint/2010/main" val="123616745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3CBEDA1-8F89-094F-BA10-FAAE363BFDB3}" type="slidenum">
              <a:rPr lang="en-CA"/>
              <a:pPr/>
              <a:t>‹#›</a:t>
            </a:fld>
            <a:endParaRPr lang="en-CA"/>
          </a:p>
        </p:txBody>
      </p:sp>
    </p:spTree>
    <p:extLst>
      <p:ext uri="{BB962C8B-B14F-4D97-AF65-F5344CB8AC3E}">
        <p14:creationId xmlns:p14="http://schemas.microsoft.com/office/powerpoint/2010/main" val="113261471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9CBD21D-3B9D-9149-B093-9F0BEAD1A8F0}" type="slidenum">
              <a:rPr lang="en-CA"/>
              <a:pPr/>
              <a:t>‹#›</a:t>
            </a:fld>
            <a:endParaRPr lang="en-CA"/>
          </a:p>
        </p:txBody>
      </p:sp>
    </p:spTree>
    <p:extLst>
      <p:ext uri="{BB962C8B-B14F-4D97-AF65-F5344CB8AC3E}">
        <p14:creationId xmlns:p14="http://schemas.microsoft.com/office/powerpoint/2010/main" val="278150470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92946C4-61DA-DC44-BE99-8DDB5ADCB9F9}" type="slidenum">
              <a:rPr lang="en-CA"/>
              <a:pPr/>
              <a:t>‹#›</a:t>
            </a:fld>
            <a:endParaRPr lang="en-CA"/>
          </a:p>
        </p:txBody>
      </p:sp>
    </p:spTree>
    <p:extLst>
      <p:ext uri="{BB962C8B-B14F-4D97-AF65-F5344CB8AC3E}">
        <p14:creationId xmlns:p14="http://schemas.microsoft.com/office/powerpoint/2010/main" val="294036209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5502EE9-66EF-E040-B437-0B944C7E350B}" type="slidenum">
              <a:rPr lang="en-CA"/>
              <a:pPr/>
              <a:t>‹#›</a:t>
            </a:fld>
            <a:endParaRPr lang="en-CA"/>
          </a:p>
        </p:txBody>
      </p:sp>
    </p:spTree>
    <p:extLst>
      <p:ext uri="{BB962C8B-B14F-4D97-AF65-F5344CB8AC3E}">
        <p14:creationId xmlns:p14="http://schemas.microsoft.com/office/powerpoint/2010/main" val="2347709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MeetingNPI Meeting</a:t>
            </a:r>
          </a:p>
        </p:txBody>
      </p:sp>
    </p:spTree>
    <p:extLst>
      <p:ext uri="{BB962C8B-B14F-4D97-AF65-F5344CB8AC3E}">
        <p14:creationId xmlns:p14="http://schemas.microsoft.com/office/powerpoint/2010/main" val="173163944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5787278-5607-794F-AF3F-2999D7FA34FE}" type="slidenum">
              <a:rPr lang="en-CA"/>
              <a:pPr/>
              <a:t>‹#›</a:t>
            </a:fld>
            <a:endParaRPr lang="en-CA"/>
          </a:p>
        </p:txBody>
      </p:sp>
    </p:spTree>
    <p:extLst>
      <p:ext uri="{BB962C8B-B14F-4D97-AF65-F5344CB8AC3E}">
        <p14:creationId xmlns:p14="http://schemas.microsoft.com/office/powerpoint/2010/main" val="78326934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BDD4726-6FA7-4742-B810-BA071282DED7}" type="slidenum">
              <a:rPr lang="en-CA"/>
              <a:pPr/>
              <a:t>‹#›</a:t>
            </a:fld>
            <a:endParaRPr lang="en-CA"/>
          </a:p>
        </p:txBody>
      </p:sp>
    </p:spTree>
    <p:extLst>
      <p:ext uri="{BB962C8B-B14F-4D97-AF65-F5344CB8AC3E}">
        <p14:creationId xmlns:p14="http://schemas.microsoft.com/office/powerpoint/2010/main" val="187862617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A8C44E6-E418-CA48-8E8B-0C3BDCF2D547}" type="slidenum">
              <a:rPr lang="en-CA"/>
              <a:pPr/>
              <a:t>‹#›</a:t>
            </a:fld>
            <a:endParaRPr lang="en-CA"/>
          </a:p>
        </p:txBody>
      </p:sp>
    </p:spTree>
    <p:extLst>
      <p:ext uri="{BB962C8B-B14F-4D97-AF65-F5344CB8AC3E}">
        <p14:creationId xmlns:p14="http://schemas.microsoft.com/office/powerpoint/2010/main" val="195510581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7882C81-6085-704A-ACA4-CEC680677864}" type="slidenum">
              <a:rPr lang="en-CA"/>
              <a:pPr/>
              <a:t>‹#›</a:t>
            </a:fld>
            <a:endParaRPr lang="en-CA"/>
          </a:p>
        </p:txBody>
      </p:sp>
    </p:spTree>
    <p:extLst>
      <p:ext uri="{BB962C8B-B14F-4D97-AF65-F5344CB8AC3E}">
        <p14:creationId xmlns:p14="http://schemas.microsoft.com/office/powerpoint/2010/main" val="255110130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1A89364-70EB-0449-B1CD-643949DEFDAC}" type="slidenum">
              <a:rPr lang="en-CA"/>
              <a:pPr/>
              <a:t>‹#›</a:t>
            </a:fld>
            <a:endParaRPr lang="en-CA"/>
          </a:p>
        </p:txBody>
      </p:sp>
    </p:spTree>
    <p:extLst>
      <p:ext uri="{BB962C8B-B14F-4D97-AF65-F5344CB8AC3E}">
        <p14:creationId xmlns:p14="http://schemas.microsoft.com/office/powerpoint/2010/main" val="228280376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D1CD6C1-D811-0246-88EC-1043E5AEC0D9}" type="slidenum">
              <a:rPr lang="en-CA"/>
              <a:pPr/>
              <a:t>‹#›</a:t>
            </a:fld>
            <a:endParaRPr lang="en-CA"/>
          </a:p>
        </p:txBody>
      </p:sp>
    </p:spTree>
    <p:extLst>
      <p:ext uri="{BB962C8B-B14F-4D97-AF65-F5344CB8AC3E}">
        <p14:creationId xmlns:p14="http://schemas.microsoft.com/office/powerpoint/2010/main" val="1184484591"/>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2164AFB-3B1D-4943-8DFC-13D2253E2652}" type="slidenum">
              <a:rPr lang="en-CA"/>
              <a:pPr/>
              <a:t>‹#›</a:t>
            </a:fld>
            <a:endParaRPr lang="en-CA"/>
          </a:p>
        </p:txBody>
      </p:sp>
    </p:spTree>
    <p:extLst>
      <p:ext uri="{BB962C8B-B14F-4D97-AF65-F5344CB8AC3E}">
        <p14:creationId xmlns:p14="http://schemas.microsoft.com/office/powerpoint/2010/main" val="1716249860"/>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16893E1-9CC4-904F-BFD0-AC79219D3CE4}" type="slidenum">
              <a:rPr lang="en-CA"/>
              <a:pPr/>
              <a:t>‹#›</a:t>
            </a:fld>
            <a:endParaRPr lang="en-CA"/>
          </a:p>
        </p:txBody>
      </p:sp>
    </p:spTree>
    <p:extLst>
      <p:ext uri="{BB962C8B-B14F-4D97-AF65-F5344CB8AC3E}">
        <p14:creationId xmlns:p14="http://schemas.microsoft.com/office/powerpoint/2010/main" val="217613852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EE11C03-8F78-C949-A9D4-EC7066A7693A}" type="slidenum">
              <a:rPr lang="en-CA"/>
              <a:pPr/>
              <a:t>‹#›</a:t>
            </a:fld>
            <a:endParaRPr lang="en-CA"/>
          </a:p>
        </p:txBody>
      </p:sp>
    </p:spTree>
    <p:extLst>
      <p:ext uri="{BB962C8B-B14F-4D97-AF65-F5344CB8AC3E}">
        <p14:creationId xmlns:p14="http://schemas.microsoft.com/office/powerpoint/2010/main" val="331853447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98E3996-4F1B-4B41-8601-9BC06D5A04F9}" type="slidenum">
              <a:rPr lang="en-CA"/>
              <a:pPr/>
              <a:t>‹#›</a:t>
            </a:fld>
            <a:endParaRPr lang="en-CA"/>
          </a:p>
        </p:txBody>
      </p:sp>
    </p:spTree>
    <p:extLst>
      <p:ext uri="{BB962C8B-B14F-4D97-AF65-F5344CB8AC3E}">
        <p14:creationId xmlns:p14="http://schemas.microsoft.com/office/powerpoint/2010/main" val="21321791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1136650"/>
            <a:ext cx="8350250" cy="5035550"/>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MeetingNPI Meeting</a:t>
            </a:r>
          </a:p>
        </p:txBody>
      </p:sp>
    </p:spTree>
    <p:extLst>
      <p:ext uri="{BB962C8B-B14F-4D97-AF65-F5344CB8AC3E}">
        <p14:creationId xmlns:p14="http://schemas.microsoft.com/office/powerpoint/2010/main" val="352112825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B2CB331-1F6B-EF40-B035-C57C33E62422}" type="slidenum">
              <a:rPr lang="en-CA"/>
              <a:pPr/>
              <a:t>‹#›</a:t>
            </a:fld>
            <a:endParaRPr lang="en-CA"/>
          </a:p>
        </p:txBody>
      </p:sp>
    </p:spTree>
    <p:extLst>
      <p:ext uri="{BB962C8B-B14F-4D97-AF65-F5344CB8AC3E}">
        <p14:creationId xmlns:p14="http://schemas.microsoft.com/office/powerpoint/2010/main" val="81160569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Nov 5, 2010</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6347755-5EE8-AC46-AADA-844844270672}" type="slidenum">
              <a:rPr lang="en-CA"/>
              <a:pPr/>
              <a:t>‹#›</a:t>
            </a:fld>
            <a:endParaRPr lang="en-CA"/>
          </a:p>
        </p:txBody>
      </p:sp>
    </p:spTree>
    <p:extLst>
      <p:ext uri="{BB962C8B-B14F-4D97-AF65-F5344CB8AC3E}">
        <p14:creationId xmlns:p14="http://schemas.microsoft.com/office/powerpoint/2010/main" val="1953115372"/>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3FBC178-3A8A-734B-8286-CA967BFE0187}" type="slidenum">
              <a:rPr lang="en-CA"/>
              <a:pPr/>
              <a:t>‹#›</a:t>
            </a:fld>
            <a:endParaRPr lang="en-CA"/>
          </a:p>
        </p:txBody>
      </p:sp>
    </p:spTree>
    <p:extLst>
      <p:ext uri="{BB962C8B-B14F-4D97-AF65-F5344CB8AC3E}">
        <p14:creationId xmlns:p14="http://schemas.microsoft.com/office/powerpoint/2010/main" val="3204564094"/>
      </p:ext>
    </p:extLst>
  </p:cSld>
  <p:clrMapOvr>
    <a:masterClrMapping/>
  </p:clrMapOvr>
  <p:transition xmlns:p14="http://schemas.microsoft.com/office/powerpoint/2010/main">
    <p:fade/>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7B690BF-7417-0446-9C18-439E97DFD071}" type="slidenum">
              <a:rPr lang="en-CA"/>
              <a:pPr/>
              <a:t>‹#›</a:t>
            </a:fld>
            <a:endParaRPr lang="en-CA"/>
          </a:p>
        </p:txBody>
      </p:sp>
    </p:spTree>
    <p:extLst>
      <p:ext uri="{BB962C8B-B14F-4D97-AF65-F5344CB8AC3E}">
        <p14:creationId xmlns:p14="http://schemas.microsoft.com/office/powerpoint/2010/main" val="3879616551"/>
      </p:ext>
    </p:extLst>
  </p:cSld>
  <p:clrMapOvr>
    <a:masterClrMapping/>
  </p:clrMapOvr>
  <p:transition xmlns:p14="http://schemas.microsoft.com/office/powerpoint/2010/main">
    <p:fade/>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EE6C837-1C2F-1741-8223-E01A93C31243}" type="slidenum">
              <a:rPr lang="en-CA"/>
              <a:pPr/>
              <a:t>‹#›</a:t>
            </a:fld>
            <a:endParaRPr lang="en-CA"/>
          </a:p>
        </p:txBody>
      </p:sp>
    </p:spTree>
    <p:extLst>
      <p:ext uri="{BB962C8B-B14F-4D97-AF65-F5344CB8AC3E}">
        <p14:creationId xmlns:p14="http://schemas.microsoft.com/office/powerpoint/2010/main" val="2318729802"/>
      </p:ext>
    </p:extLst>
  </p:cSld>
  <p:clrMapOvr>
    <a:masterClrMapping/>
  </p:clrMapOvr>
  <p:transition xmlns:p14="http://schemas.microsoft.com/office/powerpoint/2010/main">
    <p:fade/>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6265F6A-3CEF-0D4A-89F5-B63DF3ABA662}" type="slidenum">
              <a:rPr lang="en-CA"/>
              <a:pPr/>
              <a:t>‹#›</a:t>
            </a:fld>
            <a:endParaRPr lang="en-CA"/>
          </a:p>
        </p:txBody>
      </p:sp>
    </p:spTree>
    <p:extLst>
      <p:ext uri="{BB962C8B-B14F-4D97-AF65-F5344CB8AC3E}">
        <p14:creationId xmlns:p14="http://schemas.microsoft.com/office/powerpoint/2010/main" val="570479895"/>
      </p:ext>
    </p:extLst>
  </p:cSld>
  <p:clrMapOvr>
    <a:masterClrMapping/>
  </p:clrMapOvr>
  <p:transition xmlns:p14="http://schemas.microsoft.com/office/powerpoint/2010/main">
    <p:fade/>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A9FC948-A079-6846-A1C5-37B96246089E}" type="slidenum">
              <a:rPr lang="en-CA"/>
              <a:pPr/>
              <a:t>‹#›</a:t>
            </a:fld>
            <a:endParaRPr lang="en-CA"/>
          </a:p>
        </p:txBody>
      </p:sp>
    </p:spTree>
    <p:extLst>
      <p:ext uri="{BB962C8B-B14F-4D97-AF65-F5344CB8AC3E}">
        <p14:creationId xmlns:p14="http://schemas.microsoft.com/office/powerpoint/2010/main" val="3621899097"/>
      </p:ext>
    </p:extLst>
  </p:cSld>
  <p:clrMapOvr>
    <a:masterClrMapping/>
  </p:clrMapOvr>
  <p:transition xmlns:p14="http://schemas.microsoft.com/office/powerpoint/2010/main">
    <p:fade/>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78156B0-B9B3-5C47-8262-A1AC6C2371D0}" type="slidenum">
              <a:rPr lang="en-CA"/>
              <a:pPr/>
              <a:t>‹#›</a:t>
            </a:fld>
            <a:endParaRPr lang="en-CA"/>
          </a:p>
        </p:txBody>
      </p:sp>
    </p:spTree>
    <p:extLst>
      <p:ext uri="{BB962C8B-B14F-4D97-AF65-F5344CB8AC3E}">
        <p14:creationId xmlns:p14="http://schemas.microsoft.com/office/powerpoint/2010/main" val="2421782166"/>
      </p:ext>
    </p:extLst>
  </p:cSld>
  <p:clrMapOvr>
    <a:masterClrMapping/>
  </p:clrMapOvr>
  <p:transition xmlns:p14="http://schemas.microsoft.com/office/powerpoint/2010/main">
    <p:fade/>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F054DEF-C0CC-C74B-BF6D-8C66957DD7FB}" type="slidenum">
              <a:rPr lang="en-CA"/>
              <a:pPr/>
              <a:t>‹#›</a:t>
            </a:fld>
            <a:endParaRPr lang="en-CA"/>
          </a:p>
        </p:txBody>
      </p:sp>
    </p:spTree>
    <p:extLst>
      <p:ext uri="{BB962C8B-B14F-4D97-AF65-F5344CB8AC3E}">
        <p14:creationId xmlns:p14="http://schemas.microsoft.com/office/powerpoint/2010/main" val="431931631"/>
      </p:ext>
    </p:extLst>
  </p:cSld>
  <p:clrMapOvr>
    <a:masterClrMapping/>
  </p:clrMapOvr>
  <p:transition xmlns:p14="http://schemas.microsoft.com/office/powerpoint/2010/main">
    <p:fade/>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91F7913-C73D-3440-9083-C9D4CD047588}" type="slidenum">
              <a:rPr lang="en-CA"/>
              <a:pPr/>
              <a:t>‹#›</a:t>
            </a:fld>
            <a:endParaRPr lang="en-CA"/>
          </a:p>
        </p:txBody>
      </p:sp>
    </p:spTree>
    <p:extLst>
      <p:ext uri="{BB962C8B-B14F-4D97-AF65-F5344CB8AC3E}">
        <p14:creationId xmlns:p14="http://schemas.microsoft.com/office/powerpoint/2010/main" val="781386015"/>
      </p:ext>
    </p:extLst>
  </p:cSld>
  <p:clrMapOvr>
    <a:masterClrMapping/>
  </p:clrMapOvr>
  <p:transition xmlns:p14="http://schemas.microsoft.com/office/powerpoint/2010/mai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a:prstGeom prst="rect">
            <a:avLst/>
          </a:prstGeo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MeetingNPI Meeting</a:t>
            </a:r>
          </a:p>
        </p:txBody>
      </p:sp>
    </p:spTree>
    <p:extLst>
      <p:ext uri="{BB962C8B-B14F-4D97-AF65-F5344CB8AC3E}">
        <p14:creationId xmlns:p14="http://schemas.microsoft.com/office/powerpoint/2010/main" val="36236645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C753E5E-F026-804A-9E72-D51F265682AF}" type="slidenum">
              <a:rPr lang="en-CA"/>
              <a:pPr/>
              <a:t>‹#›</a:t>
            </a:fld>
            <a:endParaRPr lang="en-CA"/>
          </a:p>
        </p:txBody>
      </p:sp>
    </p:spTree>
    <p:extLst>
      <p:ext uri="{BB962C8B-B14F-4D97-AF65-F5344CB8AC3E}">
        <p14:creationId xmlns:p14="http://schemas.microsoft.com/office/powerpoint/2010/main" val="3884566038"/>
      </p:ext>
    </p:extLst>
  </p:cSld>
  <p:clrMapOvr>
    <a:masterClrMapping/>
  </p:clrMapOvr>
  <p:transition xmlns:p14="http://schemas.microsoft.com/office/powerpoint/2010/main">
    <p:fade/>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BCADF0E-19DE-074B-B0DD-5357962989D1}" type="slidenum">
              <a:rPr lang="en-CA"/>
              <a:pPr/>
              <a:t>‹#›</a:t>
            </a:fld>
            <a:endParaRPr lang="en-CA"/>
          </a:p>
        </p:txBody>
      </p:sp>
    </p:spTree>
    <p:extLst>
      <p:ext uri="{BB962C8B-B14F-4D97-AF65-F5344CB8AC3E}">
        <p14:creationId xmlns:p14="http://schemas.microsoft.com/office/powerpoint/2010/main" val="3246523629"/>
      </p:ext>
    </p:extLst>
  </p:cSld>
  <p:clrMapOvr>
    <a:masterClrMapping/>
  </p:clrMapOvr>
  <p:transition xmlns:p14="http://schemas.microsoft.com/office/powerpoint/2010/main">
    <p:fade/>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4A2852F-2CFA-5545-88AA-C527CD8B8053}" type="slidenum">
              <a:rPr lang="en-CA"/>
              <a:pPr/>
              <a:t>‹#›</a:t>
            </a:fld>
            <a:endParaRPr lang="en-CA"/>
          </a:p>
        </p:txBody>
      </p:sp>
    </p:spTree>
    <p:extLst>
      <p:ext uri="{BB962C8B-B14F-4D97-AF65-F5344CB8AC3E}">
        <p14:creationId xmlns:p14="http://schemas.microsoft.com/office/powerpoint/2010/main" val="775928370"/>
      </p:ext>
    </p:extLst>
  </p:cSld>
  <p:clrMapOvr>
    <a:masterClrMapping/>
  </p:clrMapOvr>
  <p:transition xmlns:p14="http://schemas.microsoft.com/office/powerpoint/2010/main">
    <p:fade/>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B51D117-B41C-5542-891F-DF187AD50089}" type="slidenum">
              <a:rPr lang="en-CA"/>
              <a:pPr/>
              <a:t>‹#›</a:t>
            </a:fld>
            <a:endParaRPr lang="en-CA"/>
          </a:p>
        </p:txBody>
      </p:sp>
    </p:spTree>
    <p:extLst>
      <p:ext uri="{BB962C8B-B14F-4D97-AF65-F5344CB8AC3E}">
        <p14:creationId xmlns:p14="http://schemas.microsoft.com/office/powerpoint/2010/main" val="1425035542"/>
      </p:ext>
    </p:extLst>
  </p:cSld>
  <p:clrMapOvr>
    <a:masterClrMapping/>
  </p:clrMapOvr>
  <p:transition xmlns:p14="http://schemas.microsoft.com/office/powerpoint/2010/main">
    <p:fade/>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C143F5E-50E0-844F-B712-AE7151D71613}" type="slidenum">
              <a:rPr lang="en-CA"/>
              <a:pPr/>
              <a:t>‹#›</a:t>
            </a:fld>
            <a:endParaRPr lang="en-CA"/>
          </a:p>
        </p:txBody>
      </p:sp>
    </p:spTree>
    <p:extLst>
      <p:ext uri="{BB962C8B-B14F-4D97-AF65-F5344CB8AC3E}">
        <p14:creationId xmlns:p14="http://schemas.microsoft.com/office/powerpoint/2010/main" val="3668989275"/>
      </p:ext>
    </p:extLst>
  </p:cSld>
  <p:clrMapOvr>
    <a:masterClrMapping/>
  </p:clrMapOvr>
  <p:transition xmlns:p14="http://schemas.microsoft.com/office/powerpoint/2010/main">
    <p:fade/>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23ECB6C-67CB-D349-8EAA-13D299ABCE2E}" type="slidenum">
              <a:rPr lang="en-CA"/>
              <a:pPr/>
              <a:t>‹#›</a:t>
            </a:fld>
            <a:endParaRPr lang="en-CA"/>
          </a:p>
        </p:txBody>
      </p:sp>
    </p:spTree>
    <p:extLst>
      <p:ext uri="{BB962C8B-B14F-4D97-AF65-F5344CB8AC3E}">
        <p14:creationId xmlns:p14="http://schemas.microsoft.com/office/powerpoint/2010/main" val="2292904186"/>
      </p:ext>
    </p:extLst>
  </p:cSld>
  <p:clrMapOvr>
    <a:masterClrMapping/>
  </p:clrMapOvr>
  <p:transition xmlns:p14="http://schemas.microsoft.com/office/powerpoint/2010/main">
    <p:fade/>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6809ECD-B798-4949-9E52-B1123DA17A29}" type="slidenum">
              <a:rPr lang="en-CA"/>
              <a:pPr/>
              <a:t>‹#›</a:t>
            </a:fld>
            <a:endParaRPr lang="en-CA"/>
          </a:p>
        </p:txBody>
      </p:sp>
    </p:spTree>
    <p:extLst>
      <p:ext uri="{BB962C8B-B14F-4D97-AF65-F5344CB8AC3E}">
        <p14:creationId xmlns:p14="http://schemas.microsoft.com/office/powerpoint/2010/main" val="4051716399"/>
      </p:ext>
    </p:extLst>
  </p:cSld>
  <p:clrMapOvr>
    <a:masterClrMapping/>
  </p:clrMapOvr>
  <p:transition xmlns:p14="http://schemas.microsoft.com/office/powerpoint/2010/main">
    <p:fade/>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02C350D-D771-7747-B612-A95AD542BE69}" type="slidenum">
              <a:rPr lang="en-CA"/>
              <a:pPr/>
              <a:t>‹#›</a:t>
            </a:fld>
            <a:endParaRPr lang="en-CA"/>
          </a:p>
        </p:txBody>
      </p:sp>
    </p:spTree>
    <p:extLst>
      <p:ext uri="{BB962C8B-B14F-4D97-AF65-F5344CB8AC3E}">
        <p14:creationId xmlns:p14="http://schemas.microsoft.com/office/powerpoint/2010/main" val="3342745848"/>
      </p:ext>
    </p:extLst>
  </p:cSld>
  <p:clrMapOvr>
    <a:masterClrMapping/>
  </p:clrMapOvr>
  <p:transition xmlns:p14="http://schemas.microsoft.com/office/powerpoint/2010/main">
    <p:fade/>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7788466-5A9A-1B42-B7AD-5B33766310FC}" type="slidenum">
              <a:rPr lang="en-CA"/>
              <a:pPr/>
              <a:t>‹#›</a:t>
            </a:fld>
            <a:endParaRPr lang="en-CA"/>
          </a:p>
        </p:txBody>
      </p:sp>
    </p:spTree>
    <p:extLst>
      <p:ext uri="{BB962C8B-B14F-4D97-AF65-F5344CB8AC3E}">
        <p14:creationId xmlns:p14="http://schemas.microsoft.com/office/powerpoint/2010/main" val="2759104992"/>
      </p:ext>
    </p:extLst>
  </p:cSld>
  <p:clrMapOvr>
    <a:masterClrMapping/>
  </p:clrMapOvr>
  <p:transition xmlns:p14="http://schemas.microsoft.com/office/powerpoint/2010/main">
    <p:fade/>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BAAF377-C6E7-DA4B-922A-A7D802C3969B}" type="slidenum">
              <a:rPr lang="en-CA"/>
              <a:pPr/>
              <a:t>‹#›</a:t>
            </a:fld>
            <a:endParaRPr lang="en-CA"/>
          </a:p>
        </p:txBody>
      </p:sp>
    </p:spTree>
    <p:extLst>
      <p:ext uri="{BB962C8B-B14F-4D97-AF65-F5344CB8AC3E}">
        <p14:creationId xmlns:p14="http://schemas.microsoft.com/office/powerpoint/2010/main" val="1580293215"/>
      </p:ext>
    </p:extLst>
  </p:cSld>
  <p:clrMapOvr>
    <a:masterClrMapping/>
  </p:clrMapOvr>
  <p:transition xmlns:p14="http://schemas.microsoft.com/office/powerpoint/2010/mai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8096D66-4884-6745-9F63-F2A85B2FDC7D}" type="slidenum">
              <a:rPr lang="en-CA"/>
              <a:pPr/>
              <a:t>‹#›</a:t>
            </a:fld>
            <a:endParaRPr lang="en-CA"/>
          </a:p>
        </p:txBody>
      </p:sp>
    </p:spTree>
    <p:extLst>
      <p:ext uri="{BB962C8B-B14F-4D97-AF65-F5344CB8AC3E}">
        <p14:creationId xmlns:p14="http://schemas.microsoft.com/office/powerpoint/2010/main" val="258636035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1D6880A-D9D6-154B-A725-8115D3599246}" type="slidenum">
              <a:rPr lang="en-CA"/>
              <a:pPr/>
              <a:t>‹#›</a:t>
            </a:fld>
            <a:endParaRPr lang="en-CA"/>
          </a:p>
        </p:txBody>
      </p:sp>
    </p:spTree>
    <p:extLst>
      <p:ext uri="{BB962C8B-B14F-4D97-AF65-F5344CB8AC3E}">
        <p14:creationId xmlns:p14="http://schemas.microsoft.com/office/powerpoint/2010/main" val="1184000749"/>
      </p:ext>
    </p:extLst>
  </p:cSld>
  <p:clrMapOvr>
    <a:masterClrMapping/>
  </p:clrMapOvr>
  <p:transition xmlns:p14="http://schemas.microsoft.com/office/powerpoint/2010/main">
    <p:fade/>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EEC0B22-625A-1643-A38D-387A4B2A52D0}" type="slidenum">
              <a:rPr lang="en-CA"/>
              <a:pPr/>
              <a:t>‹#›</a:t>
            </a:fld>
            <a:endParaRPr lang="en-CA"/>
          </a:p>
        </p:txBody>
      </p:sp>
    </p:spTree>
    <p:extLst>
      <p:ext uri="{BB962C8B-B14F-4D97-AF65-F5344CB8AC3E}">
        <p14:creationId xmlns:p14="http://schemas.microsoft.com/office/powerpoint/2010/main" val="1437535786"/>
      </p:ext>
    </p:extLst>
  </p:cSld>
  <p:clrMapOvr>
    <a:masterClrMapping/>
  </p:clrMapOvr>
  <p:transition xmlns:p14="http://schemas.microsoft.com/office/powerpoint/2010/main">
    <p:fade/>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9E38843-10B8-C041-9208-D0DE2B20B7BE}" type="slidenum">
              <a:rPr lang="en-CA"/>
              <a:pPr/>
              <a:t>‹#›</a:t>
            </a:fld>
            <a:endParaRPr lang="en-CA"/>
          </a:p>
        </p:txBody>
      </p:sp>
    </p:spTree>
    <p:extLst>
      <p:ext uri="{BB962C8B-B14F-4D97-AF65-F5344CB8AC3E}">
        <p14:creationId xmlns:p14="http://schemas.microsoft.com/office/powerpoint/2010/main" val="281198458"/>
      </p:ext>
    </p:extLst>
  </p:cSld>
  <p:clrMapOvr>
    <a:masterClrMapping/>
  </p:clrMapOvr>
  <p:transition xmlns:p14="http://schemas.microsoft.com/office/powerpoint/2010/main">
    <p:fade/>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1F79AAE-7B37-6E4B-9777-9AC707DE78C0}" type="slidenum">
              <a:rPr lang="en-CA"/>
              <a:pPr/>
              <a:t>‹#›</a:t>
            </a:fld>
            <a:endParaRPr lang="en-CA"/>
          </a:p>
        </p:txBody>
      </p:sp>
    </p:spTree>
    <p:extLst>
      <p:ext uri="{BB962C8B-B14F-4D97-AF65-F5344CB8AC3E}">
        <p14:creationId xmlns:p14="http://schemas.microsoft.com/office/powerpoint/2010/main" val="2792321117"/>
      </p:ext>
    </p:extLst>
  </p:cSld>
  <p:clrMapOvr>
    <a:masterClrMapping/>
  </p:clrMapOvr>
  <p:transition xmlns:p14="http://schemas.microsoft.com/office/powerpoint/2010/main">
    <p:fade/>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EE4C6DB9-DFDB-4B4D-9AB3-E1B6F1340BE7}" type="slidenum">
              <a:rPr lang="en-CA"/>
              <a:pPr/>
              <a:t>‹#›</a:t>
            </a:fld>
            <a:endParaRPr lang="en-CA"/>
          </a:p>
        </p:txBody>
      </p:sp>
    </p:spTree>
    <p:extLst>
      <p:ext uri="{BB962C8B-B14F-4D97-AF65-F5344CB8AC3E}">
        <p14:creationId xmlns:p14="http://schemas.microsoft.com/office/powerpoint/2010/main" val="112482251"/>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9765A1AF-87A5-D04F-811F-23BF676AE678}" type="slidenum">
              <a:rPr lang="en-CA"/>
              <a:pPr/>
              <a:t>‹#›</a:t>
            </a:fld>
            <a:endParaRPr lang="en-CA"/>
          </a:p>
        </p:txBody>
      </p:sp>
    </p:spTree>
    <p:extLst>
      <p:ext uri="{BB962C8B-B14F-4D97-AF65-F5344CB8AC3E}">
        <p14:creationId xmlns:p14="http://schemas.microsoft.com/office/powerpoint/2010/main" val="194864390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1E38A6B0-D3FF-354C-A031-51338AC355C0}" type="slidenum">
              <a:rPr lang="en-CA"/>
              <a:pPr/>
              <a:t>‹#›</a:t>
            </a:fld>
            <a:endParaRPr lang="en-CA"/>
          </a:p>
        </p:txBody>
      </p:sp>
    </p:spTree>
    <p:extLst>
      <p:ext uri="{BB962C8B-B14F-4D97-AF65-F5344CB8AC3E}">
        <p14:creationId xmlns:p14="http://schemas.microsoft.com/office/powerpoint/2010/main" val="345878288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6"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2D810E47-641F-3F44-868B-7030B8F58EB1}" type="slidenum">
              <a:rPr lang="en-CA"/>
              <a:pPr/>
              <a:t>‹#›</a:t>
            </a:fld>
            <a:endParaRPr lang="en-CA"/>
          </a:p>
        </p:txBody>
      </p:sp>
    </p:spTree>
    <p:extLst>
      <p:ext uri="{BB962C8B-B14F-4D97-AF65-F5344CB8AC3E}">
        <p14:creationId xmlns:p14="http://schemas.microsoft.com/office/powerpoint/2010/main" val="3471604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8"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9"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F6F0196A-ECCA-864A-AD3C-841C267B2970}" type="slidenum">
              <a:rPr lang="en-CA"/>
              <a:pPr/>
              <a:t>‹#›</a:t>
            </a:fld>
            <a:endParaRPr lang="en-CA"/>
          </a:p>
        </p:txBody>
      </p:sp>
    </p:spTree>
    <p:extLst>
      <p:ext uri="{BB962C8B-B14F-4D97-AF65-F5344CB8AC3E}">
        <p14:creationId xmlns:p14="http://schemas.microsoft.com/office/powerpoint/2010/main" val="184404407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4"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5"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30138C36-77C6-7344-8A0D-1220F1402CC1}" type="slidenum">
              <a:rPr lang="en-CA"/>
              <a:pPr/>
              <a:t>‹#›</a:t>
            </a:fld>
            <a:endParaRPr lang="en-CA"/>
          </a:p>
        </p:txBody>
      </p:sp>
    </p:spTree>
    <p:extLst>
      <p:ext uri="{BB962C8B-B14F-4D97-AF65-F5344CB8AC3E}">
        <p14:creationId xmlns:p14="http://schemas.microsoft.com/office/powerpoint/2010/main" val="1093831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idx="1"/>
          </p:nvPr>
        </p:nvSpPr>
        <p:spPr>
          <a:xfrm>
            <a:off x="336550" y="1136650"/>
            <a:ext cx="8350250" cy="503555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24167ED-E022-ED44-BCA2-C63AD8143C4B}" type="slidenum">
              <a:rPr lang="en-CA"/>
              <a:pPr/>
              <a:t>‹#›</a:t>
            </a:fld>
            <a:endParaRPr lang="en-CA"/>
          </a:p>
        </p:txBody>
      </p:sp>
    </p:spTree>
    <p:extLst>
      <p:ext uri="{BB962C8B-B14F-4D97-AF65-F5344CB8AC3E}">
        <p14:creationId xmlns:p14="http://schemas.microsoft.com/office/powerpoint/2010/main" val="59512261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3"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4"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FB62787E-D3CB-5E47-8CC3-26391076A888}" type="slidenum">
              <a:rPr lang="en-CA"/>
              <a:pPr/>
              <a:t>‹#›</a:t>
            </a:fld>
            <a:endParaRPr lang="en-CA"/>
          </a:p>
        </p:txBody>
      </p:sp>
    </p:spTree>
    <p:extLst>
      <p:ext uri="{BB962C8B-B14F-4D97-AF65-F5344CB8AC3E}">
        <p14:creationId xmlns:p14="http://schemas.microsoft.com/office/powerpoint/2010/main" val="372995256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6"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3B9ED31D-7907-E94C-9383-44DF948E4A70}" type="slidenum">
              <a:rPr lang="en-CA"/>
              <a:pPr/>
              <a:t>‹#›</a:t>
            </a:fld>
            <a:endParaRPr lang="en-CA"/>
          </a:p>
        </p:txBody>
      </p:sp>
    </p:spTree>
    <p:extLst>
      <p:ext uri="{BB962C8B-B14F-4D97-AF65-F5344CB8AC3E}">
        <p14:creationId xmlns:p14="http://schemas.microsoft.com/office/powerpoint/2010/main" val="3438474724"/>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6"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A42612AD-AD86-FB40-A4F9-76BA69919EBF}" type="slidenum">
              <a:rPr lang="en-CA"/>
              <a:pPr/>
              <a:t>‹#›</a:t>
            </a:fld>
            <a:endParaRPr lang="en-CA"/>
          </a:p>
        </p:txBody>
      </p:sp>
    </p:spTree>
    <p:extLst>
      <p:ext uri="{BB962C8B-B14F-4D97-AF65-F5344CB8AC3E}">
        <p14:creationId xmlns:p14="http://schemas.microsoft.com/office/powerpoint/2010/main" val="108555460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A81988DD-9E4C-8546-AF3E-BF9DFBB32665}" type="slidenum">
              <a:rPr lang="en-CA"/>
              <a:pPr/>
              <a:t>‹#›</a:t>
            </a:fld>
            <a:endParaRPr lang="en-CA"/>
          </a:p>
        </p:txBody>
      </p:sp>
    </p:spTree>
    <p:extLst>
      <p:ext uri="{BB962C8B-B14F-4D97-AF65-F5344CB8AC3E}">
        <p14:creationId xmlns:p14="http://schemas.microsoft.com/office/powerpoint/2010/main" val="271044536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CA"/>
              <a:t>June 27, 2012</a:t>
            </a:r>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F5890551-22C9-DE4C-8A9A-842618EFFDA0}" type="slidenum">
              <a:rPr lang="en-CA"/>
              <a:pPr/>
              <a:t>‹#›</a:t>
            </a:fld>
            <a:endParaRPr lang="en-CA"/>
          </a:p>
        </p:txBody>
      </p:sp>
    </p:spTree>
    <p:extLst>
      <p:ext uri="{BB962C8B-B14F-4D97-AF65-F5344CB8AC3E}">
        <p14:creationId xmlns:p14="http://schemas.microsoft.com/office/powerpoint/2010/main" val="307889509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F5C276D-CEF3-304E-86C9-BD1E796D6930}" type="slidenum">
              <a:rPr lang="en-CA"/>
              <a:pPr/>
              <a:t>‹#›</a:t>
            </a:fld>
            <a:endParaRPr lang="en-CA"/>
          </a:p>
        </p:txBody>
      </p:sp>
    </p:spTree>
    <p:extLst>
      <p:ext uri="{BB962C8B-B14F-4D97-AF65-F5344CB8AC3E}">
        <p14:creationId xmlns:p14="http://schemas.microsoft.com/office/powerpoint/2010/main" val="253797374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3EBC3FE-6DD6-0A44-9A78-B87C17E0238E}" type="slidenum">
              <a:rPr lang="en-CA"/>
              <a:pPr/>
              <a:t>‹#›</a:t>
            </a:fld>
            <a:endParaRPr lang="en-CA"/>
          </a:p>
        </p:txBody>
      </p:sp>
    </p:spTree>
    <p:extLst>
      <p:ext uri="{BB962C8B-B14F-4D97-AF65-F5344CB8AC3E}">
        <p14:creationId xmlns:p14="http://schemas.microsoft.com/office/powerpoint/2010/main" val="209802742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1AB3E4B-74A2-1E4A-8C60-CCE6BDB3C351}" type="slidenum">
              <a:rPr lang="en-CA"/>
              <a:pPr/>
              <a:t>‹#›</a:t>
            </a:fld>
            <a:endParaRPr lang="en-CA"/>
          </a:p>
        </p:txBody>
      </p:sp>
    </p:spTree>
    <p:extLst>
      <p:ext uri="{BB962C8B-B14F-4D97-AF65-F5344CB8AC3E}">
        <p14:creationId xmlns:p14="http://schemas.microsoft.com/office/powerpoint/2010/main" val="95349273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892B0FA-8C87-434B-95A2-2DE90CB676A7}" type="slidenum">
              <a:rPr lang="en-CA"/>
              <a:pPr/>
              <a:t>‹#›</a:t>
            </a:fld>
            <a:endParaRPr lang="en-CA"/>
          </a:p>
        </p:txBody>
      </p:sp>
    </p:spTree>
    <p:extLst>
      <p:ext uri="{BB962C8B-B14F-4D97-AF65-F5344CB8AC3E}">
        <p14:creationId xmlns:p14="http://schemas.microsoft.com/office/powerpoint/2010/main" val="161015533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464932B-1044-944E-B2A2-0AB4A653C1AC}" type="slidenum">
              <a:rPr lang="en-CA"/>
              <a:pPr/>
              <a:t>‹#›</a:t>
            </a:fld>
            <a:endParaRPr lang="en-CA"/>
          </a:p>
        </p:txBody>
      </p:sp>
    </p:spTree>
    <p:extLst>
      <p:ext uri="{BB962C8B-B14F-4D97-AF65-F5344CB8AC3E}">
        <p14:creationId xmlns:p14="http://schemas.microsoft.com/office/powerpoint/2010/main" val="23403735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5D06D1E-32B3-ED4F-ABBC-CC60018359E8}" type="slidenum">
              <a:rPr lang="en-CA"/>
              <a:pPr/>
              <a:t>‹#›</a:t>
            </a:fld>
            <a:endParaRPr lang="en-CA"/>
          </a:p>
        </p:txBody>
      </p:sp>
    </p:spTree>
    <p:extLst>
      <p:ext uri="{BB962C8B-B14F-4D97-AF65-F5344CB8AC3E}">
        <p14:creationId xmlns:p14="http://schemas.microsoft.com/office/powerpoint/2010/main" val="427127003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8EDB51D-0BE8-D642-8BB6-D8C007806D1F}" type="slidenum">
              <a:rPr lang="en-CA"/>
              <a:pPr/>
              <a:t>‹#›</a:t>
            </a:fld>
            <a:endParaRPr lang="en-CA"/>
          </a:p>
        </p:txBody>
      </p:sp>
    </p:spTree>
    <p:extLst>
      <p:ext uri="{BB962C8B-B14F-4D97-AF65-F5344CB8AC3E}">
        <p14:creationId xmlns:p14="http://schemas.microsoft.com/office/powerpoint/2010/main" val="421171907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D9F32E8-23EB-B147-A6D0-0641493DFD5A}" type="slidenum">
              <a:rPr lang="en-CA"/>
              <a:pPr/>
              <a:t>‹#›</a:t>
            </a:fld>
            <a:endParaRPr lang="en-CA"/>
          </a:p>
        </p:txBody>
      </p:sp>
    </p:spTree>
    <p:extLst>
      <p:ext uri="{BB962C8B-B14F-4D97-AF65-F5344CB8AC3E}">
        <p14:creationId xmlns:p14="http://schemas.microsoft.com/office/powerpoint/2010/main" val="321623734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311507A-8412-DC47-8339-6100F65193A4}" type="slidenum">
              <a:rPr lang="en-CA"/>
              <a:pPr/>
              <a:t>‹#›</a:t>
            </a:fld>
            <a:endParaRPr lang="en-CA"/>
          </a:p>
        </p:txBody>
      </p:sp>
    </p:spTree>
    <p:extLst>
      <p:ext uri="{BB962C8B-B14F-4D97-AF65-F5344CB8AC3E}">
        <p14:creationId xmlns:p14="http://schemas.microsoft.com/office/powerpoint/2010/main" val="345004023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D121C37-00C5-FB4C-AFA4-F78CE674AF56}" type="slidenum">
              <a:rPr lang="en-CA"/>
              <a:pPr/>
              <a:t>‹#›</a:t>
            </a:fld>
            <a:endParaRPr lang="en-CA"/>
          </a:p>
        </p:txBody>
      </p:sp>
    </p:spTree>
    <p:extLst>
      <p:ext uri="{BB962C8B-B14F-4D97-AF65-F5344CB8AC3E}">
        <p14:creationId xmlns:p14="http://schemas.microsoft.com/office/powerpoint/2010/main" val="154607779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2866383-8D52-EF4D-9CEA-553AFA4DE859}" type="slidenum">
              <a:rPr lang="en-CA"/>
              <a:pPr/>
              <a:t>‹#›</a:t>
            </a:fld>
            <a:endParaRPr lang="en-CA"/>
          </a:p>
        </p:txBody>
      </p:sp>
    </p:spTree>
    <p:extLst>
      <p:ext uri="{BB962C8B-B14F-4D97-AF65-F5344CB8AC3E}">
        <p14:creationId xmlns:p14="http://schemas.microsoft.com/office/powerpoint/2010/main" val="338080799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F99C427-6DF5-5647-B0E6-3B5E6024EFF4}" type="slidenum">
              <a:rPr lang="en-CA"/>
              <a:pPr/>
              <a:t>‹#›</a:t>
            </a:fld>
            <a:endParaRPr lang="en-CA"/>
          </a:p>
        </p:txBody>
      </p:sp>
    </p:spTree>
    <p:extLst>
      <p:ext uri="{BB962C8B-B14F-4D97-AF65-F5344CB8AC3E}">
        <p14:creationId xmlns:p14="http://schemas.microsoft.com/office/powerpoint/2010/main" val="264511594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15,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E7178A3-2274-1F4A-ADA3-FF6427C034DC}" type="slidenum">
              <a:rPr lang="en-CA"/>
              <a:pPr/>
              <a:t>‹#›</a:t>
            </a:fld>
            <a:endParaRPr lang="en-CA"/>
          </a:p>
        </p:txBody>
      </p:sp>
    </p:spTree>
    <p:extLst>
      <p:ext uri="{BB962C8B-B14F-4D97-AF65-F5344CB8AC3E}">
        <p14:creationId xmlns:p14="http://schemas.microsoft.com/office/powerpoint/2010/main" val="165458863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15,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B54EB44-1DAE-374A-9D25-B6872B486825}" type="slidenum">
              <a:rPr lang="en-CA"/>
              <a:pPr/>
              <a:t>‹#›</a:t>
            </a:fld>
            <a:endParaRPr lang="en-CA"/>
          </a:p>
        </p:txBody>
      </p:sp>
    </p:spTree>
    <p:extLst>
      <p:ext uri="{BB962C8B-B14F-4D97-AF65-F5344CB8AC3E}">
        <p14:creationId xmlns:p14="http://schemas.microsoft.com/office/powerpoint/2010/main" val="103699042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15,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235F97F-C5C6-D948-90FA-D5F73287F1CF}" type="slidenum">
              <a:rPr lang="en-CA"/>
              <a:pPr/>
              <a:t>‹#›</a:t>
            </a:fld>
            <a:endParaRPr lang="en-CA"/>
          </a:p>
        </p:txBody>
      </p:sp>
    </p:spTree>
    <p:extLst>
      <p:ext uri="{BB962C8B-B14F-4D97-AF65-F5344CB8AC3E}">
        <p14:creationId xmlns:p14="http://schemas.microsoft.com/office/powerpoint/2010/main" val="28665412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15, 2010</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F190EB7-77E7-0A4D-9CBA-A04ABA6C5175}" type="slidenum">
              <a:rPr lang="en-CA"/>
              <a:pPr/>
              <a:t>‹#›</a:t>
            </a:fld>
            <a:endParaRPr lang="en-CA"/>
          </a:p>
        </p:txBody>
      </p:sp>
    </p:spTree>
    <p:extLst>
      <p:ext uri="{BB962C8B-B14F-4D97-AF65-F5344CB8AC3E}">
        <p14:creationId xmlns:p14="http://schemas.microsoft.com/office/powerpoint/2010/main" val="4099138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744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738B05E-E0FB-F543-A870-200B50DD1B42}" type="slidenum">
              <a:rPr lang="en-CA"/>
              <a:pPr/>
              <a:t>‹#›</a:t>
            </a:fld>
            <a:endParaRPr lang="en-CA"/>
          </a:p>
        </p:txBody>
      </p:sp>
    </p:spTree>
    <p:extLst>
      <p:ext uri="{BB962C8B-B14F-4D97-AF65-F5344CB8AC3E}">
        <p14:creationId xmlns:p14="http://schemas.microsoft.com/office/powerpoint/2010/main" val="381608046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15, 2010</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2C43435-0514-B544-BAD7-D57AEC1A237E}" type="slidenum">
              <a:rPr lang="en-CA"/>
              <a:pPr/>
              <a:t>‹#›</a:t>
            </a:fld>
            <a:endParaRPr lang="en-CA"/>
          </a:p>
        </p:txBody>
      </p:sp>
    </p:spTree>
    <p:extLst>
      <p:ext uri="{BB962C8B-B14F-4D97-AF65-F5344CB8AC3E}">
        <p14:creationId xmlns:p14="http://schemas.microsoft.com/office/powerpoint/2010/main" val="400249714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15, 2010</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0613454-3B58-1B4F-971F-713742B301D9}" type="slidenum">
              <a:rPr lang="en-CA"/>
              <a:pPr/>
              <a:t>‹#›</a:t>
            </a:fld>
            <a:endParaRPr lang="en-CA"/>
          </a:p>
        </p:txBody>
      </p:sp>
    </p:spTree>
    <p:extLst>
      <p:ext uri="{BB962C8B-B14F-4D97-AF65-F5344CB8AC3E}">
        <p14:creationId xmlns:p14="http://schemas.microsoft.com/office/powerpoint/2010/main" val="205000446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15, 2010</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55697F3-BF10-F34A-A9A9-3F45D0B23906}" type="slidenum">
              <a:rPr lang="en-CA"/>
              <a:pPr/>
              <a:t>‹#›</a:t>
            </a:fld>
            <a:endParaRPr lang="en-CA"/>
          </a:p>
        </p:txBody>
      </p:sp>
    </p:spTree>
    <p:extLst>
      <p:ext uri="{BB962C8B-B14F-4D97-AF65-F5344CB8AC3E}">
        <p14:creationId xmlns:p14="http://schemas.microsoft.com/office/powerpoint/2010/main" val="411038758"/>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15, 2010</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8363BD0-AEB3-8F42-97D7-FBDF0BC48E9D}" type="slidenum">
              <a:rPr lang="en-CA"/>
              <a:pPr/>
              <a:t>‹#›</a:t>
            </a:fld>
            <a:endParaRPr lang="en-CA"/>
          </a:p>
        </p:txBody>
      </p:sp>
    </p:spTree>
    <p:extLst>
      <p:ext uri="{BB962C8B-B14F-4D97-AF65-F5344CB8AC3E}">
        <p14:creationId xmlns:p14="http://schemas.microsoft.com/office/powerpoint/2010/main" val="3828197915"/>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15, 2010</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C5D001B-7E8C-7040-943C-67F8EACF11FD}" type="slidenum">
              <a:rPr lang="en-CA"/>
              <a:pPr/>
              <a:t>‹#›</a:t>
            </a:fld>
            <a:endParaRPr lang="en-CA"/>
          </a:p>
        </p:txBody>
      </p:sp>
    </p:spTree>
    <p:extLst>
      <p:ext uri="{BB962C8B-B14F-4D97-AF65-F5344CB8AC3E}">
        <p14:creationId xmlns:p14="http://schemas.microsoft.com/office/powerpoint/2010/main" val="388044998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15,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C0E4617-9E67-424D-9519-C0DCAC92F12B}" type="slidenum">
              <a:rPr lang="en-CA"/>
              <a:pPr/>
              <a:t>‹#›</a:t>
            </a:fld>
            <a:endParaRPr lang="en-CA"/>
          </a:p>
        </p:txBody>
      </p:sp>
    </p:spTree>
    <p:extLst>
      <p:ext uri="{BB962C8B-B14F-4D97-AF65-F5344CB8AC3E}">
        <p14:creationId xmlns:p14="http://schemas.microsoft.com/office/powerpoint/2010/main" val="146684529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15,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F1C1F7F-D92F-FC40-9ED6-93A8DB802705}" type="slidenum">
              <a:rPr lang="en-CA"/>
              <a:pPr/>
              <a:t>‹#›</a:t>
            </a:fld>
            <a:endParaRPr lang="en-CA"/>
          </a:p>
        </p:txBody>
      </p:sp>
    </p:spTree>
    <p:extLst>
      <p:ext uri="{BB962C8B-B14F-4D97-AF65-F5344CB8AC3E}">
        <p14:creationId xmlns:p14="http://schemas.microsoft.com/office/powerpoint/2010/main" val="224904809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3961000363"/>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16109849"/>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27159500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677449E-63E7-8743-8222-94F9529A0C83}" type="slidenum">
              <a:rPr lang="en-CA"/>
              <a:pPr/>
              <a:t>‹#›</a:t>
            </a:fld>
            <a:endParaRPr lang="en-CA"/>
          </a:p>
        </p:txBody>
      </p:sp>
    </p:spTree>
    <p:extLst>
      <p:ext uri="{BB962C8B-B14F-4D97-AF65-F5344CB8AC3E}">
        <p14:creationId xmlns:p14="http://schemas.microsoft.com/office/powerpoint/2010/main" val="1724113012"/>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733116865"/>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460880467"/>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2242732270"/>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584108"/>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678461256"/>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30117335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87745753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635051338"/>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73B2E4FA-495F-F84E-8AFD-4EFE6D634059}" type="slidenum">
              <a:rPr lang="en-CA"/>
              <a:pPr/>
              <a:t>‹#›</a:t>
            </a:fld>
            <a:endParaRPr lang="en-CA"/>
          </a:p>
        </p:txBody>
      </p:sp>
      <p:sp>
        <p:nvSpPr>
          <p:cNvPr id="5" name="Rectangle 22"/>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24"/>
          <p:cNvSpPr>
            <a:spLocks noGrp="1" noChangeArrowheads="1"/>
          </p:cNvSpPr>
          <p:nvPr>
            <p:ph type="dt" sz="half" idx="12"/>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265049426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3B5D6F5F-77D3-514D-B9E9-97B8519FAFD1}" type="slidenum">
              <a:rPr lang="en-CA"/>
              <a:pPr/>
              <a:t>‹#›</a:t>
            </a:fld>
            <a:endParaRPr lang="en-CA"/>
          </a:p>
        </p:txBody>
      </p:sp>
      <p:sp>
        <p:nvSpPr>
          <p:cNvPr id="5" name="Rectangle 22"/>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24"/>
          <p:cNvSpPr>
            <a:spLocks noGrp="1" noChangeArrowheads="1"/>
          </p:cNvSpPr>
          <p:nvPr>
            <p:ph type="dt" sz="half" idx="12"/>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29532536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B942422-DC73-7F47-BC8B-C3A2ECAE6636}" type="slidenum">
              <a:rPr lang="en-CA"/>
              <a:pPr/>
              <a:t>‹#›</a:t>
            </a:fld>
            <a:endParaRPr lang="en-CA"/>
          </a:p>
        </p:txBody>
      </p:sp>
    </p:spTree>
    <p:extLst>
      <p:ext uri="{BB962C8B-B14F-4D97-AF65-F5344CB8AC3E}">
        <p14:creationId xmlns:p14="http://schemas.microsoft.com/office/powerpoint/2010/main" val="142262908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A3AD8B26-D63F-8F41-B6AD-EA453A75A33A}" type="slidenum">
              <a:rPr lang="en-CA"/>
              <a:pPr/>
              <a:t>‹#›</a:t>
            </a:fld>
            <a:endParaRPr lang="en-CA"/>
          </a:p>
        </p:txBody>
      </p:sp>
      <p:sp>
        <p:nvSpPr>
          <p:cNvPr id="5" name="Rectangle 22"/>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24"/>
          <p:cNvSpPr>
            <a:spLocks noGrp="1" noChangeArrowheads="1"/>
          </p:cNvSpPr>
          <p:nvPr>
            <p:ph type="dt" sz="half" idx="12"/>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30866057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991A82A4-5E8B-C94F-B5F7-1625ABD83232}" type="slidenum">
              <a:rPr lang="en-CA"/>
              <a:pPr/>
              <a:t>‹#›</a:t>
            </a:fld>
            <a:endParaRPr lang="en-CA"/>
          </a:p>
        </p:txBody>
      </p:sp>
      <p:sp>
        <p:nvSpPr>
          <p:cNvPr id="6" name="Rectangle 22"/>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24"/>
          <p:cNvSpPr>
            <a:spLocks noGrp="1" noChangeArrowheads="1"/>
          </p:cNvSpPr>
          <p:nvPr>
            <p:ph type="dt" sz="half" idx="12"/>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419428183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6E2FA0D9-D7E5-3C4B-9C46-34B98DF994E5}" type="slidenum">
              <a:rPr lang="en-CA"/>
              <a:pPr/>
              <a:t>‹#›</a:t>
            </a:fld>
            <a:endParaRPr lang="en-CA"/>
          </a:p>
        </p:txBody>
      </p:sp>
      <p:sp>
        <p:nvSpPr>
          <p:cNvPr id="8" name="Rectangle 22"/>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24"/>
          <p:cNvSpPr>
            <a:spLocks noGrp="1" noChangeArrowheads="1"/>
          </p:cNvSpPr>
          <p:nvPr>
            <p:ph type="dt" sz="half" idx="12"/>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145245852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34090EB8-82A4-E345-A9FB-227219F8EA75}" type="slidenum">
              <a:rPr lang="en-CA"/>
              <a:pPr/>
              <a:t>‹#›</a:t>
            </a:fld>
            <a:endParaRPr lang="en-CA"/>
          </a:p>
        </p:txBody>
      </p:sp>
      <p:sp>
        <p:nvSpPr>
          <p:cNvPr id="4" name="Rectangle 22"/>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24"/>
          <p:cNvSpPr>
            <a:spLocks noGrp="1" noChangeArrowheads="1"/>
          </p:cNvSpPr>
          <p:nvPr>
            <p:ph type="dt" sz="half" idx="12"/>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890375311"/>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09C631F1-E5B0-7047-BA68-73CA3710E425}" type="slidenum">
              <a:rPr lang="en-CA"/>
              <a:pPr/>
              <a:t>‹#›</a:t>
            </a:fld>
            <a:endParaRPr lang="en-CA"/>
          </a:p>
        </p:txBody>
      </p:sp>
      <p:sp>
        <p:nvSpPr>
          <p:cNvPr id="3" name="Rectangle 22"/>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24"/>
          <p:cNvSpPr>
            <a:spLocks noGrp="1" noChangeArrowheads="1"/>
          </p:cNvSpPr>
          <p:nvPr>
            <p:ph type="dt" sz="half" idx="12"/>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1447123545"/>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90933912-7649-3E47-833B-4A1AD72375DF}" type="slidenum">
              <a:rPr lang="en-CA"/>
              <a:pPr/>
              <a:t>‹#›</a:t>
            </a:fld>
            <a:endParaRPr lang="en-CA"/>
          </a:p>
        </p:txBody>
      </p:sp>
      <p:sp>
        <p:nvSpPr>
          <p:cNvPr id="6" name="Rectangle 22"/>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24"/>
          <p:cNvSpPr>
            <a:spLocks noGrp="1" noChangeArrowheads="1"/>
          </p:cNvSpPr>
          <p:nvPr>
            <p:ph type="dt" sz="half" idx="12"/>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74772702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26A0B7A5-E595-0340-A47C-221538B91DF5}" type="slidenum">
              <a:rPr lang="en-CA"/>
              <a:pPr/>
              <a:t>‹#›</a:t>
            </a:fld>
            <a:endParaRPr lang="en-CA"/>
          </a:p>
        </p:txBody>
      </p:sp>
      <p:sp>
        <p:nvSpPr>
          <p:cNvPr id="6" name="Rectangle 22"/>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24"/>
          <p:cNvSpPr>
            <a:spLocks noGrp="1" noChangeArrowheads="1"/>
          </p:cNvSpPr>
          <p:nvPr>
            <p:ph type="dt" sz="half" idx="12"/>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123263735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76EA47FD-29FA-A24D-B3A1-658EE86CC8FB}" type="slidenum">
              <a:rPr lang="en-CA"/>
              <a:pPr/>
              <a:t>‹#›</a:t>
            </a:fld>
            <a:endParaRPr lang="en-CA"/>
          </a:p>
        </p:txBody>
      </p:sp>
      <p:sp>
        <p:nvSpPr>
          <p:cNvPr id="5" name="Rectangle 22"/>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24"/>
          <p:cNvSpPr>
            <a:spLocks noGrp="1" noChangeArrowheads="1"/>
          </p:cNvSpPr>
          <p:nvPr>
            <p:ph type="dt" sz="half" idx="12"/>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227758677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1C111388-DB77-6241-A8F9-83DA8DC8C5BA}" type="slidenum">
              <a:rPr lang="en-CA"/>
              <a:pPr/>
              <a:t>‹#›</a:t>
            </a:fld>
            <a:endParaRPr lang="en-CA"/>
          </a:p>
        </p:txBody>
      </p:sp>
      <p:sp>
        <p:nvSpPr>
          <p:cNvPr id="5" name="Rectangle 22"/>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24"/>
          <p:cNvSpPr>
            <a:spLocks noGrp="1" noChangeArrowheads="1"/>
          </p:cNvSpPr>
          <p:nvPr>
            <p:ph type="dt" sz="half" idx="12"/>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229252743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5" name="Rectangle 20"/>
          <p:cNvSpPr>
            <a:spLocks noGrp="1" noChangeArrowheads="1"/>
          </p:cNvSpPr>
          <p:nvPr>
            <p:ph type="sldNum" sz="quarter" idx="11"/>
          </p:nvPr>
        </p:nvSpPr>
        <p:spPr>
          <a:xfrm>
            <a:off x="8686800" y="6400800"/>
            <a:ext cx="457200" cy="366713"/>
          </a:xfrm>
          <a:prstGeom prst="rect">
            <a:avLst/>
          </a:prstGeom>
          <a:ln/>
        </p:spPr>
        <p:txBody>
          <a:bodyPr/>
          <a:lstStyle>
            <a:lvl1pPr>
              <a:defRPr/>
            </a:lvl1pPr>
          </a:lstStyle>
          <a:p>
            <a:fld id="{32D501F7-658B-5447-BE4E-80520E3E6D04}" type="slidenum">
              <a:rPr lang="en-CA"/>
              <a:pPr/>
              <a:t>‹#›</a:t>
            </a:fld>
            <a:endParaRPr lang="en-CA"/>
          </a:p>
        </p:txBody>
      </p:sp>
    </p:spTree>
    <p:extLst>
      <p:ext uri="{BB962C8B-B14F-4D97-AF65-F5344CB8AC3E}">
        <p14:creationId xmlns:p14="http://schemas.microsoft.com/office/powerpoint/2010/main" val="908882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E551600-0ADB-EA4B-9C39-609347ED98A0}" type="slidenum">
              <a:rPr lang="en-CA"/>
              <a:pPr/>
              <a:t>‹#›</a:t>
            </a:fld>
            <a:endParaRPr lang="en-CA"/>
          </a:p>
        </p:txBody>
      </p:sp>
    </p:spTree>
    <p:extLst>
      <p:ext uri="{BB962C8B-B14F-4D97-AF65-F5344CB8AC3E}">
        <p14:creationId xmlns:p14="http://schemas.microsoft.com/office/powerpoint/2010/main" val="138035852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5" name="Rectangle 20"/>
          <p:cNvSpPr>
            <a:spLocks noGrp="1" noChangeArrowheads="1"/>
          </p:cNvSpPr>
          <p:nvPr>
            <p:ph type="sldNum" sz="quarter" idx="11"/>
          </p:nvPr>
        </p:nvSpPr>
        <p:spPr>
          <a:xfrm>
            <a:off x="8686800" y="6400800"/>
            <a:ext cx="457200" cy="366713"/>
          </a:xfrm>
          <a:prstGeom prst="rect">
            <a:avLst/>
          </a:prstGeom>
          <a:ln/>
        </p:spPr>
        <p:txBody>
          <a:bodyPr/>
          <a:lstStyle>
            <a:lvl1pPr>
              <a:defRPr/>
            </a:lvl1pPr>
          </a:lstStyle>
          <a:p>
            <a:fld id="{BF3A3E0C-4FF0-5441-BE21-29AEF1FA6F07}" type="slidenum">
              <a:rPr lang="en-CA"/>
              <a:pPr/>
              <a:t>‹#›</a:t>
            </a:fld>
            <a:endParaRPr lang="en-CA"/>
          </a:p>
        </p:txBody>
      </p:sp>
    </p:spTree>
    <p:extLst>
      <p:ext uri="{BB962C8B-B14F-4D97-AF65-F5344CB8AC3E}">
        <p14:creationId xmlns:p14="http://schemas.microsoft.com/office/powerpoint/2010/main" val="160287929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5" name="Rectangle 20"/>
          <p:cNvSpPr>
            <a:spLocks noGrp="1" noChangeArrowheads="1"/>
          </p:cNvSpPr>
          <p:nvPr>
            <p:ph type="sldNum" sz="quarter" idx="11"/>
          </p:nvPr>
        </p:nvSpPr>
        <p:spPr>
          <a:xfrm>
            <a:off x="8686800" y="6400800"/>
            <a:ext cx="457200" cy="366713"/>
          </a:xfrm>
          <a:prstGeom prst="rect">
            <a:avLst/>
          </a:prstGeom>
          <a:ln/>
        </p:spPr>
        <p:txBody>
          <a:bodyPr/>
          <a:lstStyle>
            <a:lvl1pPr>
              <a:defRPr/>
            </a:lvl1pPr>
          </a:lstStyle>
          <a:p>
            <a:fld id="{5A75EE9E-7437-7C41-BB84-18ECDCC0BC6B}" type="slidenum">
              <a:rPr lang="en-CA"/>
              <a:pPr/>
              <a:t>‹#›</a:t>
            </a:fld>
            <a:endParaRPr lang="en-CA"/>
          </a:p>
        </p:txBody>
      </p:sp>
    </p:spTree>
    <p:extLst>
      <p:ext uri="{BB962C8B-B14F-4D97-AF65-F5344CB8AC3E}">
        <p14:creationId xmlns:p14="http://schemas.microsoft.com/office/powerpoint/2010/main" val="2566376241"/>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20"/>
          <p:cNvSpPr>
            <a:spLocks noGrp="1" noChangeArrowheads="1"/>
          </p:cNvSpPr>
          <p:nvPr>
            <p:ph type="sldNum" sz="quarter" idx="11"/>
          </p:nvPr>
        </p:nvSpPr>
        <p:spPr>
          <a:xfrm>
            <a:off x="8686800" y="6400800"/>
            <a:ext cx="457200" cy="366713"/>
          </a:xfrm>
          <a:prstGeom prst="rect">
            <a:avLst/>
          </a:prstGeom>
          <a:ln/>
        </p:spPr>
        <p:txBody>
          <a:bodyPr/>
          <a:lstStyle>
            <a:lvl1pPr>
              <a:defRPr/>
            </a:lvl1pPr>
          </a:lstStyle>
          <a:p>
            <a:fld id="{F2BB08A0-E976-594A-92CB-0EC91B13BF6B}" type="slidenum">
              <a:rPr lang="en-CA"/>
              <a:pPr/>
              <a:t>‹#›</a:t>
            </a:fld>
            <a:endParaRPr lang="en-CA"/>
          </a:p>
        </p:txBody>
      </p:sp>
    </p:spTree>
    <p:extLst>
      <p:ext uri="{BB962C8B-B14F-4D97-AF65-F5344CB8AC3E}">
        <p14:creationId xmlns:p14="http://schemas.microsoft.com/office/powerpoint/2010/main" val="1466029896"/>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8" name="Rectangle 20"/>
          <p:cNvSpPr>
            <a:spLocks noGrp="1" noChangeArrowheads="1"/>
          </p:cNvSpPr>
          <p:nvPr>
            <p:ph type="sldNum" sz="quarter" idx="11"/>
          </p:nvPr>
        </p:nvSpPr>
        <p:spPr>
          <a:xfrm>
            <a:off x="8686800" y="6400800"/>
            <a:ext cx="457200" cy="366713"/>
          </a:xfrm>
          <a:prstGeom prst="rect">
            <a:avLst/>
          </a:prstGeom>
          <a:ln/>
        </p:spPr>
        <p:txBody>
          <a:bodyPr/>
          <a:lstStyle>
            <a:lvl1pPr>
              <a:defRPr/>
            </a:lvl1pPr>
          </a:lstStyle>
          <a:p>
            <a:fld id="{D63648E3-CAF3-334E-8E61-D471DA6B6BE0}" type="slidenum">
              <a:rPr lang="en-CA"/>
              <a:pPr/>
              <a:t>‹#›</a:t>
            </a:fld>
            <a:endParaRPr lang="en-CA"/>
          </a:p>
        </p:txBody>
      </p:sp>
    </p:spTree>
    <p:extLst>
      <p:ext uri="{BB962C8B-B14F-4D97-AF65-F5344CB8AC3E}">
        <p14:creationId xmlns:p14="http://schemas.microsoft.com/office/powerpoint/2010/main" val="181066764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4" name="Rectangle 20"/>
          <p:cNvSpPr>
            <a:spLocks noGrp="1" noChangeArrowheads="1"/>
          </p:cNvSpPr>
          <p:nvPr>
            <p:ph type="sldNum" sz="quarter" idx="11"/>
          </p:nvPr>
        </p:nvSpPr>
        <p:spPr>
          <a:xfrm>
            <a:off x="8686800" y="6400800"/>
            <a:ext cx="457200" cy="366713"/>
          </a:xfrm>
          <a:prstGeom prst="rect">
            <a:avLst/>
          </a:prstGeom>
          <a:ln/>
        </p:spPr>
        <p:txBody>
          <a:bodyPr/>
          <a:lstStyle>
            <a:lvl1pPr>
              <a:defRPr/>
            </a:lvl1pPr>
          </a:lstStyle>
          <a:p>
            <a:fld id="{06C73606-0BC4-934A-ACB9-2E0CDF356AD1}" type="slidenum">
              <a:rPr lang="en-CA"/>
              <a:pPr/>
              <a:t>‹#›</a:t>
            </a:fld>
            <a:endParaRPr lang="en-CA"/>
          </a:p>
        </p:txBody>
      </p:sp>
    </p:spTree>
    <p:extLst>
      <p:ext uri="{BB962C8B-B14F-4D97-AF65-F5344CB8AC3E}">
        <p14:creationId xmlns:p14="http://schemas.microsoft.com/office/powerpoint/2010/main" val="35385324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3" name="Rectangle 20"/>
          <p:cNvSpPr>
            <a:spLocks noGrp="1" noChangeArrowheads="1"/>
          </p:cNvSpPr>
          <p:nvPr>
            <p:ph type="sldNum" sz="quarter" idx="11"/>
          </p:nvPr>
        </p:nvSpPr>
        <p:spPr>
          <a:xfrm>
            <a:off x="8686800" y="6400800"/>
            <a:ext cx="457200" cy="366713"/>
          </a:xfrm>
          <a:prstGeom prst="rect">
            <a:avLst/>
          </a:prstGeom>
          <a:ln/>
        </p:spPr>
        <p:txBody>
          <a:bodyPr/>
          <a:lstStyle>
            <a:lvl1pPr>
              <a:defRPr/>
            </a:lvl1pPr>
          </a:lstStyle>
          <a:p>
            <a:fld id="{74284C29-95FE-F14D-8A1D-B0FC5A92F548}" type="slidenum">
              <a:rPr lang="en-CA"/>
              <a:pPr/>
              <a:t>‹#›</a:t>
            </a:fld>
            <a:endParaRPr lang="en-CA"/>
          </a:p>
        </p:txBody>
      </p:sp>
    </p:spTree>
    <p:extLst>
      <p:ext uri="{BB962C8B-B14F-4D97-AF65-F5344CB8AC3E}">
        <p14:creationId xmlns:p14="http://schemas.microsoft.com/office/powerpoint/2010/main" val="228972676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20"/>
          <p:cNvSpPr>
            <a:spLocks noGrp="1" noChangeArrowheads="1"/>
          </p:cNvSpPr>
          <p:nvPr>
            <p:ph type="sldNum" sz="quarter" idx="11"/>
          </p:nvPr>
        </p:nvSpPr>
        <p:spPr>
          <a:xfrm>
            <a:off x="8686800" y="6400800"/>
            <a:ext cx="457200" cy="366713"/>
          </a:xfrm>
          <a:prstGeom prst="rect">
            <a:avLst/>
          </a:prstGeom>
          <a:ln/>
        </p:spPr>
        <p:txBody>
          <a:bodyPr/>
          <a:lstStyle>
            <a:lvl1pPr>
              <a:defRPr/>
            </a:lvl1pPr>
          </a:lstStyle>
          <a:p>
            <a:fld id="{A2A2D06D-E28B-A545-BB5C-BEF73FF4EC3D}" type="slidenum">
              <a:rPr lang="en-CA"/>
              <a:pPr/>
              <a:t>‹#›</a:t>
            </a:fld>
            <a:endParaRPr lang="en-CA"/>
          </a:p>
        </p:txBody>
      </p:sp>
    </p:spTree>
    <p:extLst>
      <p:ext uri="{BB962C8B-B14F-4D97-AF65-F5344CB8AC3E}">
        <p14:creationId xmlns:p14="http://schemas.microsoft.com/office/powerpoint/2010/main" val="306843675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20"/>
          <p:cNvSpPr>
            <a:spLocks noGrp="1" noChangeArrowheads="1"/>
          </p:cNvSpPr>
          <p:nvPr>
            <p:ph type="sldNum" sz="quarter" idx="11"/>
          </p:nvPr>
        </p:nvSpPr>
        <p:spPr>
          <a:xfrm>
            <a:off x="8686800" y="6400800"/>
            <a:ext cx="457200" cy="366713"/>
          </a:xfrm>
          <a:prstGeom prst="rect">
            <a:avLst/>
          </a:prstGeom>
          <a:ln/>
        </p:spPr>
        <p:txBody>
          <a:bodyPr/>
          <a:lstStyle>
            <a:lvl1pPr>
              <a:defRPr/>
            </a:lvl1pPr>
          </a:lstStyle>
          <a:p>
            <a:fld id="{EF5CCC6F-3F5E-634F-BF0D-9E0E3F243EAF}" type="slidenum">
              <a:rPr lang="en-CA"/>
              <a:pPr/>
              <a:t>‹#›</a:t>
            </a:fld>
            <a:endParaRPr lang="en-CA"/>
          </a:p>
        </p:txBody>
      </p:sp>
    </p:spTree>
    <p:extLst>
      <p:ext uri="{BB962C8B-B14F-4D97-AF65-F5344CB8AC3E}">
        <p14:creationId xmlns:p14="http://schemas.microsoft.com/office/powerpoint/2010/main" val="277835384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5" name="Rectangle 20"/>
          <p:cNvSpPr>
            <a:spLocks noGrp="1" noChangeArrowheads="1"/>
          </p:cNvSpPr>
          <p:nvPr>
            <p:ph type="sldNum" sz="quarter" idx="11"/>
          </p:nvPr>
        </p:nvSpPr>
        <p:spPr>
          <a:xfrm>
            <a:off x="8686800" y="6400800"/>
            <a:ext cx="457200" cy="366713"/>
          </a:xfrm>
          <a:prstGeom prst="rect">
            <a:avLst/>
          </a:prstGeom>
          <a:ln/>
        </p:spPr>
        <p:txBody>
          <a:bodyPr/>
          <a:lstStyle>
            <a:lvl1pPr>
              <a:defRPr/>
            </a:lvl1pPr>
          </a:lstStyle>
          <a:p>
            <a:fld id="{C7E66184-175F-FA42-9191-C93967E3B3DB}" type="slidenum">
              <a:rPr lang="en-CA"/>
              <a:pPr/>
              <a:t>‹#›</a:t>
            </a:fld>
            <a:endParaRPr lang="en-CA"/>
          </a:p>
        </p:txBody>
      </p:sp>
    </p:spTree>
    <p:extLst>
      <p:ext uri="{BB962C8B-B14F-4D97-AF65-F5344CB8AC3E}">
        <p14:creationId xmlns:p14="http://schemas.microsoft.com/office/powerpoint/2010/main" val="200441053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9"/>
          <p:cNvSpPr>
            <a:spLocks noGrp="1" noChangeArrowheads="1"/>
          </p:cNvSpPr>
          <p:nvPr>
            <p:ph type="ftr" sz="quarter" idx="10"/>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5" name="Rectangle 20"/>
          <p:cNvSpPr>
            <a:spLocks noGrp="1" noChangeArrowheads="1"/>
          </p:cNvSpPr>
          <p:nvPr>
            <p:ph type="sldNum" sz="quarter" idx="11"/>
          </p:nvPr>
        </p:nvSpPr>
        <p:spPr>
          <a:xfrm>
            <a:off x="8686800" y="6400800"/>
            <a:ext cx="457200" cy="366713"/>
          </a:xfrm>
          <a:prstGeom prst="rect">
            <a:avLst/>
          </a:prstGeom>
          <a:ln/>
        </p:spPr>
        <p:txBody>
          <a:bodyPr/>
          <a:lstStyle>
            <a:lvl1pPr>
              <a:defRPr/>
            </a:lvl1pPr>
          </a:lstStyle>
          <a:p>
            <a:fld id="{CBD7D0DE-6299-8C44-BF20-C77B3575882B}" type="slidenum">
              <a:rPr lang="en-CA"/>
              <a:pPr/>
              <a:t>‹#›</a:t>
            </a:fld>
            <a:endParaRPr lang="en-CA"/>
          </a:p>
        </p:txBody>
      </p:sp>
    </p:spTree>
    <p:extLst>
      <p:ext uri="{BB962C8B-B14F-4D97-AF65-F5344CB8AC3E}">
        <p14:creationId xmlns:p14="http://schemas.microsoft.com/office/powerpoint/2010/main" val="15930073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89E8258-BE17-C741-94EF-C801DDC3F68A}" type="slidenum">
              <a:rPr lang="en-CA"/>
              <a:pPr/>
              <a:t>‹#›</a:t>
            </a:fld>
            <a:endParaRPr lang="en-CA"/>
          </a:p>
        </p:txBody>
      </p:sp>
    </p:spTree>
    <p:extLst>
      <p:ext uri="{BB962C8B-B14F-4D97-AF65-F5344CB8AC3E}">
        <p14:creationId xmlns:p14="http://schemas.microsoft.com/office/powerpoint/2010/main" val="184047895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3575F9B-56E8-D349-9C3D-12AAA41FAEA6}" type="slidenum">
              <a:rPr lang="en-CA"/>
              <a:pPr/>
              <a:t>‹#›</a:t>
            </a:fld>
            <a:endParaRPr lang="en-CA"/>
          </a:p>
        </p:txBody>
      </p:sp>
    </p:spTree>
    <p:extLst>
      <p:ext uri="{BB962C8B-B14F-4D97-AF65-F5344CB8AC3E}">
        <p14:creationId xmlns:p14="http://schemas.microsoft.com/office/powerpoint/2010/main" val="99330313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928B51E-EC00-2B45-9F1F-C69ED5DF3916}" type="slidenum">
              <a:rPr lang="en-CA"/>
              <a:pPr/>
              <a:t>‹#›</a:t>
            </a:fld>
            <a:endParaRPr lang="en-CA"/>
          </a:p>
        </p:txBody>
      </p:sp>
    </p:spTree>
    <p:extLst>
      <p:ext uri="{BB962C8B-B14F-4D97-AF65-F5344CB8AC3E}">
        <p14:creationId xmlns:p14="http://schemas.microsoft.com/office/powerpoint/2010/main" val="1368337859"/>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8DFF363-87B1-D541-9DB2-7B75632CE9CD}" type="slidenum">
              <a:rPr lang="en-CA"/>
              <a:pPr/>
              <a:t>‹#›</a:t>
            </a:fld>
            <a:endParaRPr lang="en-CA"/>
          </a:p>
        </p:txBody>
      </p:sp>
    </p:spTree>
    <p:extLst>
      <p:ext uri="{BB962C8B-B14F-4D97-AF65-F5344CB8AC3E}">
        <p14:creationId xmlns:p14="http://schemas.microsoft.com/office/powerpoint/2010/main" val="313761991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4D71462-F448-C64E-BBEB-8CF597F0E6AA}" type="slidenum">
              <a:rPr lang="en-CA"/>
              <a:pPr/>
              <a:t>‹#›</a:t>
            </a:fld>
            <a:endParaRPr lang="en-CA"/>
          </a:p>
        </p:txBody>
      </p:sp>
    </p:spTree>
    <p:extLst>
      <p:ext uri="{BB962C8B-B14F-4D97-AF65-F5344CB8AC3E}">
        <p14:creationId xmlns:p14="http://schemas.microsoft.com/office/powerpoint/2010/main" val="112960952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7E75BBA-DD1E-5648-9D35-4A2C2D2FA291}" type="slidenum">
              <a:rPr lang="en-CA"/>
              <a:pPr/>
              <a:t>‹#›</a:t>
            </a:fld>
            <a:endParaRPr lang="en-CA"/>
          </a:p>
        </p:txBody>
      </p:sp>
    </p:spTree>
    <p:extLst>
      <p:ext uri="{BB962C8B-B14F-4D97-AF65-F5344CB8AC3E}">
        <p14:creationId xmlns:p14="http://schemas.microsoft.com/office/powerpoint/2010/main" val="261886883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0D3B908-E49A-384E-88F7-E3C23C2919BB}" type="slidenum">
              <a:rPr lang="en-CA"/>
              <a:pPr/>
              <a:t>‹#›</a:t>
            </a:fld>
            <a:endParaRPr lang="en-CA"/>
          </a:p>
        </p:txBody>
      </p:sp>
    </p:spTree>
    <p:extLst>
      <p:ext uri="{BB962C8B-B14F-4D97-AF65-F5344CB8AC3E}">
        <p14:creationId xmlns:p14="http://schemas.microsoft.com/office/powerpoint/2010/main" val="28752744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871EBFE-1AE6-5A4C-8BFB-134967718AEC}" type="slidenum">
              <a:rPr lang="en-CA"/>
              <a:pPr/>
              <a:t>‹#›</a:t>
            </a:fld>
            <a:endParaRPr lang="en-CA"/>
          </a:p>
        </p:txBody>
      </p:sp>
    </p:spTree>
    <p:extLst>
      <p:ext uri="{BB962C8B-B14F-4D97-AF65-F5344CB8AC3E}">
        <p14:creationId xmlns:p14="http://schemas.microsoft.com/office/powerpoint/2010/main" val="1017836009"/>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7FD5483-DB84-304D-B42B-AD2A93BF5A9B}" type="slidenum">
              <a:rPr lang="en-CA"/>
              <a:pPr/>
              <a:t>‹#›</a:t>
            </a:fld>
            <a:endParaRPr lang="en-CA"/>
          </a:p>
        </p:txBody>
      </p:sp>
    </p:spTree>
    <p:extLst>
      <p:ext uri="{BB962C8B-B14F-4D97-AF65-F5344CB8AC3E}">
        <p14:creationId xmlns:p14="http://schemas.microsoft.com/office/powerpoint/2010/main" val="116578430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DBFE73D-C31C-0B4D-BC3F-BBBB48CF25FC}" type="slidenum">
              <a:rPr lang="en-CA"/>
              <a:pPr/>
              <a:t>‹#›</a:t>
            </a:fld>
            <a:endParaRPr lang="en-CA"/>
          </a:p>
        </p:txBody>
      </p:sp>
    </p:spTree>
    <p:extLst>
      <p:ext uri="{BB962C8B-B14F-4D97-AF65-F5344CB8AC3E}">
        <p14:creationId xmlns:p14="http://schemas.microsoft.com/office/powerpoint/2010/main" val="133939076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19E6311-F97C-CD44-A2F6-6A96807FC16D}" type="slidenum">
              <a:rPr lang="en-CA"/>
              <a:pPr/>
              <a:t>‹#›</a:t>
            </a:fld>
            <a:endParaRPr lang="en-CA"/>
          </a:p>
        </p:txBody>
      </p:sp>
    </p:spTree>
    <p:extLst>
      <p:ext uri="{BB962C8B-B14F-4D97-AF65-F5344CB8AC3E}">
        <p14:creationId xmlns:p14="http://schemas.microsoft.com/office/powerpoint/2010/main" val="1427096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C95C806-099C-3344-AD23-E125F5968AB9}" type="slidenum">
              <a:rPr lang="en-CA"/>
              <a:pPr/>
              <a:t>‹#›</a:t>
            </a:fld>
            <a:endParaRPr lang="en-CA"/>
          </a:p>
        </p:txBody>
      </p:sp>
    </p:spTree>
    <p:extLst>
      <p:ext uri="{BB962C8B-B14F-4D97-AF65-F5344CB8AC3E}">
        <p14:creationId xmlns:p14="http://schemas.microsoft.com/office/powerpoint/2010/main" val="394729363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MeetingStep-up</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0684B14-6DCF-544A-9F7C-4F94D8B35189}" type="slidenum">
              <a:rPr lang="en-CA"/>
              <a:pPr/>
              <a:t>‹#›</a:t>
            </a:fld>
            <a:endParaRPr lang="en-CA"/>
          </a:p>
        </p:txBody>
      </p:sp>
    </p:spTree>
    <p:extLst>
      <p:ext uri="{BB962C8B-B14F-4D97-AF65-F5344CB8AC3E}">
        <p14:creationId xmlns:p14="http://schemas.microsoft.com/office/powerpoint/2010/main" val="3716552502"/>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480B0DF4-281A-F140-A2F7-F5393A9A1D7A}" type="slidenum">
              <a:rPr lang="en-CA"/>
              <a:pPr/>
              <a:t>‹#›</a:t>
            </a:fld>
            <a:endParaRPr lang="en-CA"/>
          </a:p>
        </p:txBody>
      </p:sp>
    </p:spTree>
    <p:extLst>
      <p:ext uri="{BB962C8B-B14F-4D97-AF65-F5344CB8AC3E}">
        <p14:creationId xmlns:p14="http://schemas.microsoft.com/office/powerpoint/2010/main" val="105376908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C72D47D9-AC3B-774F-AC9B-6140F6860A4A}" type="slidenum">
              <a:rPr lang="en-CA"/>
              <a:pPr/>
              <a:t>‹#›</a:t>
            </a:fld>
            <a:endParaRPr lang="en-CA"/>
          </a:p>
        </p:txBody>
      </p:sp>
    </p:spTree>
    <p:extLst>
      <p:ext uri="{BB962C8B-B14F-4D97-AF65-F5344CB8AC3E}">
        <p14:creationId xmlns:p14="http://schemas.microsoft.com/office/powerpoint/2010/main" val="3353436244"/>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11A14E02-6DDC-9D43-88CE-E775EB910F3C}" type="slidenum">
              <a:rPr lang="en-CA"/>
              <a:pPr/>
              <a:t>‹#›</a:t>
            </a:fld>
            <a:endParaRPr lang="en-CA"/>
          </a:p>
        </p:txBody>
      </p:sp>
    </p:spTree>
    <p:extLst>
      <p:ext uri="{BB962C8B-B14F-4D97-AF65-F5344CB8AC3E}">
        <p14:creationId xmlns:p14="http://schemas.microsoft.com/office/powerpoint/2010/main" val="265608100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9C13B6E2-343D-D243-B396-ADCEFB6CF475}" type="slidenum">
              <a:rPr lang="en-CA"/>
              <a:pPr/>
              <a:t>‹#›</a:t>
            </a:fld>
            <a:endParaRPr lang="en-CA"/>
          </a:p>
        </p:txBody>
      </p:sp>
    </p:spTree>
    <p:extLst>
      <p:ext uri="{BB962C8B-B14F-4D97-AF65-F5344CB8AC3E}">
        <p14:creationId xmlns:p14="http://schemas.microsoft.com/office/powerpoint/2010/main" val="319593443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8"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9"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18478621-CBD0-634B-BDAC-8A39B10DD856}" type="slidenum">
              <a:rPr lang="en-CA"/>
              <a:pPr/>
              <a:t>‹#›</a:t>
            </a:fld>
            <a:endParaRPr lang="en-CA"/>
          </a:p>
        </p:txBody>
      </p:sp>
    </p:spTree>
    <p:extLst>
      <p:ext uri="{BB962C8B-B14F-4D97-AF65-F5344CB8AC3E}">
        <p14:creationId xmlns:p14="http://schemas.microsoft.com/office/powerpoint/2010/main" val="37386353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4"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5"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17E3155A-6C2B-3145-A05A-59DEB252B643}" type="slidenum">
              <a:rPr lang="en-CA"/>
              <a:pPr/>
              <a:t>‹#›</a:t>
            </a:fld>
            <a:endParaRPr lang="en-CA"/>
          </a:p>
        </p:txBody>
      </p:sp>
    </p:spTree>
    <p:extLst>
      <p:ext uri="{BB962C8B-B14F-4D97-AF65-F5344CB8AC3E}">
        <p14:creationId xmlns:p14="http://schemas.microsoft.com/office/powerpoint/2010/main" val="333052186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3"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4"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F36244F6-8D0D-7D49-939D-69A3E9703F42}" type="slidenum">
              <a:rPr lang="en-CA"/>
              <a:pPr/>
              <a:t>‹#›</a:t>
            </a:fld>
            <a:endParaRPr lang="en-CA"/>
          </a:p>
        </p:txBody>
      </p:sp>
    </p:spTree>
    <p:extLst>
      <p:ext uri="{BB962C8B-B14F-4D97-AF65-F5344CB8AC3E}">
        <p14:creationId xmlns:p14="http://schemas.microsoft.com/office/powerpoint/2010/main" val="3410162931"/>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DC9E3975-59FE-CA41-BF3B-2600CA5F2C32}" type="slidenum">
              <a:rPr lang="en-CA"/>
              <a:pPr/>
              <a:t>‹#›</a:t>
            </a:fld>
            <a:endParaRPr lang="en-CA"/>
          </a:p>
        </p:txBody>
      </p:sp>
    </p:spTree>
    <p:extLst>
      <p:ext uri="{BB962C8B-B14F-4D97-AF65-F5344CB8AC3E}">
        <p14:creationId xmlns:p14="http://schemas.microsoft.com/office/powerpoint/2010/main" val="4086452679"/>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ED39013E-F0BC-764C-8F9E-AD37EAC76D88}" type="slidenum">
              <a:rPr lang="en-CA"/>
              <a:pPr/>
              <a:t>‹#›</a:t>
            </a:fld>
            <a:endParaRPr lang="en-CA"/>
          </a:p>
        </p:txBody>
      </p:sp>
    </p:spTree>
    <p:extLst>
      <p:ext uri="{BB962C8B-B14F-4D97-AF65-F5344CB8AC3E}">
        <p14:creationId xmlns:p14="http://schemas.microsoft.com/office/powerpoint/2010/main" val="23094018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1136650"/>
            <a:ext cx="8350250" cy="5035550"/>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67DAEBC-5EFB-C545-84D4-9AC1DA4F8F7B}" type="slidenum">
              <a:rPr lang="en-CA"/>
              <a:pPr/>
              <a:t>‹#›</a:t>
            </a:fld>
            <a:endParaRPr lang="en-CA"/>
          </a:p>
        </p:txBody>
      </p:sp>
    </p:spTree>
    <p:extLst>
      <p:ext uri="{BB962C8B-B14F-4D97-AF65-F5344CB8AC3E}">
        <p14:creationId xmlns:p14="http://schemas.microsoft.com/office/powerpoint/2010/main" val="212219044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45FAD70B-703A-0B44-95E3-253CB0E7DF62}" type="slidenum">
              <a:rPr lang="en-CA"/>
              <a:pPr/>
              <a:t>‹#›</a:t>
            </a:fld>
            <a:endParaRPr lang="en-CA"/>
          </a:p>
        </p:txBody>
      </p:sp>
    </p:spTree>
    <p:extLst>
      <p:ext uri="{BB962C8B-B14F-4D97-AF65-F5344CB8AC3E}">
        <p14:creationId xmlns:p14="http://schemas.microsoft.com/office/powerpoint/2010/main" val="277498123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2AC2ED5A-6031-BF4B-8161-67767715F535}" type="slidenum">
              <a:rPr lang="en-CA"/>
              <a:pPr/>
              <a:t>‹#›</a:t>
            </a:fld>
            <a:endParaRPr lang="en-CA"/>
          </a:p>
        </p:txBody>
      </p:sp>
    </p:spTree>
    <p:extLst>
      <p:ext uri="{BB962C8B-B14F-4D97-AF65-F5344CB8AC3E}">
        <p14:creationId xmlns:p14="http://schemas.microsoft.com/office/powerpoint/2010/main" val="405671356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645CD13-ABBC-F740-AA3A-643E0DB90980}" type="slidenum">
              <a:rPr lang="en-CA"/>
              <a:pPr/>
              <a:t>‹#›</a:t>
            </a:fld>
            <a:endParaRPr lang="en-CA"/>
          </a:p>
        </p:txBody>
      </p:sp>
    </p:spTree>
    <p:extLst>
      <p:ext uri="{BB962C8B-B14F-4D97-AF65-F5344CB8AC3E}">
        <p14:creationId xmlns:p14="http://schemas.microsoft.com/office/powerpoint/2010/main" val="76626495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79FD431-0034-054F-8E95-724E47A3AE51}" type="slidenum">
              <a:rPr lang="en-CA"/>
              <a:pPr/>
              <a:t>‹#›</a:t>
            </a:fld>
            <a:endParaRPr lang="en-CA"/>
          </a:p>
        </p:txBody>
      </p:sp>
    </p:spTree>
    <p:extLst>
      <p:ext uri="{BB962C8B-B14F-4D97-AF65-F5344CB8AC3E}">
        <p14:creationId xmlns:p14="http://schemas.microsoft.com/office/powerpoint/2010/main" val="3194699644"/>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A1B8F49-904E-8D46-A73A-950701DD060F}" type="slidenum">
              <a:rPr lang="en-CA"/>
              <a:pPr/>
              <a:t>‹#›</a:t>
            </a:fld>
            <a:endParaRPr lang="en-CA"/>
          </a:p>
        </p:txBody>
      </p:sp>
    </p:spTree>
    <p:extLst>
      <p:ext uri="{BB962C8B-B14F-4D97-AF65-F5344CB8AC3E}">
        <p14:creationId xmlns:p14="http://schemas.microsoft.com/office/powerpoint/2010/main" val="362714941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400FDCA-B70C-A642-9758-9A1581E6A4D4}" type="slidenum">
              <a:rPr lang="en-CA"/>
              <a:pPr/>
              <a:t>‹#›</a:t>
            </a:fld>
            <a:endParaRPr lang="en-CA"/>
          </a:p>
        </p:txBody>
      </p:sp>
    </p:spTree>
    <p:extLst>
      <p:ext uri="{BB962C8B-B14F-4D97-AF65-F5344CB8AC3E}">
        <p14:creationId xmlns:p14="http://schemas.microsoft.com/office/powerpoint/2010/main" val="1534158933"/>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99D7FDD-AC63-EA47-97B8-EBC7BBE72734}" type="slidenum">
              <a:rPr lang="en-CA"/>
              <a:pPr/>
              <a:t>‹#›</a:t>
            </a:fld>
            <a:endParaRPr lang="en-CA"/>
          </a:p>
        </p:txBody>
      </p:sp>
    </p:spTree>
    <p:extLst>
      <p:ext uri="{BB962C8B-B14F-4D97-AF65-F5344CB8AC3E}">
        <p14:creationId xmlns:p14="http://schemas.microsoft.com/office/powerpoint/2010/main" val="360360178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6C0E2DE-3B2C-5141-A246-C86DA2EF4E43}" type="slidenum">
              <a:rPr lang="en-CA"/>
              <a:pPr/>
              <a:t>‹#›</a:t>
            </a:fld>
            <a:endParaRPr lang="en-CA"/>
          </a:p>
        </p:txBody>
      </p:sp>
    </p:spTree>
    <p:extLst>
      <p:ext uri="{BB962C8B-B14F-4D97-AF65-F5344CB8AC3E}">
        <p14:creationId xmlns:p14="http://schemas.microsoft.com/office/powerpoint/2010/main" val="3724484493"/>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3B1B90C-EF4F-1149-903A-BC7E36C25381}" type="slidenum">
              <a:rPr lang="en-CA"/>
              <a:pPr/>
              <a:t>‹#›</a:t>
            </a:fld>
            <a:endParaRPr lang="en-CA"/>
          </a:p>
        </p:txBody>
      </p:sp>
    </p:spTree>
    <p:extLst>
      <p:ext uri="{BB962C8B-B14F-4D97-AF65-F5344CB8AC3E}">
        <p14:creationId xmlns:p14="http://schemas.microsoft.com/office/powerpoint/2010/main" val="1345667751"/>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7FECF31-CD2D-AC44-948B-1499DB272700}" type="slidenum">
              <a:rPr lang="en-CA"/>
              <a:pPr/>
              <a:t>‹#›</a:t>
            </a:fld>
            <a:endParaRPr lang="en-CA"/>
          </a:p>
        </p:txBody>
      </p:sp>
    </p:spTree>
    <p:extLst>
      <p:ext uri="{BB962C8B-B14F-4D97-AF65-F5344CB8AC3E}">
        <p14:creationId xmlns:p14="http://schemas.microsoft.com/office/powerpoint/2010/main" val="23709488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a:prstGeom prst="rect">
            <a:avLst/>
          </a:prstGeo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0B7E94F-7CEE-2645-A313-3EA93AF4BF9C}" type="slidenum">
              <a:rPr lang="en-CA"/>
              <a:pPr/>
              <a:t>‹#›</a:t>
            </a:fld>
            <a:endParaRPr lang="en-CA"/>
          </a:p>
        </p:txBody>
      </p:sp>
    </p:spTree>
    <p:extLst>
      <p:ext uri="{BB962C8B-B14F-4D97-AF65-F5344CB8AC3E}">
        <p14:creationId xmlns:p14="http://schemas.microsoft.com/office/powerpoint/2010/main" val="393691560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9636289-7AD8-804E-8178-FC43B96C5F8C}" type="slidenum">
              <a:rPr lang="en-CA"/>
              <a:pPr/>
              <a:t>‹#›</a:t>
            </a:fld>
            <a:endParaRPr lang="en-CA"/>
          </a:p>
        </p:txBody>
      </p:sp>
    </p:spTree>
    <p:extLst>
      <p:ext uri="{BB962C8B-B14F-4D97-AF65-F5344CB8AC3E}">
        <p14:creationId xmlns:p14="http://schemas.microsoft.com/office/powerpoint/2010/main" val="2246445399"/>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BA84940-DB6D-6449-A050-5BD4192488CF}" type="slidenum">
              <a:rPr lang="en-CA"/>
              <a:pPr/>
              <a:t>‹#›</a:t>
            </a:fld>
            <a:endParaRPr lang="en-CA"/>
          </a:p>
        </p:txBody>
      </p:sp>
    </p:spTree>
    <p:extLst>
      <p:ext uri="{BB962C8B-B14F-4D97-AF65-F5344CB8AC3E}">
        <p14:creationId xmlns:p14="http://schemas.microsoft.com/office/powerpoint/2010/main" val="357669022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003FD10-343C-5E44-B0CC-6C0D2E1E49B9}" type="slidenum">
              <a:rPr lang="en-CA"/>
              <a:pPr/>
              <a:t>‹#›</a:t>
            </a:fld>
            <a:endParaRPr lang="en-CA"/>
          </a:p>
        </p:txBody>
      </p:sp>
    </p:spTree>
    <p:extLst>
      <p:ext uri="{BB962C8B-B14F-4D97-AF65-F5344CB8AC3E}">
        <p14:creationId xmlns:p14="http://schemas.microsoft.com/office/powerpoint/2010/main" val="3072406192"/>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EEB7DAB-5F93-6B41-AB1F-07F8C55E1F88}" type="slidenum">
              <a:rPr lang="en-CA"/>
              <a:pPr/>
              <a:t>‹#›</a:t>
            </a:fld>
            <a:endParaRPr lang="en-CA"/>
          </a:p>
        </p:txBody>
      </p:sp>
    </p:spTree>
    <p:extLst>
      <p:ext uri="{BB962C8B-B14F-4D97-AF65-F5344CB8AC3E}">
        <p14:creationId xmlns:p14="http://schemas.microsoft.com/office/powerpoint/2010/main" val="262944734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0DC83BD-30D6-6E48-8E9E-E1D22884DC4D}" type="slidenum">
              <a:rPr lang="en-CA"/>
              <a:pPr/>
              <a:t>‹#›</a:t>
            </a:fld>
            <a:endParaRPr lang="en-CA"/>
          </a:p>
        </p:txBody>
      </p:sp>
    </p:spTree>
    <p:extLst>
      <p:ext uri="{BB962C8B-B14F-4D97-AF65-F5344CB8AC3E}">
        <p14:creationId xmlns:p14="http://schemas.microsoft.com/office/powerpoint/2010/main" val="10380811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2543CE3-588E-C148-9F83-D246B55F2012}" type="slidenum">
              <a:rPr lang="en-CA"/>
              <a:pPr/>
              <a:t>‹#›</a:t>
            </a:fld>
            <a:endParaRPr lang="en-CA"/>
          </a:p>
        </p:txBody>
      </p:sp>
    </p:spTree>
    <p:extLst>
      <p:ext uri="{BB962C8B-B14F-4D97-AF65-F5344CB8AC3E}">
        <p14:creationId xmlns:p14="http://schemas.microsoft.com/office/powerpoint/2010/main" val="4136751767"/>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58B456C-CEB8-A94B-932E-DE4F775025E8}" type="slidenum">
              <a:rPr lang="en-CA"/>
              <a:pPr/>
              <a:t>‹#›</a:t>
            </a:fld>
            <a:endParaRPr lang="en-CA"/>
          </a:p>
        </p:txBody>
      </p:sp>
    </p:spTree>
    <p:extLst>
      <p:ext uri="{BB962C8B-B14F-4D97-AF65-F5344CB8AC3E}">
        <p14:creationId xmlns:p14="http://schemas.microsoft.com/office/powerpoint/2010/main" val="1590602849"/>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22D0307-FFCC-0341-8BD8-B56BCEFACB77}" type="slidenum">
              <a:rPr lang="en-CA"/>
              <a:pPr/>
              <a:t>‹#›</a:t>
            </a:fld>
            <a:endParaRPr lang="en-CA"/>
          </a:p>
        </p:txBody>
      </p:sp>
    </p:spTree>
    <p:extLst>
      <p:ext uri="{BB962C8B-B14F-4D97-AF65-F5344CB8AC3E}">
        <p14:creationId xmlns:p14="http://schemas.microsoft.com/office/powerpoint/2010/main" val="4040857284"/>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CFE4180-6639-5A44-8C18-2FB8CE0BF9E5}" type="slidenum">
              <a:rPr lang="en-CA"/>
              <a:pPr/>
              <a:t>‹#›</a:t>
            </a:fld>
            <a:endParaRPr lang="en-CA"/>
          </a:p>
        </p:txBody>
      </p:sp>
    </p:spTree>
    <p:extLst>
      <p:ext uri="{BB962C8B-B14F-4D97-AF65-F5344CB8AC3E}">
        <p14:creationId xmlns:p14="http://schemas.microsoft.com/office/powerpoint/2010/main" val="1289966722"/>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9CAAE8F-BD08-4844-BC05-D0AFDAEC1A22}" type="slidenum">
              <a:rPr lang="en-CA"/>
              <a:pPr/>
              <a:t>‹#›</a:t>
            </a:fld>
            <a:endParaRPr lang="en-CA"/>
          </a:p>
        </p:txBody>
      </p:sp>
    </p:spTree>
    <p:extLst>
      <p:ext uri="{BB962C8B-B14F-4D97-AF65-F5344CB8AC3E}">
        <p14:creationId xmlns:p14="http://schemas.microsoft.com/office/powerpoint/2010/main" val="35141162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A019BDD-16A0-A246-AD23-05F8645EE559}" type="slidenum">
              <a:rPr lang="en-CA"/>
              <a:pPr/>
              <a:t>‹#›</a:t>
            </a:fld>
            <a:endParaRPr lang="en-CA"/>
          </a:p>
        </p:txBody>
      </p:sp>
    </p:spTree>
    <p:extLst>
      <p:ext uri="{BB962C8B-B14F-4D97-AF65-F5344CB8AC3E}">
        <p14:creationId xmlns:p14="http://schemas.microsoft.com/office/powerpoint/2010/main" val="3412031786"/>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33F7952-8F8A-3A44-8186-AD012EF68E55}" type="slidenum">
              <a:rPr lang="en-CA"/>
              <a:pPr/>
              <a:t>‹#›</a:t>
            </a:fld>
            <a:endParaRPr lang="en-CA"/>
          </a:p>
        </p:txBody>
      </p:sp>
    </p:spTree>
    <p:extLst>
      <p:ext uri="{BB962C8B-B14F-4D97-AF65-F5344CB8AC3E}">
        <p14:creationId xmlns:p14="http://schemas.microsoft.com/office/powerpoint/2010/main" val="304323944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D472012-95E7-3D4D-BB1D-8872242387E2}" type="slidenum">
              <a:rPr lang="en-CA"/>
              <a:pPr/>
              <a:t>‹#›</a:t>
            </a:fld>
            <a:endParaRPr lang="en-CA"/>
          </a:p>
        </p:txBody>
      </p:sp>
    </p:spTree>
    <p:extLst>
      <p:ext uri="{BB962C8B-B14F-4D97-AF65-F5344CB8AC3E}">
        <p14:creationId xmlns:p14="http://schemas.microsoft.com/office/powerpoint/2010/main" val="2103251624"/>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7BFC81C-BF4C-BD42-ACBF-B8555F497B68}" type="slidenum">
              <a:rPr lang="en-CA"/>
              <a:pPr/>
              <a:t>‹#›</a:t>
            </a:fld>
            <a:endParaRPr lang="en-CA"/>
          </a:p>
        </p:txBody>
      </p:sp>
    </p:spTree>
    <p:extLst>
      <p:ext uri="{BB962C8B-B14F-4D97-AF65-F5344CB8AC3E}">
        <p14:creationId xmlns:p14="http://schemas.microsoft.com/office/powerpoint/2010/main" val="3661058451"/>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D8C9EA1-5C8A-E744-9C66-F4C4E1AA9E29}" type="slidenum">
              <a:rPr lang="en-CA"/>
              <a:pPr/>
              <a:t>‹#›</a:t>
            </a:fld>
            <a:endParaRPr lang="en-CA"/>
          </a:p>
        </p:txBody>
      </p:sp>
    </p:spTree>
    <p:extLst>
      <p:ext uri="{BB962C8B-B14F-4D97-AF65-F5344CB8AC3E}">
        <p14:creationId xmlns:p14="http://schemas.microsoft.com/office/powerpoint/2010/main" val="3935111792"/>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5"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6" name="Picture 45" descr="base.bar.outlines.gif"/>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2199568" name="Rectangle 16"/>
          <p:cNvSpPr>
            <a:spLocks noGrp="1" noChangeArrowheads="1"/>
          </p:cNvSpPr>
          <p:nvPr>
            <p:ph type="ctrTitle"/>
          </p:nvPr>
        </p:nvSpPr>
        <p:spPr>
          <a:xfrm>
            <a:off x="2628900" y="2857500"/>
            <a:ext cx="6057900" cy="1470025"/>
          </a:xfrm>
        </p:spPr>
        <p:txBody>
          <a:bodyPr/>
          <a:lstStyle>
            <a:lvl1pPr>
              <a:defRPr sz="3200"/>
            </a:lvl1pPr>
          </a:lstStyle>
          <a:p>
            <a:pPr lvl="0"/>
            <a:r>
              <a:rPr lang="en-CA" noProof="0" smtClean="0"/>
              <a:t>Click to edit Master title style</a:t>
            </a:r>
          </a:p>
        </p:txBody>
      </p:sp>
      <p:sp>
        <p:nvSpPr>
          <p:cNvPr id="2199569" name="Rectangle 17"/>
          <p:cNvSpPr>
            <a:spLocks noGrp="1" noChangeArrowheads="1"/>
          </p:cNvSpPr>
          <p:nvPr>
            <p:ph type="subTitle" idx="1"/>
          </p:nvPr>
        </p:nvSpPr>
        <p:spPr>
          <a:xfrm>
            <a:off x="2628900" y="4330700"/>
            <a:ext cx="6057900" cy="1257300"/>
          </a:xfrm>
        </p:spPr>
        <p:txBody>
          <a:bodyPr/>
          <a:lstStyle>
            <a:lvl1pPr marL="0" indent="0">
              <a:lnSpc>
                <a:spcPct val="85000"/>
              </a:lnSpc>
              <a:buFontTx/>
              <a:buNone/>
              <a:defRPr/>
            </a:lvl1pPr>
          </a:lstStyle>
          <a:p>
            <a:pPr lvl="0"/>
            <a:r>
              <a:rPr lang="en-CA" noProof="0" smtClean="0"/>
              <a:t>Click to edit Master subtitle style</a:t>
            </a:r>
          </a:p>
        </p:txBody>
      </p:sp>
    </p:spTree>
    <p:extLst>
      <p:ext uri="{BB962C8B-B14F-4D97-AF65-F5344CB8AC3E}">
        <p14:creationId xmlns:p14="http://schemas.microsoft.com/office/powerpoint/2010/main" val="525837141"/>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DE06A1D-381B-544C-9A5A-6CFD1A87A16F}" type="slidenum">
              <a:rPr lang="en-CA"/>
              <a:pPr/>
              <a:t>‹#›</a:t>
            </a:fld>
            <a:endParaRPr lang="en-CA"/>
          </a:p>
        </p:txBody>
      </p:sp>
    </p:spTree>
    <p:extLst>
      <p:ext uri="{BB962C8B-B14F-4D97-AF65-F5344CB8AC3E}">
        <p14:creationId xmlns:p14="http://schemas.microsoft.com/office/powerpoint/2010/main" val="1331799844"/>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C70977E-0B51-C04C-AEF1-D735287EE7BE}" type="slidenum">
              <a:rPr lang="en-CA"/>
              <a:pPr/>
              <a:t>‹#›</a:t>
            </a:fld>
            <a:endParaRPr lang="en-CA"/>
          </a:p>
        </p:txBody>
      </p:sp>
    </p:spTree>
    <p:extLst>
      <p:ext uri="{BB962C8B-B14F-4D97-AF65-F5344CB8AC3E}">
        <p14:creationId xmlns:p14="http://schemas.microsoft.com/office/powerpoint/2010/main" val="7565036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165D6BF-240C-3F4E-B156-5CAD34652C3F}" type="slidenum">
              <a:rPr lang="en-CA"/>
              <a:pPr/>
              <a:t>‹#›</a:t>
            </a:fld>
            <a:endParaRPr lang="en-CA"/>
          </a:p>
        </p:txBody>
      </p:sp>
    </p:spTree>
    <p:extLst>
      <p:ext uri="{BB962C8B-B14F-4D97-AF65-F5344CB8AC3E}">
        <p14:creationId xmlns:p14="http://schemas.microsoft.com/office/powerpoint/2010/main" val="4123535726"/>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B77057B-1782-D847-806C-8895C8A44C94}" type="slidenum">
              <a:rPr lang="en-CA"/>
              <a:pPr/>
              <a:t>‹#›</a:t>
            </a:fld>
            <a:endParaRPr lang="en-CA"/>
          </a:p>
        </p:txBody>
      </p:sp>
    </p:spTree>
    <p:extLst>
      <p:ext uri="{BB962C8B-B14F-4D97-AF65-F5344CB8AC3E}">
        <p14:creationId xmlns:p14="http://schemas.microsoft.com/office/powerpoint/2010/main" val="2466609601"/>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C7DF13A-F35D-264B-8B9F-74A0B589DE64}" type="slidenum">
              <a:rPr lang="en-CA"/>
              <a:pPr/>
              <a:t>‹#›</a:t>
            </a:fld>
            <a:endParaRPr lang="en-CA"/>
          </a:p>
        </p:txBody>
      </p:sp>
    </p:spTree>
    <p:extLst>
      <p:ext uri="{BB962C8B-B14F-4D97-AF65-F5344CB8AC3E}">
        <p14:creationId xmlns:p14="http://schemas.microsoft.com/office/powerpoint/2010/main" val="29086029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idx="1"/>
          </p:nvPr>
        </p:nvSpPr>
        <p:spPr>
          <a:xfrm>
            <a:off x="336550" y="1136650"/>
            <a:ext cx="8350250" cy="503555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B67AAC9-703C-C046-8B2D-C61BA6934B7F}" type="slidenum">
              <a:rPr lang="en-CA"/>
              <a:pPr/>
              <a:t>‹#›</a:t>
            </a:fld>
            <a:endParaRPr lang="en-CA"/>
          </a:p>
        </p:txBody>
      </p:sp>
    </p:spTree>
    <p:extLst>
      <p:ext uri="{BB962C8B-B14F-4D97-AF65-F5344CB8AC3E}">
        <p14:creationId xmlns:p14="http://schemas.microsoft.com/office/powerpoint/2010/main" val="3039532726"/>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281512F-FFD5-8343-817A-CC250C31E7AA}" type="slidenum">
              <a:rPr lang="en-CA"/>
              <a:pPr/>
              <a:t>‹#›</a:t>
            </a:fld>
            <a:endParaRPr lang="en-CA"/>
          </a:p>
        </p:txBody>
      </p:sp>
    </p:spTree>
    <p:extLst>
      <p:ext uri="{BB962C8B-B14F-4D97-AF65-F5344CB8AC3E}">
        <p14:creationId xmlns:p14="http://schemas.microsoft.com/office/powerpoint/2010/main" val="282744290"/>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1E06DFB-058A-1D49-95E2-1D3A22C56271}" type="slidenum">
              <a:rPr lang="en-CA"/>
              <a:pPr/>
              <a:t>‹#›</a:t>
            </a:fld>
            <a:endParaRPr lang="en-CA"/>
          </a:p>
        </p:txBody>
      </p:sp>
    </p:spTree>
    <p:extLst>
      <p:ext uri="{BB962C8B-B14F-4D97-AF65-F5344CB8AC3E}">
        <p14:creationId xmlns:p14="http://schemas.microsoft.com/office/powerpoint/2010/main" val="3179002740"/>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B988A80-0992-3549-A2ED-EBBCED5B6F45}" type="slidenum">
              <a:rPr lang="en-CA"/>
              <a:pPr/>
              <a:t>‹#›</a:t>
            </a:fld>
            <a:endParaRPr lang="en-CA"/>
          </a:p>
        </p:txBody>
      </p:sp>
    </p:spTree>
    <p:extLst>
      <p:ext uri="{BB962C8B-B14F-4D97-AF65-F5344CB8AC3E}">
        <p14:creationId xmlns:p14="http://schemas.microsoft.com/office/powerpoint/2010/main" val="4262944206"/>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78ED7CB-C70F-2849-B17D-8B03248AE983}" type="slidenum">
              <a:rPr lang="en-CA"/>
              <a:pPr/>
              <a:t>‹#›</a:t>
            </a:fld>
            <a:endParaRPr lang="en-CA"/>
          </a:p>
        </p:txBody>
      </p:sp>
    </p:spTree>
    <p:extLst>
      <p:ext uri="{BB962C8B-B14F-4D97-AF65-F5344CB8AC3E}">
        <p14:creationId xmlns:p14="http://schemas.microsoft.com/office/powerpoint/2010/main" val="114961080"/>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DBC5993-514E-E942-BACF-65A6FB633D46}" type="slidenum">
              <a:rPr lang="en-CA"/>
              <a:pPr/>
              <a:t>‹#›</a:t>
            </a:fld>
            <a:endParaRPr lang="en-CA"/>
          </a:p>
        </p:txBody>
      </p:sp>
    </p:spTree>
    <p:extLst>
      <p:ext uri="{BB962C8B-B14F-4D97-AF65-F5344CB8AC3E}">
        <p14:creationId xmlns:p14="http://schemas.microsoft.com/office/powerpoint/2010/main" val="2598566245"/>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47381B54-872B-6040-B091-C09EFAAB5682}" type="slidenum">
              <a:rPr lang="en-CA"/>
              <a:pPr/>
              <a:t>‹#›</a:t>
            </a:fld>
            <a:endParaRPr lang="en-CA"/>
          </a:p>
        </p:txBody>
      </p:sp>
      <p:sp>
        <p:nvSpPr>
          <p:cNvPr id="5" name="Rectangle 15"/>
          <p:cNvSpPr>
            <a:spLocks noGrp="1" noChangeArrowheads="1"/>
          </p:cNvSpPr>
          <p:nvPr>
            <p:ph type="dt" sz="half" idx="11"/>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4133931936"/>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7B9948B7-37E3-5548-ABDE-AC3CCB2B0B34}" type="slidenum">
              <a:rPr lang="en-CA"/>
              <a:pPr/>
              <a:t>‹#›</a:t>
            </a:fld>
            <a:endParaRPr lang="en-CA"/>
          </a:p>
        </p:txBody>
      </p:sp>
      <p:sp>
        <p:nvSpPr>
          <p:cNvPr id="5" name="Rectangle 15"/>
          <p:cNvSpPr>
            <a:spLocks noGrp="1" noChangeArrowheads="1"/>
          </p:cNvSpPr>
          <p:nvPr>
            <p:ph type="dt" sz="half" idx="11"/>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663389678"/>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8BB5D7FB-D674-F546-A291-2EBA6913F2E4}" type="slidenum">
              <a:rPr lang="en-CA"/>
              <a:pPr/>
              <a:t>‹#›</a:t>
            </a:fld>
            <a:endParaRPr lang="en-CA"/>
          </a:p>
        </p:txBody>
      </p:sp>
      <p:sp>
        <p:nvSpPr>
          <p:cNvPr id="5" name="Rectangle 15"/>
          <p:cNvSpPr>
            <a:spLocks noGrp="1" noChangeArrowheads="1"/>
          </p:cNvSpPr>
          <p:nvPr>
            <p:ph type="dt" sz="half" idx="11"/>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2864882697"/>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DA4DC39F-6E59-294D-A046-7D5E65075DFD}" type="slidenum">
              <a:rPr lang="en-CA"/>
              <a:pPr/>
              <a:t>‹#›</a:t>
            </a:fld>
            <a:endParaRPr lang="en-CA"/>
          </a:p>
        </p:txBody>
      </p:sp>
      <p:sp>
        <p:nvSpPr>
          <p:cNvPr id="6" name="Rectangle 15"/>
          <p:cNvSpPr>
            <a:spLocks noGrp="1" noChangeArrowheads="1"/>
          </p:cNvSpPr>
          <p:nvPr>
            <p:ph type="dt" sz="half" idx="11"/>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1769322074"/>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91D2B948-A8E3-EE46-B9DC-D596E5D78690}" type="slidenum">
              <a:rPr lang="en-CA"/>
              <a:pPr/>
              <a:t>‹#›</a:t>
            </a:fld>
            <a:endParaRPr lang="en-CA"/>
          </a:p>
        </p:txBody>
      </p:sp>
      <p:sp>
        <p:nvSpPr>
          <p:cNvPr id="8" name="Rectangle 15"/>
          <p:cNvSpPr>
            <a:spLocks noGrp="1" noChangeArrowheads="1"/>
          </p:cNvSpPr>
          <p:nvPr>
            <p:ph type="dt" sz="half" idx="11"/>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152471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05FBC11-553A-2941-88E4-3D740812F564}" type="slidenum">
              <a:rPr lang="en-CA"/>
              <a:pPr/>
              <a:t>‹#›</a:t>
            </a:fld>
            <a:endParaRPr lang="en-CA"/>
          </a:p>
        </p:txBody>
      </p:sp>
    </p:spTree>
    <p:extLst>
      <p:ext uri="{BB962C8B-B14F-4D97-AF65-F5344CB8AC3E}">
        <p14:creationId xmlns:p14="http://schemas.microsoft.com/office/powerpoint/2010/main" val="14038620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6912D58-6A6C-BD43-8A2D-882BA68C713D}" type="slidenum">
              <a:rPr lang="en-CA"/>
              <a:pPr/>
              <a:t>‹#›</a:t>
            </a:fld>
            <a:endParaRPr lang="en-CA"/>
          </a:p>
        </p:txBody>
      </p:sp>
    </p:spTree>
    <p:extLst>
      <p:ext uri="{BB962C8B-B14F-4D97-AF65-F5344CB8AC3E}">
        <p14:creationId xmlns:p14="http://schemas.microsoft.com/office/powerpoint/2010/main" val="2023002703"/>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88C6C7BC-C325-334E-8D4D-B86354FCFE82}" type="slidenum">
              <a:rPr lang="en-CA"/>
              <a:pPr/>
              <a:t>‹#›</a:t>
            </a:fld>
            <a:endParaRPr lang="en-CA"/>
          </a:p>
        </p:txBody>
      </p:sp>
      <p:sp>
        <p:nvSpPr>
          <p:cNvPr id="4" name="Rectangle 15"/>
          <p:cNvSpPr>
            <a:spLocks noGrp="1" noChangeArrowheads="1"/>
          </p:cNvSpPr>
          <p:nvPr>
            <p:ph type="dt" sz="half" idx="11"/>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075813182"/>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4075676E-AB65-5C4F-A183-140A70EDC1D8}" type="slidenum">
              <a:rPr lang="en-CA"/>
              <a:pPr/>
              <a:t>‹#›</a:t>
            </a:fld>
            <a:endParaRPr lang="en-CA"/>
          </a:p>
        </p:txBody>
      </p:sp>
      <p:sp>
        <p:nvSpPr>
          <p:cNvPr id="3" name="Rectangle 15"/>
          <p:cNvSpPr>
            <a:spLocks noGrp="1" noChangeArrowheads="1"/>
          </p:cNvSpPr>
          <p:nvPr>
            <p:ph type="dt" sz="half" idx="11"/>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250885759"/>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BEFEAF91-58A8-7747-8627-31E72B5D8A92}" type="slidenum">
              <a:rPr lang="en-CA"/>
              <a:pPr/>
              <a:t>‹#›</a:t>
            </a:fld>
            <a:endParaRPr lang="en-CA"/>
          </a:p>
        </p:txBody>
      </p:sp>
      <p:sp>
        <p:nvSpPr>
          <p:cNvPr id="6" name="Rectangle 15"/>
          <p:cNvSpPr>
            <a:spLocks noGrp="1" noChangeArrowheads="1"/>
          </p:cNvSpPr>
          <p:nvPr>
            <p:ph type="dt" sz="half" idx="11"/>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306762514"/>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F554CADA-3AD8-714E-8DD7-8A9F0C0414B0}" type="slidenum">
              <a:rPr lang="en-CA"/>
              <a:pPr/>
              <a:t>‹#›</a:t>
            </a:fld>
            <a:endParaRPr lang="en-CA"/>
          </a:p>
        </p:txBody>
      </p:sp>
      <p:sp>
        <p:nvSpPr>
          <p:cNvPr id="6" name="Rectangle 15"/>
          <p:cNvSpPr>
            <a:spLocks noGrp="1" noChangeArrowheads="1"/>
          </p:cNvSpPr>
          <p:nvPr>
            <p:ph type="dt" sz="half" idx="11"/>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4149465170"/>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C2A40653-8BE9-3148-937F-E7CFA55E49A5}" type="slidenum">
              <a:rPr lang="en-CA"/>
              <a:pPr/>
              <a:t>‹#›</a:t>
            </a:fld>
            <a:endParaRPr lang="en-CA"/>
          </a:p>
        </p:txBody>
      </p:sp>
      <p:sp>
        <p:nvSpPr>
          <p:cNvPr id="5" name="Rectangle 15"/>
          <p:cNvSpPr>
            <a:spLocks noGrp="1" noChangeArrowheads="1"/>
          </p:cNvSpPr>
          <p:nvPr>
            <p:ph type="dt" sz="half" idx="11"/>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452037012"/>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xfrm>
            <a:off x="8686800" y="6400800"/>
            <a:ext cx="457200" cy="366713"/>
          </a:xfrm>
          <a:prstGeom prst="rect">
            <a:avLst/>
          </a:prstGeom>
          <a:ln/>
        </p:spPr>
        <p:txBody>
          <a:bodyPr/>
          <a:lstStyle>
            <a:lvl1pPr>
              <a:defRPr/>
            </a:lvl1pPr>
          </a:lstStyle>
          <a:p>
            <a:fld id="{A557FAD0-AB00-8248-B271-5D4123FC2D96}" type="slidenum">
              <a:rPr lang="en-CA"/>
              <a:pPr/>
              <a:t>‹#›</a:t>
            </a:fld>
            <a:endParaRPr lang="en-CA"/>
          </a:p>
        </p:txBody>
      </p:sp>
      <p:sp>
        <p:nvSpPr>
          <p:cNvPr id="5" name="Rectangle 15"/>
          <p:cNvSpPr>
            <a:spLocks noGrp="1" noChangeArrowheads="1"/>
          </p:cNvSpPr>
          <p:nvPr>
            <p:ph type="dt" sz="half" idx="11"/>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24045185"/>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6"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7" name="Picture 46" descr="base.bar.outlines.gif"/>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2233360" name="Rectangle 16"/>
          <p:cNvSpPr>
            <a:spLocks noGrp="1" noChangeArrowheads="1"/>
          </p:cNvSpPr>
          <p:nvPr>
            <p:ph type="ctrTitle"/>
          </p:nvPr>
        </p:nvSpPr>
        <p:spPr>
          <a:xfrm>
            <a:off x="2628900" y="2857500"/>
            <a:ext cx="6057900" cy="1470025"/>
          </a:xfrm>
        </p:spPr>
        <p:txBody>
          <a:bodyPr/>
          <a:lstStyle>
            <a:lvl1pPr>
              <a:defRPr sz="3200"/>
            </a:lvl1pPr>
          </a:lstStyle>
          <a:p>
            <a:pPr lvl="0"/>
            <a:r>
              <a:rPr lang="en-CA" noProof="0" smtClean="0"/>
              <a:t>Click to edit Master title style</a:t>
            </a:r>
          </a:p>
        </p:txBody>
      </p:sp>
      <p:sp>
        <p:nvSpPr>
          <p:cNvPr id="2233361" name="Rectangle 17"/>
          <p:cNvSpPr>
            <a:spLocks noGrp="1" noChangeArrowheads="1"/>
          </p:cNvSpPr>
          <p:nvPr>
            <p:ph type="subTitle" idx="1"/>
          </p:nvPr>
        </p:nvSpPr>
        <p:spPr>
          <a:xfrm>
            <a:off x="2628900" y="4330700"/>
            <a:ext cx="6057900" cy="1257300"/>
          </a:xfrm>
        </p:spPr>
        <p:txBody>
          <a:bodyPr/>
          <a:lstStyle>
            <a:lvl1pPr marL="0" indent="0">
              <a:lnSpc>
                <a:spcPct val="85000"/>
              </a:lnSpc>
              <a:buFontTx/>
              <a:buNone/>
              <a:defRPr/>
            </a:lvl1pPr>
          </a:lstStyle>
          <a:p>
            <a:pPr lvl="0"/>
            <a:r>
              <a:rPr lang="en-CA" noProof="0" smtClean="0"/>
              <a:t>Click to edit Master subtitle style</a:t>
            </a:r>
          </a:p>
        </p:txBody>
      </p:sp>
    </p:spTree>
    <p:extLst>
      <p:ext uri="{BB962C8B-B14F-4D97-AF65-F5344CB8AC3E}">
        <p14:creationId xmlns:p14="http://schemas.microsoft.com/office/powerpoint/2010/main" val="2005691918"/>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241176307"/>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0A297F7-BEA2-9D45-86E7-981813BEF2E9}" type="slidenum">
              <a:rPr lang="en-CA"/>
              <a:pPr/>
              <a:t>‹#›</a:t>
            </a:fld>
            <a:endParaRPr lang="en-CA"/>
          </a:p>
        </p:txBody>
      </p:sp>
    </p:spTree>
    <p:extLst>
      <p:ext uri="{BB962C8B-B14F-4D97-AF65-F5344CB8AC3E}">
        <p14:creationId xmlns:p14="http://schemas.microsoft.com/office/powerpoint/2010/main" val="3501901944"/>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529A897-87D0-4843-AA05-F4B8CBD0C223}" type="slidenum">
              <a:rPr lang="en-CA"/>
              <a:pPr/>
              <a:t>‹#›</a:t>
            </a:fld>
            <a:endParaRPr lang="en-CA"/>
          </a:p>
        </p:txBody>
      </p:sp>
    </p:spTree>
    <p:extLst>
      <p:ext uri="{BB962C8B-B14F-4D97-AF65-F5344CB8AC3E}">
        <p14:creationId xmlns:p14="http://schemas.microsoft.com/office/powerpoint/2010/main" val="6930904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B0E145B-C8E0-5740-9ABC-E99BCBB2D03F}" type="slidenum">
              <a:rPr lang="en-CA"/>
              <a:pPr/>
              <a:t>‹#›</a:t>
            </a:fld>
            <a:endParaRPr lang="en-CA"/>
          </a:p>
        </p:txBody>
      </p:sp>
    </p:spTree>
    <p:extLst>
      <p:ext uri="{BB962C8B-B14F-4D97-AF65-F5344CB8AC3E}">
        <p14:creationId xmlns:p14="http://schemas.microsoft.com/office/powerpoint/2010/main" val="2306875619"/>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1CBFB7D-1FDB-9F4D-810C-DBB60A337C70}" type="slidenum">
              <a:rPr lang="en-CA"/>
              <a:pPr/>
              <a:t>‹#›</a:t>
            </a:fld>
            <a:endParaRPr lang="en-CA"/>
          </a:p>
        </p:txBody>
      </p:sp>
    </p:spTree>
    <p:extLst>
      <p:ext uri="{BB962C8B-B14F-4D97-AF65-F5344CB8AC3E}">
        <p14:creationId xmlns:p14="http://schemas.microsoft.com/office/powerpoint/2010/main" val="542511593"/>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D222AD0-03A2-274A-BA9E-710483C8D0E5}" type="slidenum">
              <a:rPr lang="en-CA"/>
              <a:pPr/>
              <a:t>‹#›</a:t>
            </a:fld>
            <a:endParaRPr lang="en-CA"/>
          </a:p>
        </p:txBody>
      </p:sp>
    </p:spTree>
    <p:extLst>
      <p:ext uri="{BB962C8B-B14F-4D97-AF65-F5344CB8AC3E}">
        <p14:creationId xmlns:p14="http://schemas.microsoft.com/office/powerpoint/2010/main" val="4100541325"/>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0AFC54F-C6B0-CC4E-8BF0-47064429B658}" type="slidenum">
              <a:rPr lang="en-CA"/>
              <a:pPr/>
              <a:t>‹#›</a:t>
            </a:fld>
            <a:endParaRPr lang="en-CA"/>
          </a:p>
        </p:txBody>
      </p:sp>
    </p:spTree>
    <p:extLst>
      <p:ext uri="{BB962C8B-B14F-4D97-AF65-F5344CB8AC3E}">
        <p14:creationId xmlns:p14="http://schemas.microsoft.com/office/powerpoint/2010/main" val="215781882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647359B-E453-0744-A533-A14C7485A8D5}" type="slidenum">
              <a:rPr lang="en-CA"/>
              <a:pPr/>
              <a:t>‹#›</a:t>
            </a:fld>
            <a:endParaRPr lang="en-CA"/>
          </a:p>
        </p:txBody>
      </p:sp>
    </p:spTree>
    <p:extLst>
      <p:ext uri="{BB962C8B-B14F-4D97-AF65-F5344CB8AC3E}">
        <p14:creationId xmlns:p14="http://schemas.microsoft.com/office/powerpoint/2010/main" val="4215091538"/>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562A2C7-1EC7-FD43-BC42-405F0FEB39F3}" type="slidenum">
              <a:rPr lang="en-CA"/>
              <a:pPr/>
              <a:t>‹#›</a:t>
            </a:fld>
            <a:endParaRPr lang="en-CA"/>
          </a:p>
        </p:txBody>
      </p:sp>
    </p:spTree>
    <p:extLst>
      <p:ext uri="{BB962C8B-B14F-4D97-AF65-F5344CB8AC3E}">
        <p14:creationId xmlns:p14="http://schemas.microsoft.com/office/powerpoint/2010/main" val="2039909782"/>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C0083A0-59E4-9145-926C-C847E7FF1F92}" type="slidenum">
              <a:rPr lang="en-CA"/>
              <a:pPr/>
              <a:t>‹#›</a:t>
            </a:fld>
            <a:endParaRPr lang="en-CA"/>
          </a:p>
        </p:txBody>
      </p:sp>
    </p:spTree>
    <p:extLst>
      <p:ext uri="{BB962C8B-B14F-4D97-AF65-F5344CB8AC3E}">
        <p14:creationId xmlns:p14="http://schemas.microsoft.com/office/powerpoint/2010/main" val="19485006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F4DEA8A-B762-8F45-98CA-6EFA800D0F43}" type="slidenum">
              <a:rPr lang="en-CA"/>
              <a:pPr/>
              <a:t>‹#›</a:t>
            </a:fld>
            <a:endParaRPr lang="en-CA"/>
          </a:p>
        </p:txBody>
      </p:sp>
    </p:spTree>
    <p:extLst>
      <p:ext uri="{BB962C8B-B14F-4D97-AF65-F5344CB8AC3E}">
        <p14:creationId xmlns:p14="http://schemas.microsoft.com/office/powerpoint/2010/main" val="4293296925"/>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BBD65B1-2715-FD42-B734-9F7321149EAF}" type="slidenum">
              <a:rPr lang="en-CA"/>
              <a:pPr/>
              <a:t>‹#›</a:t>
            </a:fld>
            <a:endParaRPr lang="en-CA"/>
          </a:p>
        </p:txBody>
      </p:sp>
    </p:spTree>
    <p:extLst>
      <p:ext uri="{BB962C8B-B14F-4D97-AF65-F5344CB8AC3E}">
        <p14:creationId xmlns:p14="http://schemas.microsoft.com/office/powerpoint/2010/main" val="2462736202"/>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92A4433-7548-7840-B0CC-236779B0BB41}" type="slidenum">
              <a:rPr lang="en-CA"/>
              <a:pPr/>
              <a:t>‹#›</a:t>
            </a:fld>
            <a:endParaRPr lang="en-CA"/>
          </a:p>
        </p:txBody>
      </p:sp>
    </p:spTree>
    <p:extLst>
      <p:ext uri="{BB962C8B-B14F-4D97-AF65-F5344CB8AC3E}">
        <p14:creationId xmlns:p14="http://schemas.microsoft.com/office/powerpoint/2010/main" val="3379137897"/>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97CB1DF-E68E-9744-B099-44DA32994EF6}" type="slidenum">
              <a:rPr lang="en-CA"/>
              <a:pPr/>
              <a:t>‹#›</a:t>
            </a:fld>
            <a:endParaRPr lang="en-CA"/>
          </a:p>
        </p:txBody>
      </p:sp>
    </p:spTree>
    <p:extLst>
      <p:ext uri="{BB962C8B-B14F-4D97-AF65-F5344CB8AC3E}">
        <p14:creationId xmlns:p14="http://schemas.microsoft.com/office/powerpoint/2010/main" val="36304158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9024D19-9482-F240-8D18-D76C070972CC}" type="slidenum">
              <a:rPr lang="en-CA"/>
              <a:pPr/>
              <a:t>‹#›</a:t>
            </a:fld>
            <a:endParaRPr lang="en-CA"/>
          </a:p>
        </p:txBody>
      </p:sp>
    </p:spTree>
    <p:extLst>
      <p:ext uri="{BB962C8B-B14F-4D97-AF65-F5344CB8AC3E}">
        <p14:creationId xmlns:p14="http://schemas.microsoft.com/office/powerpoint/2010/main" val="2363120074"/>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81A5E11-36A2-5240-BE90-4C93B60D0C96}" type="slidenum">
              <a:rPr lang="en-CA"/>
              <a:pPr/>
              <a:t>‹#›</a:t>
            </a:fld>
            <a:endParaRPr lang="en-CA"/>
          </a:p>
        </p:txBody>
      </p:sp>
    </p:spTree>
    <p:extLst>
      <p:ext uri="{BB962C8B-B14F-4D97-AF65-F5344CB8AC3E}">
        <p14:creationId xmlns:p14="http://schemas.microsoft.com/office/powerpoint/2010/main" val="2592403428"/>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7893790-D048-D44C-BD30-174A5ED163E6}" type="slidenum">
              <a:rPr lang="en-CA"/>
              <a:pPr/>
              <a:t>‹#›</a:t>
            </a:fld>
            <a:endParaRPr lang="en-CA"/>
          </a:p>
        </p:txBody>
      </p:sp>
    </p:spTree>
    <p:extLst>
      <p:ext uri="{BB962C8B-B14F-4D97-AF65-F5344CB8AC3E}">
        <p14:creationId xmlns:p14="http://schemas.microsoft.com/office/powerpoint/2010/main" val="46527842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C8247FE-1A5B-0747-9BC7-14F659CE47A9}" type="slidenum">
              <a:rPr lang="en-CA"/>
              <a:pPr/>
              <a:t>‹#›</a:t>
            </a:fld>
            <a:endParaRPr lang="en-CA"/>
          </a:p>
        </p:txBody>
      </p:sp>
    </p:spTree>
    <p:extLst>
      <p:ext uri="{BB962C8B-B14F-4D97-AF65-F5344CB8AC3E}">
        <p14:creationId xmlns:p14="http://schemas.microsoft.com/office/powerpoint/2010/main" val="1844477912"/>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E283834-8654-894D-8D2F-098C6EF9D0FC}" type="slidenum">
              <a:rPr lang="en-CA"/>
              <a:pPr/>
              <a:t>‹#›</a:t>
            </a:fld>
            <a:endParaRPr lang="en-CA"/>
          </a:p>
        </p:txBody>
      </p:sp>
    </p:spTree>
    <p:extLst>
      <p:ext uri="{BB962C8B-B14F-4D97-AF65-F5344CB8AC3E}">
        <p14:creationId xmlns:p14="http://schemas.microsoft.com/office/powerpoint/2010/main" val="570298003"/>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C6E64CF-81C6-F348-832C-267F37D97D80}" type="slidenum">
              <a:rPr lang="en-CA"/>
              <a:pPr/>
              <a:t>‹#›</a:t>
            </a:fld>
            <a:endParaRPr lang="en-CA"/>
          </a:p>
        </p:txBody>
      </p:sp>
    </p:spTree>
    <p:extLst>
      <p:ext uri="{BB962C8B-B14F-4D97-AF65-F5344CB8AC3E}">
        <p14:creationId xmlns:p14="http://schemas.microsoft.com/office/powerpoint/2010/main" val="2869672598"/>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CA92061-4BE7-8844-9B9A-A883A5F78907}" type="slidenum">
              <a:rPr lang="en-CA"/>
              <a:pPr/>
              <a:t>‹#›</a:t>
            </a:fld>
            <a:endParaRPr lang="en-CA"/>
          </a:p>
        </p:txBody>
      </p:sp>
    </p:spTree>
    <p:extLst>
      <p:ext uri="{BB962C8B-B14F-4D97-AF65-F5344CB8AC3E}">
        <p14:creationId xmlns:p14="http://schemas.microsoft.com/office/powerpoint/2010/main" val="3507572754"/>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AEFB458-2051-864A-9523-FBFEBB4FAA40}" type="slidenum">
              <a:rPr lang="en-CA"/>
              <a:pPr/>
              <a:t>‹#›</a:t>
            </a:fld>
            <a:endParaRPr lang="en-CA"/>
          </a:p>
        </p:txBody>
      </p:sp>
    </p:spTree>
    <p:extLst>
      <p:ext uri="{BB962C8B-B14F-4D97-AF65-F5344CB8AC3E}">
        <p14:creationId xmlns:p14="http://schemas.microsoft.com/office/powerpoint/2010/main" val="3518010440"/>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829473A-0F77-F543-89FB-C3C8087739C7}" type="slidenum">
              <a:rPr lang="en-CA"/>
              <a:pPr/>
              <a:t>‹#›</a:t>
            </a:fld>
            <a:endParaRPr lang="en-CA"/>
          </a:p>
        </p:txBody>
      </p:sp>
    </p:spTree>
    <p:extLst>
      <p:ext uri="{BB962C8B-B14F-4D97-AF65-F5344CB8AC3E}">
        <p14:creationId xmlns:p14="http://schemas.microsoft.com/office/powerpoint/2010/main" val="3575025515"/>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44088DF-A92B-BB43-B9E1-E132ABAE7851}" type="slidenum">
              <a:rPr lang="en-CA"/>
              <a:pPr/>
              <a:t>‹#›</a:t>
            </a:fld>
            <a:endParaRPr lang="en-CA"/>
          </a:p>
        </p:txBody>
      </p:sp>
    </p:spTree>
    <p:extLst>
      <p:ext uri="{BB962C8B-B14F-4D97-AF65-F5344CB8AC3E}">
        <p14:creationId xmlns:p14="http://schemas.microsoft.com/office/powerpoint/2010/main" val="3322464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E4B6C92-F77B-5D45-8937-DEECC0941A93}" type="slidenum">
              <a:rPr lang="en-CA"/>
              <a:pPr/>
              <a:t>‹#›</a:t>
            </a:fld>
            <a:endParaRPr lang="en-CA"/>
          </a:p>
        </p:txBody>
      </p:sp>
    </p:spTree>
    <p:extLst>
      <p:ext uri="{BB962C8B-B14F-4D97-AF65-F5344CB8AC3E}">
        <p14:creationId xmlns:p14="http://schemas.microsoft.com/office/powerpoint/2010/main" val="99077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69D0482-645A-5D48-967B-0B99993CD77F}" type="slidenum">
              <a:rPr lang="en-CA"/>
              <a:pPr/>
              <a:t>‹#›</a:t>
            </a:fld>
            <a:endParaRPr lang="en-CA"/>
          </a:p>
        </p:txBody>
      </p:sp>
    </p:spTree>
    <p:extLst>
      <p:ext uri="{BB962C8B-B14F-4D97-AF65-F5344CB8AC3E}">
        <p14:creationId xmlns:p14="http://schemas.microsoft.com/office/powerpoint/2010/main" val="3255812489"/>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26A63AF-82D7-2343-8C2B-4C17C3270CE7}" type="slidenum">
              <a:rPr lang="en-CA"/>
              <a:pPr/>
              <a:t>‹#›</a:t>
            </a:fld>
            <a:endParaRPr lang="en-CA"/>
          </a:p>
        </p:txBody>
      </p:sp>
    </p:spTree>
    <p:extLst>
      <p:ext uri="{BB962C8B-B14F-4D97-AF65-F5344CB8AC3E}">
        <p14:creationId xmlns:p14="http://schemas.microsoft.com/office/powerpoint/2010/main" val="2202840628"/>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AAAFC22-71CB-B946-BAD3-C4D9B2E592FA}" type="slidenum">
              <a:rPr lang="en-CA"/>
              <a:pPr/>
              <a:t>‹#›</a:t>
            </a:fld>
            <a:endParaRPr lang="en-CA"/>
          </a:p>
        </p:txBody>
      </p:sp>
    </p:spTree>
    <p:extLst>
      <p:ext uri="{BB962C8B-B14F-4D97-AF65-F5344CB8AC3E}">
        <p14:creationId xmlns:p14="http://schemas.microsoft.com/office/powerpoint/2010/main" val="458458921"/>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E9CFA69-1FC0-8140-A6AA-E5C736C57955}" type="slidenum">
              <a:rPr lang="en-CA"/>
              <a:pPr/>
              <a:t>‹#›</a:t>
            </a:fld>
            <a:endParaRPr lang="en-CA"/>
          </a:p>
        </p:txBody>
      </p:sp>
    </p:spTree>
    <p:extLst>
      <p:ext uri="{BB962C8B-B14F-4D97-AF65-F5344CB8AC3E}">
        <p14:creationId xmlns:p14="http://schemas.microsoft.com/office/powerpoint/2010/main" val="3995859156"/>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2955139-A354-5D4F-AA5D-B2423D922103}" type="slidenum">
              <a:rPr lang="en-CA"/>
              <a:pPr/>
              <a:t>‹#›</a:t>
            </a:fld>
            <a:endParaRPr lang="en-CA"/>
          </a:p>
        </p:txBody>
      </p:sp>
    </p:spTree>
    <p:extLst>
      <p:ext uri="{BB962C8B-B14F-4D97-AF65-F5344CB8AC3E}">
        <p14:creationId xmlns:p14="http://schemas.microsoft.com/office/powerpoint/2010/main" val="440515306"/>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E2AD962-ACAD-8F46-8C6F-643F673DD9F1}" type="slidenum">
              <a:rPr lang="en-CA"/>
              <a:pPr/>
              <a:t>‹#›</a:t>
            </a:fld>
            <a:endParaRPr lang="en-CA"/>
          </a:p>
        </p:txBody>
      </p:sp>
    </p:spTree>
    <p:extLst>
      <p:ext uri="{BB962C8B-B14F-4D97-AF65-F5344CB8AC3E}">
        <p14:creationId xmlns:p14="http://schemas.microsoft.com/office/powerpoint/2010/main" val="2670185580"/>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79E696B-D86D-BA41-9B0A-F7710FCC4C70}" type="slidenum">
              <a:rPr lang="en-CA"/>
              <a:pPr/>
              <a:t>‹#›</a:t>
            </a:fld>
            <a:endParaRPr lang="en-CA"/>
          </a:p>
        </p:txBody>
      </p:sp>
    </p:spTree>
    <p:extLst>
      <p:ext uri="{BB962C8B-B14F-4D97-AF65-F5344CB8AC3E}">
        <p14:creationId xmlns:p14="http://schemas.microsoft.com/office/powerpoint/2010/main" val="3551194597"/>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BAC8C8B-0A99-CA49-8A67-8EF6F8619120}" type="slidenum">
              <a:rPr lang="en-CA"/>
              <a:pPr/>
              <a:t>‹#›</a:t>
            </a:fld>
            <a:endParaRPr lang="en-CA"/>
          </a:p>
        </p:txBody>
      </p:sp>
    </p:spTree>
    <p:extLst>
      <p:ext uri="{BB962C8B-B14F-4D97-AF65-F5344CB8AC3E}">
        <p14:creationId xmlns:p14="http://schemas.microsoft.com/office/powerpoint/2010/main" val="1900104175"/>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4F7B8EF-AED2-2141-B7F0-82DDF733F0CE}" type="slidenum">
              <a:rPr lang="en-CA"/>
              <a:pPr/>
              <a:t>‹#›</a:t>
            </a:fld>
            <a:endParaRPr lang="en-CA"/>
          </a:p>
        </p:txBody>
      </p:sp>
    </p:spTree>
    <p:extLst>
      <p:ext uri="{BB962C8B-B14F-4D97-AF65-F5344CB8AC3E}">
        <p14:creationId xmlns:p14="http://schemas.microsoft.com/office/powerpoint/2010/main" val="486664413"/>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5E803F0-9416-AB4F-BE11-F28A73E0BAFF}" type="slidenum">
              <a:rPr lang="en-CA"/>
              <a:pPr/>
              <a:t>‹#›</a:t>
            </a:fld>
            <a:endParaRPr lang="en-CA"/>
          </a:p>
        </p:txBody>
      </p:sp>
    </p:spTree>
    <p:extLst>
      <p:ext uri="{BB962C8B-B14F-4D97-AF65-F5344CB8AC3E}">
        <p14:creationId xmlns:p14="http://schemas.microsoft.com/office/powerpoint/2010/main" val="703283738"/>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5"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6" name="Picture 45" descr="base.bar.outlines.gif"/>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2243600" name="Rectangle 16"/>
          <p:cNvSpPr>
            <a:spLocks noGrp="1" noChangeArrowheads="1"/>
          </p:cNvSpPr>
          <p:nvPr>
            <p:ph type="ctrTitle"/>
          </p:nvPr>
        </p:nvSpPr>
        <p:spPr>
          <a:xfrm>
            <a:off x="2628900" y="2857500"/>
            <a:ext cx="6057900" cy="1470025"/>
          </a:xfrm>
        </p:spPr>
        <p:txBody>
          <a:bodyPr/>
          <a:lstStyle>
            <a:lvl1pPr>
              <a:defRPr sz="3200"/>
            </a:lvl1pPr>
          </a:lstStyle>
          <a:p>
            <a:pPr lvl="0"/>
            <a:r>
              <a:rPr lang="en-CA" noProof="0" smtClean="0"/>
              <a:t>Click to edit Master title style</a:t>
            </a:r>
          </a:p>
        </p:txBody>
      </p:sp>
      <p:sp>
        <p:nvSpPr>
          <p:cNvPr id="2243601" name="Rectangle 17"/>
          <p:cNvSpPr>
            <a:spLocks noGrp="1" noChangeArrowheads="1"/>
          </p:cNvSpPr>
          <p:nvPr>
            <p:ph type="subTitle" idx="1"/>
          </p:nvPr>
        </p:nvSpPr>
        <p:spPr>
          <a:xfrm>
            <a:off x="2628900" y="4330700"/>
            <a:ext cx="6057900" cy="1257300"/>
          </a:xfrm>
        </p:spPr>
        <p:txBody>
          <a:bodyPr/>
          <a:lstStyle>
            <a:lvl1pPr marL="0" indent="0">
              <a:lnSpc>
                <a:spcPct val="85000"/>
              </a:lnSpc>
              <a:buFontTx/>
              <a:buNone/>
              <a:defRPr/>
            </a:lvl1pPr>
          </a:lstStyle>
          <a:p>
            <a:pPr lvl="0"/>
            <a:r>
              <a:rPr lang="en-CA" noProof="0" smtClean="0"/>
              <a:t>Click to edit Master subtitle style</a:t>
            </a:r>
          </a:p>
        </p:txBody>
      </p:sp>
    </p:spTree>
    <p:extLst>
      <p:ext uri="{BB962C8B-B14F-4D97-AF65-F5344CB8AC3E}">
        <p14:creationId xmlns:p14="http://schemas.microsoft.com/office/powerpoint/2010/main" val="37742127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DA47B0C-FF93-F244-ADA7-591AE5097A0D}" type="slidenum">
              <a:rPr lang="en-CA"/>
              <a:pPr/>
              <a:t>‹#›</a:t>
            </a:fld>
            <a:endParaRPr lang="en-CA"/>
          </a:p>
        </p:txBody>
      </p:sp>
    </p:spTree>
    <p:extLst>
      <p:ext uri="{BB962C8B-B14F-4D97-AF65-F5344CB8AC3E}">
        <p14:creationId xmlns:p14="http://schemas.microsoft.com/office/powerpoint/2010/main" val="3660009123"/>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AD0064E-0752-DF4A-8671-DA5B5DC5A7F2}" type="slidenum">
              <a:rPr lang="en-CA"/>
              <a:pPr/>
              <a:t>‹#›</a:t>
            </a:fld>
            <a:endParaRPr lang="en-CA"/>
          </a:p>
        </p:txBody>
      </p:sp>
    </p:spTree>
    <p:extLst>
      <p:ext uri="{BB962C8B-B14F-4D97-AF65-F5344CB8AC3E}">
        <p14:creationId xmlns:p14="http://schemas.microsoft.com/office/powerpoint/2010/main" val="2673040108"/>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8DCC8B1-0016-E546-BE4E-31C65B808971}" type="slidenum">
              <a:rPr lang="en-CA"/>
              <a:pPr/>
              <a:t>‹#›</a:t>
            </a:fld>
            <a:endParaRPr lang="en-CA"/>
          </a:p>
        </p:txBody>
      </p:sp>
    </p:spTree>
    <p:extLst>
      <p:ext uri="{BB962C8B-B14F-4D97-AF65-F5344CB8AC3E}">
        <p14:creationId xmlns:p14="http://schemas.microsoft.com/office/powerpoint/2010/main" val="3638427806"/>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DA4C877-7AB6-2240-8976-15EC4FADBE12}" type="slidenum">
              <a:rPr lang="en-CA"/>
              <a:pPr/>
              <a:t>‹#›</a:t>
            </a:fld>
            <a:endParaRPr lang="en-CA"/>
          </a:p>
        </p:txBody>
      </p:sp>
    </p:spTree>
    <p:extLst>
      <p:ext uri="{BB962C8B-B14F-4D97-AF65-F5344CB8AC3E}">
        <p14:creationId xmlns:p14="http://schemas.microsoft.com/office/powerpoint/2010/main" val="3111798497"/>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D10EF67-7F37-6A4F-8355-789ABC60047A}" type="slidenum">
              <a:rPr lang="en-CA"/>
              <a:pPr/>
              <a:t>‹#›</a:t>
            </a:fld>
            <a:endParaRPr lang="en-CA"/>
          </a:p>
        </p:txBody>
      </p:sp>
    </p:spTree>
    <p:extLst>
      <p:ext uri="{BB962C8B-B14F-4D97-AF65-F5344CB8AC3E}">
        <p14:creationId xmlns:p14="http://schemas.microsoft.com/office/powerpoint/2010/main" val="420260626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1D6BA25-B15F-8744-B562-5BC6C6173B5A}" type="slidenum">
              <a:rPr lang="en-CA"/>
              <a:pPr/>
              <a:t>‹#›</a:t>
            </a:fld>
            <a:endParaRPr lang="en-CA"/>
          </a:p>
        </p:txBody>
      </p:sp>
    </p:spTree>
    <p:extLst>
      <p:ext uri="{BB962C8B-B14F-4D97-AF65-F5344CB8AC3E}">
        <p14:creationId xmlns:p14="http://schemas.microsoft.com/office/powerpoint/2010/main" val="3521240230"/>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BD32417-665C-5042-81D7-7008E85B886A}" type="slidenum">
              <a:rPr lang="en-CA"/>
              <a:pPr/>
              <a:t>‹#›</a:t>
            </a:fld>
            <a:endParaRPr lang="en-CA"/>
          </a:p>
        </p:txBody>
      </p:sp>
    </p:spTree>
    <p:extLst>
      <p:ext uri="{BB962C8B-B14F-4D97-AF65-F5344CB8AC3E}">
        <p14:creationId xmlns:p14="http://schemas.microsoft.com/office/powerpoint/2010/main" val="3988080331"/>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95CF737-3B54-5D4B-8E5A-30B44EF095DE}" type="slidenum">
              <a:rPr lang="en-CA"/>
              <a:pPr/>
              <a:t>‹#›</a:t>
            </a:fld>
            <a:endParaRPr lang="en-CA"/>
          </a:p>
        </p:txBody>
      </p:sp>
    </p:spTree>
    <p:extLst>
      <p:ext uri="{BB962C8B-B14F-4D97-AF65-F5344CB8AC3E}">
        <p14:creationId xmlns:p14="http://schemas.microsoft.com/office/powerpoint/2010/main" val="2050011192"/>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35D7FAE-42D0-B940-8CE9-EE7F5C3B39C3}" type="slidenum">
              <a:rPr lang="en-CA"/>
              <a:pPr/>
              <a:t>‹#›</a:t>
            </a:fld>
            <a:endParaRPr lang="en-CA"/>
          </a:p>
        </p:txBody>
      </p:sp>
    </p:spTree>
    <p:extLst>
      <p:ext uri="{BB962C8B-B14F-4D97-AF65-F5344CB8AC3E}">
        <p14:creationId xmlns:p14="http://schemas.microsoft.com/office/powerpoint/2010/main" val="4276672167"/>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6CF683C-8D11-F040-9F7C-BB350ECF454A}" type="slidenum">
              <a:rPr lang="en-CA"/>
              <a:pPr/>
              <a:t>‹#›</a:t>
            </a:fld>
            <a:endParaRPr lang="en-CA"/>
          </a:p>
        </p:txBody>
      </p:sp>
    </p:spTree>
    <p:extLst>
      <p:ext uri="{BB962C8B-B14F-4D97-AF65-F5344CB8AC3E}">
        <p14:creationId xmlns:p14="http://schemas.microsoft.com/office/powerpoint/2010/main" val="1627384561"/>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008F8CF-2D71-B24D-946E-8C0903AFFF50}" type="slidenum">
              <a:rPr lang="en-CA"/>
              <a:pPr/>
              <a:t>‹#›</a:t>
            </a:fld>
            <a:endParaRPr lang="en-CA"/>
          </a:p>
        </p:txBody>
      </p:sp>
    </p:spTree>
    <p:extLst>
      <p:ext uri="{BB962C8B-B14F-4D97-AF65-F5344CB8AC3E}">
        <p14:creationId xmlns:p14="http://schemas.microsoft.com/office/powerpoint/2010/main" val="32562206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B05C187-F96F-4247-A887-5B8C6D8FC403}" type="slidenum">
              <a:rPr lang="en-CA"/>
              <a:pPr/>
              <a:t>‹#›</a:t>
            </a:fld>
            <a:endParaRPr lang="en-CA"/>
          </a:p>
        </p:txBody>
      </p:sp>
    </p:spTree>
    <p:extLst>
      <p:ext uri="{BB962C8B-B14F-4D97-AF65-F5344CB8AC3E}">
        <p14:creationId xmlns:p14="http://schemas.microsoft.com/office/powerpoint/2010/main" val="1411024527"/>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BDA336E-22CD-E646-A1B3-9897A42ED824}" type="slidenum">
              <a:rPr lang="en-CA"/>
              <a:pPr/>
              <a:t>‹#›</a:t>
            </a:fld>
            <a:endParaRPr lang="en-CA"/>
          </a:p>
        </p:txBody>
      </p:sp>
    </p:spTree>
    <p:extLst>
      <p:ext uri="{BB962C8B-B14F-4D97-AF65-F5344CB8AC3E}">
        <p14:creationId xmlns:p14="http://schemas.microsoft.com/office/powerpoint/2010/main" val="4142785770"/>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57684FE-8DB2-504F-8EA6-43EE9B7FB97D}" type="slidenum">
              <a:rPr lang="en-CA"/>
              <a:pPr/>
              <a:t>‹#›</a:t>
            </a:fld>
            <a:endParaRPr lang="en-CA"/>
          </a:p>
        </p:txBody>
      </p:sp>
    </p:spTree>
    <p:extLst>
      <p:ext uri="{BB962C8B-B14F-4D97-AF65-F5344CB8AC3E}">
        <p14:creationId xmlns:p14="http://schemas.microsoft.com/office/powerpoint/2010/main" val="1628805105"/>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253AD57-F6C5-4E49-8647-A5CAC51809ED}" type="slidenum">
              <a:rPr lang="en-CA"/>
              <a:pPr/>
              <a:t>‹#›</a:t>
            </a:fld>
            <a:endParaRPr lang="en-CA"/>
          </a:p>
        </p:txBody>
      </p:sp>
    </p:spTree>
    <p:extLst>
      <p:ext uri="{BB962C8B-B14F-4D97-AF65-F5344CB8AC3E}">
        <p14:creationId xmlns:p14="http://schemas.microsoft.com/office/powerpoint/2010/main" val="3942348812"/>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1557F26-A7D8-3440-994C-408098B4F53B}" type="slidenum">
              <a:rPr lang="en-CA"/>
              <a:pPr/>
              <a:t>‹#›</a:t>
            </a:fld>
            <a:endParaRPr lang="en-CA"/>
          </a:p>
        </p:txBody>
      </p:sp>
    </p:spTree>
    <p:extLst>
      <p:ext uri="{BB962C8B-B14F-4D97-AF65-F5344CB8AC3E}">
        <p14:creationId xmlns:p14="http://schemas.microsoft.com/office/powerpoint/2010/main" val="4100925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B643C49-F968-CD40-BD74-51AFE2C542B4}" type="slidenum">
              <a:rPr lang="en-CA"/>
              <a:pPr/>
              <a:t>‹#›</a:t>
            </a:fld>
            <a:endParaRPr lang="en-CA"/>
          </a:p>
        </p:txBody>
      </p:sp>
    </p:spTree>
    <p:extLst>
      <p:ext uri="{BB962C8B-B14F-4D97-AF65-F5344CB8AC3E}">
        <p14:creationId xmlns:p14="http://schemas.microsoft.com/office/powerpoint/2010/main" val="332239183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0CE0CB4-9C83-6346-AB8E-2A40162162FA}" type="slidenum">
              <a:rPr lang="en-CA"/>
              <a:pPr/>
              <a:t>‹#›</a:t>
            </a:fld>
            <a:endParaRPr lang="en-CA"/>
          </a:p>
        </p:txBody>
      </p:sp>
    </p:spTree>
    <p:extLst>
      <p:ext uri="{BB962C8B-B14F-4D97-AF65-F5344CB8AC3E}">
        <p14:creationId xmlns:p14="http://schemas.microsoft.com/office/powerpoint/2010/main" val="3738067200"/>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FF97016-00B5-A249-9E1A-2F3034FC4CAD}" type="slidenum">
              <a:rPr lang="en-CA"/>
              <a:pPr/>
              <a:t>‹#›</a:t>
            </a:fld>
            <a:endParaRPr lang="en-CA"/>
          </a:p>
        </p:txBody>
      </p:sp>
    </p:spTree>
    <p:extLst>
      <p:ext uri="{BB962C8B-B14F-4D97-AF65-F5344CB8AC3E}">
        <p14:creationId xmlns:p14="http://schemas.microsoft.com/office/powerpoint/2010/main" val="3685368153"/>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3DF7658-B7A8-6D47-837E-768EAD6E1F1E}" type="slidenum">
              <a:rPr lang="en-CA"/>
              <a:pPr/>
              <a:t>‹#›</a:t>
            </a:fld>
            <a:endParaRPr lang="en-CA"/>
          </a:p>
        </p:txBody>
      </p:sp>
    </p:spTree>
    <p:extLst>
      <p:ext uri="{BB962C8B-B14F-4D97-AF65-F5344CB8AC3E}">
        <p14:creationId xmlns:p14="http://schemas.microsoft.com/office/powerpoint/2010/main" val="2709078950"/>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9EAFE52-61B4-1F4E-83D7-83CB03683D36}" type="slidenum">
              <a:rPr lang="en-CA"/>
              <a:pPr/>
              <a:t>‹#›</a:t>
            </a:fld>
            <a:endParaRPr lang="en-CA"/>
          </a:p>
        </p:txBody>
      </p:sp>
    </p:spTree>
    <p:extLst>
      <p:ext uri="{BB962C8B-B14F-4D97-AF65-F5344CB8AC3E}">
        <p14:creationId xmlns:p14="http://schemas.microsoft.com/office/powerpoint/2010/main" val="3024782499"/>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70FA9FF-CE53-E64C-BD01-590E13794F3C}" type="slidenum">
              <a:rPr lang="en-CA"/>
              <a:pPr/>
              <a:t>‹#›</a:t>
            </a:fld>
            <a:endParaRPr lang="en-CA"/>
          </a:p>
        </p:txBody>
      </p:sp>
    </p:spTree>
    <p:extLst>
      <p:ext uri="{BB962C8B-B14F-4D97-AF65-F5344CB8AC3E}">
        <p14:creationId xmlns:p14="http://schemas.microsoft.com/office/powerpoint/2010/main" val="15894380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612201C-0FBA-9C47-BABE-05C4616BD0AC}" type="slidenum">
              <a:rPr lang="en-CA"/>
              <a:pPr/>
              <a:t>‹#›</a:t>
            </a:fld>
            <a:endParaRPr lang="en-CA"/>
          </a:p>
        </p:txBody>
      </p:sp>
    </p:spTree>
    <p:extLst>
      <p:ext uri="{BB962C8B-B14F-4D97-AF65-F5344CB8AC3E}">
        <p14:creationId xmlns:p14="http://schemas.microsoft.com/office/powerpoint/2010/main" val="927170882"/>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0E6A628-1915-734E-82D8-6F44755DA99F}" type="slidenum">
              <a:rPr lang="en-CA"/>
              <a:pPr/>
              <a:t>‹#›</a:t>
            </a:fld>
            <a:endParaRPr lang="en-CA"/>
          </a:p>
        </p:txBody>
      </p:sp>
    </p:spTree>
    <p:extLst>
      <p:ext uri="{BB962C8B-B14F-4D97-AF65-F5344CB8AC3E}">
        <p14:creationId xmlns:p14="http://schemas.microsoft.com/office/powerpoint/2010/main" val="3706018715"/>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9E241C4-4C07-1E4B-B962-5B4ADD3482E9}" type="slidenum">
              <a:rPr lang="en-CA"/>
              <a:pPr/>
              <a:t>‹#›</a:t>
            </a:fld>
            <a:endParaRPr lang="en-CA"/>
          </a:p>
        </p:txBody>
      </p:sp>
    </p:spTree>
    <p:extLst>
      <p:ext uri="{BB962C8B-B14F-4D97-AF65-F5344CB8AC3E}">
        <p14:creationId xmlns:p14="http://schemas.microsoft.com/office/powerpoint/2010/main" val="3397483183"/>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2483FF4-3E9E-4E4A-96D2-1ECBAE87192E}" type="slidenum">
              <a:rPr lang="en-CA"/>
              <a:pPr/>
              <a:t>‹#›</a:t>
            </a:fld>
            <a:endParaRPr lang="en-CA"/>
          </a:p>
        </p:txBody>
      </p:sp>
    </p:spTree>
    <p:extLst>
      <p:ext uri="{BB962C8B-B14F-4D97-AF65-F5344CB8AC3E}">
        <p14:creationId xmlns:p14="http://schemas.microsoft.com/office/powerpoint/2010/main" val="2488963980"/>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4395328-E62A-654E-9E06-389AEAC2F244}" type="slidenum">
              <a:rPr lang="en-CA"/>
              <a:pPr/>
              <a:t>‹#›</a:t>
            </a:fld>
            <a:endParaRPr lang="en-CA"/>
          </a:p>
        </p:txBody>
      </p:sp>
    </p:spTree>
    <p:extLst>
      <p:ext uri="{BB962C8B-B14F-4D97-AF65-F5344CB8AC3E}">
        <p14:creationId xmlns:p14="http://schemas.microsoft.com/office/powerpoint/2010/main" val="591828855"/>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CA08D03-D5F7-814B-A6B8-CFA6425CAFA7}" type="slidenum">
              <a:rPr lang="en-CA"/>
              <a:pPr/>
              <a:t>‹#›</a:t>
            </a:fld>
            <a:endParaRPr lang="en-CA"/>
          </a:p>
        </p:txBody>
      </p:sp>
    </p:spTree>
    <p:extLst>
      <p:ext uri="{BB962C8B-B14F-4D97-AF65-F5344CB8AC3E}">
        <p14:creationId xmlns:p14="http://schemas.microsoft.com/office/powerpoint/2010/main" val="1827049254"/>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FA9D4FE-60E2-0F4F-A1F8-FEF02FE09D09}" type="slidenum">
              <a:rPr lang="en-CA"/>
              <a:pPr/>
              <a:t>‹#›</a:t>
            </a:fld>
            <a:endParaRPr lang="en-CA"/>
          </a:p>
        </p:txBody>
      </p:sp>
    </p:spTree>
    <p:extLst>
      <p:ext uri="{BB962C8B-B14F-4D97-AF65-F5344CB8AC3E}">
        <p14:creationId xmlns:p14="http://schemas.microsoft.com/office/powerpoint/2010/main" val="3783916303"/>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50E8103-9E6B-364D-B078-2456E4B55BD2}" type="slidenum">
              <a:rPr lang="en-CA"/>
              <a:pPr/>
              <a:t>‹#›</a:t>
            </a:fld>
            <a:endParaRPr lang="en-CA"/>
          </a:p>
        </p:txBody>
      </p:sp>
    </p:spTree>
    <p:extLst>
      <p:ext uri="{BB962C8B-B14F-4D97-AF65-F5344CB8AC3E}">
        <p14:creationId xmlns:p14="http://schemas.microsoft.com/office/powerpoint/2010/main" val="1411354860"/>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7332E37-10E1-6D46-A825-761DD5FB9266}" type="slidenum">
              <a:rPr lang="en-CA"/>
              <a:pPr/>
              <a:t>‹#›</a:t>
            </a:fld>
            <a:endParaRPr lang="en-CA"/>
          </a:p>
        </p:txBody>
      </p:sp>
    </p:spTree>
    <p:extLst>
      <p:ext uri="{BB962C8B-B14F-4D97-AF65-F5344CB8AC3E}">
        <p14:creationId xmlns:p14="http://schemas.microsoft.com/office/powerpoint/2010/main" val="3132471830"/>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5294907-54B5-D84F-927F-59EF8781C2D1}" type="slidenum">
              <a:rPr lang="en-CA"/>
              <a:pPr/>
              <a:t>‹#›</a:t>
            </a:fld>
            <a:endParaRPr lang="en-CA"/>
          </a:p>
        </p:txBody>
      </p:sp>
    </p:spTree>
    <p:extLst>
      <p:ext uri="{BB962C8B-B14F-4D97-AF65-F5344CB8AC3E}">
        <p14:creationId xmlns:p14="http://schemas.microsoft.com/office/powerpoint/2010/main" val="166994505"/>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D8A9B3F-7B2E-8D42-BBBB-2F07979C7E4C}" type="slidenum">
              <a:rPr lang="en-CA"/>
              <a:pPr/>
              <a:t>‹#›</a:t>
            </a:fld>
            <a:endParaRPr lang="en-CA"/>
          </a:p>
        </p:txBody>
      </p:sp>
    </p:spTree>
    <p:extLst>
      <p:ext uri="{BB962C8B-B14F-4D97-AF65-F5344CB8AC3E}">
        <p14:creationId xmlns:p14="http://schemas.microsoft.com/office/powerpoint/2010/main" val="19199167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1136650"/>
            <a:ext cx="8350250" cy="5035550"/>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9C30B1B-35B0-184B-ACEB-E7A5879E0F62}" type="slidenum">
              <a:rPr lang="en-CA"/>
              <a:pPr/>
              <a:t>‹#›</a:t>
            </a:fld>
            <a:endParaRPr lang="en-CA"/>
          </a:p>
        </p:txBody>
      </p:sp>
    </p:spTree>
    <p:extLst>
      <p:ext uri="{BB962C8B-B14F-4D97-AF65-F5344CB8AC3E}">
        <p14:creationId xmlns:p14="http://schemas.microsoft.com/office/powerpoint/2010/main" val="2954271531"/>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E23184C-6255-2A4E-B059-9E346E80B0C8}" type="slidenum">
              <a:rPr lang="en-CA"/>
              <a:pPr/>
              <a:t>‹#›</a:t>
            </a:fld>
            <a:endParaRPr lang="en-CA"/>
          </a:p>
        </p:txBody>
      </p:sp>
    </p:spTree>
    <p:extLst>
      <p:ext uri="{BB962C8B-B14F-4D97-AF65-F5344CB8AC3E}">
        <p14:creationId xmlns:p14="http://schemas.microsoft.com/office/powerpoint/2010/main" val="1314690166"/>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FA4CA5A-0276-CF41-8397-1D4989995F94}" type="slidenum">
              <a:rPr lang="en-CA"/>
              <a:pPr/>
              <a:t>‹#›</a:t>
            </a:fld>
            <a:endParaRPr lang="en-CA"/>
          </a:p>
        </p:txBody>
      </p:sp>
    </p:spTree>
    <p:extLst>
      <p:ext uri="{BB962C8B-B14F-4D97-AF65-F5344CB8AC3E}">
        <p14:creationId xmlns:p14="http://schemas.microsoft.com/office/powerpoint/2010/main" val="559774744"/>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6A8003B-5D9E-6C4D-BAA2-7357C20E5DD0}" type="slidenum">
              <a:rPr lang="en-CA"/>
              <a:pPr/>
              <a:t>‹#›</a:t>
            </a:fld>
            <a:endParaRPr lang="en-CA"/>
          </a:p>
        </p:txBody>
      </p:sp>
    </p:spTree>
    <p:extLst>
      <p:ext uri="{BB962C8B-B14F-4D97-AF65-F5344CB8AC3E}">
        <p14:creationId xmlns:p14="http://schemas.microsoft.com/office/powerpoint/2010/main" val="3052105855"/>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6422484-0810-8B41-B6EF-F5B971A4F8BD}" type="slidenum">
              <a:rPr lang="en-CA"/>
              <a:pPr/>
              <a:t>‹#›</a:t>
            </a:fld>
            <a:endParaRPr lang="en-CA"/>
          </a:p>
        </p:txBody>
      </p:sp>
    </p:spTree>
    <p:extLst>
      <p:ext uri="{BB962C8B-B14F-4D97-AF65-F5344CB8AC3E}">
        <p14:creationId xmlns:p14="http://schemas.microsoft.com/office/powerpoint/2010/main" val="3895080325"/>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7438AA5-763B-544B-9A72-6EB1E78EF8DB}" type="slidenum">
              <a:rPr lang="en-CA"/>
              <a:pPr/>
              <a:t>‹#›</a:t>
            </a:fld>
            <a:endParaRPr lang="en-CA"/>
          </a:p>
        </p:txBody>
      </p:sp>
    </p:spTree>
    <p:extLst>
      <p:ext uri="{BB962C8B-B14F-4D97-AF65-F5344CB8AC3E}">
        <p14:creationId xmlns:p14="http://schemas.microsoft.com/office/powerpoint/2010/main" val="453833463"/>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61AF93D-61E4-164D-8358-71F5A8139F35}" type="slidenum">
              <a:rPr lang="en-CA"/>
              <a:pPr/>
              <a:t>‹#›</a:t>
            </a:fld>
            <a:endParaRPr lang="en-CA"/>
          </a:p>
        </p:txBody>
      </p:sp>
    </p:spTree>
    <p:extLst>
      <p:ext uri="{BB962C8B-B14F-4D97-AF65-F5344CB8AC3E}">
        <p14:creationId xmlns:p14="http://schemas.microsoft.com/office/powerpoint/2010/main" val="2367568237"/>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8"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9"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3D0CC3D-7F03-084E-A097-48BE964638D7}" type="slidenum">
              <a:rPr lang="en-CA"/>
              <a:pPr/>
              <a:t>‹#›</a:t>
            </a:fld>
            <a:endParaRPr lang="en-CA"/>
          </a:p>
        </p:txBody>
      </p:sp>
    </p:spTree>
    <p:extLst>
      <p:ext uri="{BB962C8B-B14F-4D97-AF65-F5344CB8AC3E}">
        <p14:creationId xmlns:p14="http://schemas.microsoft.com/office/powerpoint/2010/main" val="1043750582"/>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4"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5"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51F859E-4363-A648-BF2D-951E1F384234}" type="slidenum">
              <a:rPr lang="en-CA"/>
              <a:pPr/>
              <a:t>‹#›</a:t>
            </a:fld>
            <a:endParaRPr lang="en-CA"/>
          </a:p>
        </p:txBody>
      </p:sp>
    </p:spTree>
    <p:extLst>
      <p:ext uri="{BB962C8B-B14F-4D97-AF65-F5344CB8AC3E}">
        <p14:creationId xmlns:p14="http://schemas.microsoft.com/office/powerpoint/2010/main" val="2910965343"/>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3"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4"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E722757-A43A-2C42-A319-FE615160ECF7}" type="slidenum">
              <a:rPr lang="en-CA"/>
              <a:pPr/>
              <a:t>‹#›</a:t>
            </a:fld>
            <a:endParaRPr lang="en-CA"/>
          </a:p>
        </p:txBody>
      </p:sp>
    </p:spTree>
    <p:extLst>
      <p:ext uri="{BB962C8B-B14F-4D97-AF65-F5344CB8AC3E}">
        <p14:creationId xmlns:p14="http://schemas.microsoft.com/office/powerpoint/2010/main" val="1957142416"/>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394F6F7-92B4-D840-BFE5-A939917696B1}" type="slidenum">
              <a:rPr lang="en-CA"/>
              <a:pPr/>
              <a:t>‹#›</a:t>
            </a:fld>
            <a:endParaRPr lang="en-CA"/>
          </a:p>
        </p:txBody>
      </p:sp>
    </p:spTree>
    <p:extLst>
      <p:ext uri="{BB962C8B-B14F-4D97-AF65-F5344CB8AC3E}">
        <p14:creationId xmlns:p14="http://schemas.microsoft.com/office/powerpoint/2010/main" val="18817121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a:prstGeom prst="rect">
            <a:avLst/>
          </a:prstGeo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2012December 1, 2010</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2C59DA1-724D-C54B-B56D-A9F673CFBBBF}" type="slidenum">
              <a:rPr lang="en-CA"/>
              <a:pPr/>
              <a:t>‹#›</a:t>
            </a:fld>
            <a:endParaRPr lang="en-CA"/>
          </a:p>
        </p:txBody>
      </p:sp>
    </p:spTree>
    <p:extLst>
      <p:ext uri="{BB962C8B-B14F-4D97-AF65-F5344CB8AC3E}">
        <p14:creationId xmlns:p14="http://schemas.microsoft.com/office/powerpoint/2010/main" val="331738242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0CEA997-4DA5-4749-AFEB-8FD7193E68D5}" type="slidenum">
              <a:rPr lang="en-CA"/>
              <a:pPr/>
              <a:t>‹#›</a:t>
            </a:fld>
            <a:endParaRPr lang="en-CA"/>
          </a:p>
        </p:txBody>
      </p:sp>
    </p:spTree>
    <p:extLst>
      <p:ext uri="{BB962C8B-B14F-4D97-AF65-F5344CB8AC3E}">
        <p14:creationId xmlns:p14="http://schemas.microsoft.com/office/powerpoint/2010/main" val="3559849990"/>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BC6E414-BB69-354C-8057-D16BF5C73A34}" type="slidenum">
              <a:rPr lang="en-CA"/>
              <a:pPr/>
              <a:t>‹#›</a:t>
            </a:fld>
            <a:endParaRPr lang="en-CA"/>
          </a:p>
        </p:txBody>
      </p:sp>
    </p:spTree>
    <p:extLst>
      <p:ext uri="{BB962C8B-B14F-4D97-AF65-F5344CB8AC3E}">
        <p14:creationId xmlns:p14="http://schemas.microsoft.com/office/powerpoint/2010/main" val="4177977418"/>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US"/>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8D464A1-070B-4E45-B33A-F3433C2C4B07}" type="slidenum">
              <a:rPr lang="en-CA"/>
              <a:pPr/>
              <a:t>‹#›</a:t>
            </a:fld>
            <a:endParaRPr lang="en-CA"/>
          </a:p>
        </p:txBody>
      </p:sp>
    </p:spTree>
    <p:extLst>
      <p:ext uri="{BB962C8B-B14F-4D97-AF65-F5344CB8AC3E}">
        <p14:creationId xmlns:p14="http://schemas.microsoft.com/office/powerpoint/2010/main" val="310923407"/>
      </p:ext>
    </p:extLst>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C85CD32-F859-6A43-9F24-39B8E82055A0}" type="slidenum">
              <a:rPr lang="en-CA"/>
              <a:pPr/>
              <a:t>‹#›</a:t>
            </a:fld>
            <a:endParaRPr lang="en-CA"/>
          </a:p>
        </p:txBody>
      </p:sp>
    </p:spTree>
    <p:extLst>
      <p:ext uri="{BB962C8B-B14F-4D97-AF65-F5344CB8AC3E}">
        <p14:creationId xmlns:p14="http://schemas.microsoft.com/office/powerpoint/2010/main" val="312709632"/>
      </p:ext>
    </p:extLst>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E01C685-FA24-134A-9B4A-8E8883F8D69C}" type="slidenum">
              <a:rPr lang="en-CA"/>
              <a:pPr/>
              <a:t>‹#›</a:t>
            </a:fld>
            <a:endParaRPr lang="en-CA"/>
          </a:p>
        </p:txBody>
      </p:sp>
    </p:spTree>
    <p:extLst>
      <p:ext uri="{BB962C8B-B14F-4D97-AF65-F5344CB8AC3E}">
        <p14:creationId xmlns:p14="http://schemas.microsoft.com/office/powerpoint/2010/main" val="3230196144"/>
      </p:ext>
    </p:extLst>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1DA2026-9679-B94E-8293-8724490C7157}" type="slidenum">
              <a:rPr lang="en-CA"/>
              <a:pPr/>
              <a:t>‹#›</a:t>
            </a:fld>
            <a:endParaRPr lang="en-CA"/>
          </a:p>
        </p:txBody>
      </p:sp>
    </p:spTree>
    <p:extLst>
      <p:ext uri="{BB962C8B-B14F-4D97-AF65-F5344CB8AC3E}">
        <p14:creationId xmlns:p14="http://schemas.microsoft.com/office/powerpoint/2010/main" val="3318497594"/>
      </p:ext>
    </p:extLst>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FF19F69-9E51-D34B-B417-FB6C578EF0C5}" type="slidenum">
              <a:rPr lang="en-CA"/>
              <a:pPr/>
              <a:t>‹#›</a:t>
            </a:fld>
            <a:endParaRPr lang="en-CA"/>
          </a:p>
        </p:txBody>
      </p:sp>
    </p:spTree>
    <p:extLst>
      <p:ext uri="{BB962C8B-B14F-4D97-AF65-F5344CB8AC3E}">
        <p14:creationId xmlns:p14="http://schemas.microsoft.com/office/powerpoint/2010/main" val="3077850574"/>
      </p:ext>
    </p:extLst>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00AF173-EB79-0D40-ACD2-FA3746A2E88E}" type="slidenum">
              <a:rPr lang="en-CA"/>
              <a:pPr/>
              <a:t>‹#›</a:t>
            </a:fld>
            <a:endParaRPr lang="en-CA"/>
          </a:p>
        </p:txBody>
      </p:sp>
    </p:spTree>
    <p:extLst>
      <p:ext uri="{BB962C8B-B14F-4D97-AF65-F5344CB8AC3E}">
        <p14:creationId xmlns:p14="http://schemas.microsoft.com/office/powerpoint/2010/main" val="1984518551"/>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5C98EFE-575C-EE40-B85C-9AB72111D373}" type="slidenum">
              <a:rPr lang="en-CA"/>
              <a:pPr/>
              <a:t>‹#›</a:t>
            </a:fld>
            <a:endParaRPr lang="en-CA"/>
          </a:p>
        </p:txBody>
      </p:sp>
    </p:spTree>
    <p:extLst>
      <p:ext uri="{BB962C8B-B14F-4D97-AF65-F5344CB8AC3E}">
        <p14:creationId xmlns:p14="http://schemas.microsoft.com/office/powerpoint/2010/main" val="138805523"/>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94D9E44-3802-2E42-96E6-1EBC55764272}" type="slidenum">
              <a:rPr lang="en-CA"/>
              <a:pPr/>
              <a:t>‹#›</a:t>
            </a:fld>
            <a:endParaRPr lang="en-CA"/>
          </a:p>
        </p:txBody>
      </p:sp>
    </p:spTree>
    <p:extLst>
      <p:ext uri="{BB962C8B-B14F-4D97-AF65-F5344CB8AC3E}">
        <p14:creationId xmlns:p14="http://schemas.microsoft.com/office/powerpoint/2010/main" val="6254462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FB55FA4-C3A6-A649-9B92-BA5797660774}" type="slidenum">
              <a:rPr lang="en-CA"/>
              <a:pPr/>
              <a:t>‹#›</a:t>
            </a:fld>
            <a:endParaRPr lang="en-CA"/>
          </a:p>
        </p:txBody>
      </p:sp>
    </p:spTree>
    <p:extLst>
      <p:ext uri="{BB962C8B-B14F-4D97-AF65-F5344CB8AC3E}">
        <p14:creationId xmlns:p14="http://schemas.microsoft.com/office/powerpoint/2010/main" val="536064969"/>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5395848-754E-1741-9DFC-8827F52CC411}" type="slidenum">
              <a:rPr lang="en-CA"/>
              <a:pPr/>
              <a:t>‹#›</a:t>
            </a:fld>
            <a:endParaRPr lang="en-CA"/>
          </a:p>
        </p:txBody>
      </p:sp>
    </p:spTree>
    <p:extLst>
      <p:ext uri="{BB962C8B-B14F-4D97-AF65-F5344CB8AC3E}">
        <p14:creationId xmlns:p14="http://schemas.microsoft.com/office/powerpoint/2010/main" val="1956668629"/>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E7991FA-C2F2-694E-8155-ACBB8C4BCC0B}" type="slidenum">
              <a:rPr lang="en-CA"/>
              <a:pPr/>
              <a:t>‹#›</a:t>
            </a:fld>
            <a:endParaRPr lang="en-CA"/>
          </a:p>
        </p:txBody>
      </p:sp>
    </p:spTree>
    <p:extLst>
      <p:ext uri="{BB962C8B-B14F-4D97-AF65-F5344CB8AC3E}">
        <p14:creationId xmlns:p14="http://schemas.microsoft.com/office/powerpoint/2010/main" val="2341004982"/>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F50D4B9-00A0-644E-B9C6-C9E89DE1AA80}" type="slidenum">
              <a:rPr lang="en-CA"/>
              <a:pPr/>
              <a:t>‹#›</a:t>
            </a:fld>
            <a:endParaRPr lang="en-CA"/>
          </a:p>
        </p:txBody>
      </p:sp>
    </p:spTree>
    <p:extLst>
      <p:ext uri="{BB962C8B-B14F-4D97-AF65-F5344CB8AC3E}">
        <p14:creationId xmlns:p14="http://schemas.microsoft.com/office/powerpoint/2010/main" val="2256055657"/>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February 16, 2012</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E7229AA-A405-B845-935D-C2DD8700A667}" type="slidenum">
              <a:rPr lang="en-CA"/>
              <a:pPr/>
              <a:t>‹#›</a:t>
            </a:fld>
            <a:endParaRPr lang="en-CA"/>
          </a:p>
        </p:txBody>
      </p:sp>
    </p:spTree>
    <p:extLst>
      <p:ext uri="{BB962C8B-B14F-4D97-AF65-F5344CB8AC3E}">
        <p14:creationId xmlns:p14="http://schemas.microsoft.com/office/powerpoint/2010/main" val="261102136"/>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1190472-FF0E-0C4F-B364-33AABB663AAC}" type="slidenum">
              <a:rPr lang="en-CA"/>
              <a:pPr/>
              <a:t>‹#›</a:t>
            </a:fld>
            <a:endParaRPr lang="en-CA"/>
          </a:p>
        </p:txBody>
      </p:sp>
    </p:spTree>
    <p:extLst>
      <p:ext uri="{BB962C8B-B14F-4D97-AF65-F5344CB8AC3E}">
        <p14:creationId xmlns:p14="http://schemas.microsoft.com/office/powerpoint/2010/main" val="4005131272"/>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9E97F6A-128F-3544-844A-1A1AC55B7A00}" type="slidenum">
              <a:rPr lang="en-CA"/>
              <a:pPr/>
              <a:t>‹#›</a:t>
            </a:fld>
            <a:endParaRPr lang="en-CA"/>
          </a:p>
        </p:txBody>
      </p:sp>
    </p:spTree>
    <p:extLst>
      <p:ext uri="{BB962C8B-B14F-4D97-AF65-F5344CB8AC3E}">
        <p14:creationId xmlns:p14="http://schemas.microsoft.com/office/powerpoint/2010/main" val="3496190440"/>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CA994BC-CDC8-564E-9AB8-723BAD89E485}" type="slidenum">
              <a:rPr lang="en-CA"/>
              <a:pPr/>
              <a:t>‹#›</a:t>
            </a:fld>
            <a:endParaRPr lang="en-CA"/>
          </a:p>
        </p:txBody>
      </p:sp>
    </p:spTree>
    <p:extLst>
      <p:ext uri="{BB962C8B-B14F-4D97-AF65-F5344CB8AC3E}">
        <p14:creationId xmlns:p14="http://schemas.microsoft.com/office/powerpoint/2010/main" val="1742091721"/>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1C474FB-AFC7-114D-B2E9-7F6CE98E3465}" type="slidenum">
              <a:rPr lang="en-CA"/>
              <a:pPr/>
              <a:t>‹#›</a:t>
            </a:fld>
            <a:endParaRPr lang="en-CA"/>
          </a:p>
        </p:txBody>
      </p:sp>
    </p:spTree>
    <p:extLst>
      <p:ext uri="{BB962C8B-B14F-4D97-AF65-F5344CB8AC3E}">
        <p14:creationId xmlns:p14="http://schemas.microsoft.com/office/powerpoint/2010/main" val="3380008927"/>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7E3CFF7-53EE-B64C-A20B-38033BCB0808}" type="slidenum">
              <a:rPr lang="en-CA"/>
              <a:pPr/>
              <a:t>‹#›</a:t>
            </a:fld>
            <a:endParaRPr lang="en-CA"/>
          </a:p>
        </p:txBody>
      </p:sp>
    </p:spTree>
    <p:extLst>
      <p:ext uri="{BB962C8B-B14F-4D97-AF65-F5344CB8AC3E}">
        <p14:creationId xmlns:p14="http://schemas.microsoft.com/office/powerpoint/2010/main" val="138365037"/>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AE67BB6-245B-0249-9556-B0D883A96659}" type="slidenum">
              <a:rPr lang="en-CA"/>
              <a:pPr/>
              <a:t>‹#›</a:t>
            </a:fld>
            <a:endParaRPr lang="en-CA"/>
          </a:p>
        </p:txBody>
      </p:sp>
    </p:spTree>
    <p:extLst>
      <p:ext uri="{BB962C8B-B14F-4D97-AF65-F5344CB8AC3E}">
        <p14:creationId xmlns:p14="http://schemas.microsoft.com/office/powerpoint/2010/main" val="693635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63878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idx="1"/>
          </p:nvPr>
        </p:nvSpPr>
        <p:spPr>
          <a:xfrm>
            <a:off x="336550" y="1136650"/>
            <a:ext cx="8350250" cy="503555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02D2608-F34D-0243-836F-1BC210CAF6D4}" type="slidenum">
              <a:rPr lang="en-CA"/>
              <a:pPr/>
              <a:t>‹#›</a:t>
            </a:fld>
            <a:endParaRPr lang="en-CA"/>
          </a:p>
        </p:txBody>
      </p:sp>
    </p:spTree>
    <p:extLst>
      <p:ext uri="{BB962C8B-B14F-4D97-AF65-F5344CB8AC3E}">
        <p14:creationId xmlns:p14="http://schemas.microsoft.com/office/powerpoint/2010/main" val="82710948"/>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21A73CD-5661-2C47-9FA7-04E6D1D05AD1}" type="slidenum">
              <a:rPr lang="en-CA"/>
              <a:pPr/>
              <a:t>‹#›</a:t>
            </a:fld>
            <a:endParaRPr lang="en-CA"/>
          </a:p>
        </p:txBody>
      </p:sp>
    </p:spTree>
    <p:extLst>
      <p:ext uri="{BB962C8B-B14F-4D97-AF65-F5344CB8AC3E}">
        <p14:creationId xmlns:p14="http://schemas.microsoft.com/office/powerpoint/2010/main" val="121940390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ABCE354-804F-234D-89B7-164893EDFAD6}" type="slidenum">
              <a:rPr lang="en-CA"/>
              <a:pPr/>
              <a:t>‹#›</a:t>
            </a:fld>
            <a:endParaRPr lang="en-CA"/>
          </a:p>
        </p:txBody>
      </p:sp>
    </p:spTree>
    <p:extLst>
      <p:ext uri="{BB962C8B-B14F-4D97-AF65-F5344CB8AC3E}">
        <p14:creationId xmlns:p14="http://schemas.microsoft.com/office/powerpoint/2010/main" val="3075192574"/>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7B6DA98-1938-7446-B79D-655A56DE600C}" type="slidenum">
              <a:rPr lang="en-CA"/>
              <a:pPr/>
              <a:t>‹#›</a:t>
            </a:fld>
            <a:endParaRPr lang="en-CA"/>
          </a:p>
        </p:txBody>
      </p:sp>
    </p:spTree>
    <p:extLst>
      <p:ext uri="{BB962C8B-B14F-4D97-AF65-F5344CB8AC3E}">
        <p14:creationId xmlns:p14="http://schemas.microsoft.com/office/powerpoint/2010/main" val="3031704844"/>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3EA0D76-0E7E-DE43-8CE8-4DE1C21577C4}" type="slidenum">
              <a:rPr lang="en-CA"/>
              <a:pPr/>
              <a:t>‹#›</a:t>
            </a:fld>
            <a:endParaRPr lang="en-CA"/>
          </a:p>
        </p:txBody>
      </p:sp>
    </p:spTree>
    <p:extLst>
      <p:ext uri="{BB962C8B-B14F-4D97-AF65-F5344CB8AC3E}">
        <p14:creationId xmlns:p14="http://schemas.microsoft.com/office/powerpoint/2010/main" val="1156207208"/>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0EC6F0C-906A-3040-9817-0B23A7F36425}" type="slidenum">
              <a:rPr lang="en-CA"/>
              <a:pPr/>
              <a:t>‹#›</a:t>
            </a:fld>
            <a:endParaRPr lang="en-CA"/>
          </a:p>
        </p:txBody>
      </p:sp>
    </p:spTree>
    <p:extLst>
      <p:ext uri="{BB962C8B-B14F-4D97-AF65-F5344CB8AC3E}">
        <p14:creationId xmlns:p14="http://schemas.microsoft.com/office/powerpoint/2010/main" val="2454988997"/>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8D4577B-3693-4341-A0B8-3E2EDC1C73ED}" type="slidenum">
              <a:rPr lang="en-CA"/>
              <a:pPr/>
              <a:t>‹#›</a:t>
            </a:fld>
            <a:endParaRPr lang="en-CA"/>
          </a:p>
        </p:txBody>
      </p:sp>
    </p:spTree>
    <p:extLst>
      <p:ext uri="{BB962C8B-B14F-4D97-AF65-F5344CB8AC3E}">
        <p14:creationId xmlns:p14="http://schemas.microsoft.com/office/powerpoint/2010/main" val="415911140"/>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FFB4689-676D-C842-8DE6-64CB386B6FD4}" type="slidenum">
              <a:rPr lang="en-CA"/>
              <a:pPr/>
              <a:t>‹#›</a:t>
            </a:fld>
            <a:endParaRPr lang="en-CA"/>
          </a:p>
        </p:txBody>
      </p:sp>
    </p:spTree>
    <p:extLst>
      <p:ext uri="{BB962C8B-B14F-4D97-AF65-F5344CB8AC3E}">
        <p14:creationId xmlns:p14="http://schemas.microsoft.com/office/powerpoint/2010/main" val="2675303160"/>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A76E9C2-DD30-6449-BAF4-EE53EC5731FB}" type="slidenum">
              <a:rPr lang="en-CA"/>
              <a:pPr/>
              <a:t>‹#›</a:t>
            </a:fld>
            <a:endParaRPr lang="en-CA"/>
          </a:p>
        </p:txBody>
      </p:sp>
    </p:spTree>
    <p:extLst>
      <p:ext uri="{BB962C8B-B14F-4D97-AF65-F5344CB8AC3E}">
        <p14:creationId xmlns:p14="http://schemas.microsoft.com/office/powerpoint/2010/main" val="533392452"/>
      </p:ext>
    </p:extLst>
  </p:cSld>
  <p:clrMapOvr>
    <a:masterClrMapping/>
  </p:clrMapOvr>
</p:sldLayout>
</file>

<file path=ppt/slideLayouts/slideLayout80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C994BC7-BC70-A64C-B263-34EEE19964DE}" type="slidenum">
              <a:rPr lang="en-CA"/>
              <a:pPr/>
              <a:t>‹#›</a:t>
            </a:fld>
            <a:endParaRPr lang="en-CA"/>
          </a:p>
        </p:txBody>
      </p:sp>
    </p:spTree>
    <p:extLst>
      <p:ext uri="{BB962C8B-B14F-4D97-AF65-F5344CB8AC3E}">
        <p14:creationId xmlns:p14="http://schemas.microsoft.com/office/powerpoint/2010/main" val="386255668"/>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21429D4-A6F5-E245-BD35-ED44C333911A}" type="slidenum">
              <a:rPr lang="en-CA"/>
              <a:pPr/>
              <a:t>‹#›</a:t>
            </a:fld>
            <a:endParaRPr lang="en-CA"/>
          </a:p>
        </p:txBody>
      </p:sp>
    </p:spTree>
    <p:extLst>
      <p:ext uri="{BB962C8B-B14F-4D97-AF65-F5344CB8AC3E}">
        <p14:creationId xmlns:p14="http://schemas.microsoft.com/office/powerpoint/2010/main" val="2171466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AC36561-B668-AD4F-943D-38290C70CD3D}" type="slidenum">
              <a:rPr lang="en-CA"/>
              <a:pPr/>
              <a:t>‹#›</a:t>
            </a:fld>
            <a:endParaRPr lang="en-CA"/>
          </a:p>
        </p:txBody>
      </p:sp>
    </p:spTree>
    <p:extLst>
      <p:ext uri="{BB962C8B-B14F-4D97-AF65-F5344CB8AC3E}">
        <p14:creationId xmlns:p14="http://schemas.microsoft.com/office/powerpoint/2010/main" val="3745299443"/>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B354075-FCAB-0A42-A7A8-5A1FA75CF372}" type="slidenum">
              <a:rPr lang="en-CA"/>
              <a:pPr/>
              <a:t>‹#›</a:t>
            </a:fld>
            <a:endParaRPr lang="en-CA"/>
          </a:p>
        </p:txBody>
      </p:sp>
    </p:spTree>
    <p:extLst>
      <p:ext uri="{BB962C8B-B14F-4D97-AF65-F5344CB8AC3E}">
        <p14:creationId xmlns:p14="http://schemas.microsoft.com/office/powerpoint/2010/main" val="3703806921"/>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9DB8BCB-7DBE-884B-845D-BDF749BAED6A}" type="slidenum">
              <a:rPr lang="en-CA"/>
              <a:pPr/>
              <a:t>‹#›</a:t>
            </a:fld>
            <a:endParaRPr lang="en-CA"/>
          </a:p>
        </p:txBody>
      </p:sp>
    </p:spTree>
    <p:extLst>
      <p:ext uri="{BB962C8B-B14F-4D97-AF65-F5344CB8AC3E}">
        <p14:creationId xmlns:p14="http://schemas.microsoft.com/office/powerpoint/2010/main" val="1906970009"/>
      </p:ext>
    </p:extLst>
  </p:cSld>
  <p:clrMapOvr>
    <a:masterClrMapping/>
  </p:clrMapOvr>
</p:sldLayout>
</file>

<file path=ppt/slideLayouts/slideLayout8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B2CEE11-FF4C-3B48-8926-0E2EEB3FA396}" type="slidenum">
              <a:rPr lang="en-CA"/>
              <a:pPr/>
              <a:t>‹#›</a:t>
            </a:fld>
            <a:endParaRPr lang="en-CA"/>
          </a:p>
        </p:txBody>
      </p:sp>
    </p:spTree>
    <p:extLst>
      <p:ext uri="{BB962C8B-B14F-4D97-AF65-F5344CB8AC3E}">
        <p14:creationId xmlns:p14="http://schemas.microsoft.com/office/powerpoint/2010/main" val="2336738193"/>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07A1589-B7BB-E349-8354-9A3E1BD4913C}" type="slidenum">
              <a:rPr lang="en-CA"/>
              <a:pPr/>
              <a:t>‹#›</a:t>
            </a:fld>
            <a:endParaRPr lang="en-CA"/>
          </a:p>
        </p:txBody>
      </p:sp>
    </p:spTree>
    <p:extLst>
      <p:ext uri="{BB962C8B-B14F-4D97-AF65-F5344CB8AC3E}">
        <p14:creationId xmlns:p14="http://schemas.microsoft.com/office/powerpoint/2010/main" val="937852938"/>
      </p:ext>
    </p:extLst>
  </p:cSld>
  <p:clrMapOvr>
    <a:masterClrMapping/>
  </p:clrMapOvr>
</p:sldLayout>
</file>

<file path=ppt/slideLayouts/slideLayout8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60F0D2E-D3C2-E645-8E7B-D889AA0E712C}" type="slidenum">
              <a:rPr lang="en-CA"/>
              <a:pPr/>
              <a:t>‹#›</a:t>
            </a:fld>
            <a:endParaRPr lang="en-CA"/>
          </a:p>
        </p:txBody>
      </p:sp>
    </p:spTree>
    <p:extLst>
      <p:ext uri="{BB962C8B-B14F-4D97-AF65-F5344CB8AC3E}">
        <p14:creationId xmlns:p14="http://schemas.microsoft.com/office/powerpoint/2010/main" val="1981141804"/>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77A53DA-DDAC-3F49-BDDF-E819976FCC1D}" type="slidenum">
              <a:rPr lang="en-CA"/>
              <a:pPr/>
              <a:t>‹#›</a:t>
            </a:fld>
            <a:endParaRPr lang="en-CA"/>
          </a:p>
        </p:txBody>
      </p:sp>
    </p:spTree>
    <p:extLst>
      <p:ext uri="{BB962C8B-B14F-4D97-AF65-F5344CB8AC3E}">
        <p14:creationId xmlns:p14="http://schemas.microsoft.com/office/powerpoint/2010/main" val="2047012918"/>
      </p:ext>
    </p:extLst>
  </p:cSld>
  <p:clrMapOvr>
    <a:masterClrMapping/>
  </p:clrMapOvr>
</p:sldLayout>
</file>

<file path=ppt/slideLayouts/slideLayout8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A287005-A326-8541-9D3E-7C902E7E4D2E}" type="slidenum">
              <a:rPr lang="en-CA"/>
              <a:pPr/>
              <a:t>‹#›</a:t>
            </a:fld>
            <a:endParaRPr lang="en-CA"/>
          </a:p>
        </p:txBody>
      </p:sp>
    </p:spTree>
    <p:extLst>
      <p:ext uri="{BB962C8B-B14F-4D97-AF65-F5344CB8AC3E}">
        <p14:creationId xmlns:p14="http://schemas.microsoft.com/office/powerpoint/2010/main" val="1807565980"/>
      </p:ext>
    </p:extLst>
  </p:cSld>
  <p:clrMapOvr>
    <a:masterClrMapping/>
  </p:clrMapOvr>
</p:sldLayout>
</file>

<file path=ppt/slideLayouts/slideLayout8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79B4C76-C39F-2048-ACCB-5331F8091225}" type="slidenum">
              <a:rPr lang="en-CA"/>
              <a:pPr/>
              <a:t>‹#›</a:t>
            </a:fld>
            <a:endParaRPr lang="en-CA"/>
          </a:p>
        </p:txBody>
      </p:sp>
    </p:spTree>
    <p:extLst>
      <p:ext uri="{BB962C8B-B14F-4D97-AF65-F5344CB8AC3E}">
        <p14:creationId xmlns:p14="http://schemas.microsoft.com/office/powerpoint/2010/main" val="2031633470"/>
      </p:ext>
    </p:extLst>
  </p:cSld>
  <p:clrMapOvr>
    <a:masterClrMapping/>
  </p:clrMapOvr>
</p:sldLayout>
</file>

<file path=ppt/slideLayouts/slideLayout8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A984727-806A-2441-9EDF-935CF0772957}" type="slidenum">
              <a:rPr lang="en-CA"/>
              <a:pPr/>
              <a:t>‹#›</a:t>
            </a:fld>
            <a:endParaRPr lang="en-CA"/>
          </a:p>
        </p:txBody>
      </p:sp>
    </p:spTree>
    <p:extLst>
      <p:ext uri="{BB962C8B-B14F-4D97-AF65-F5344CB8AC3E}">
        <p14:creationId xmlns:p14="http://schemas.microsoft.com/office/powerpoint/2010/main" val="4100290295"/>
      </p:ext>
    </p:extLst>
  </p:cSld>
  <p:clrMapOvr>
    <a:masterClrMapping/>
  </p:clrMapOvr>
</p:sldLayout>
</file>

<file path=ppt/slideLayouts/slideLayout8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04467E5-4E03-E845-B354-CA024C55C2C8}" type="slidenum">
              <a:rPr lang="en-CA"/>
              <a:pPr/>
              <a:t>‹#›</a:t>
            </a:fld>
            <a:endParaRPr lang="en-CA"/>
          </a:p>
        </p:txBody>
      </p:sp>
    </p:spTree>
    <p:extLst>
      <p:ext uri="{BB962C8B-B14F-4D97-AF65-F5344CB8AC3E}">
        <p14:creationId xmlns:p14="http://schemas.microsoft.com/office/powerpoint/2010/main" val="9601930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506DE3E-1264-D044-94C8-ACD6A4186F73}" type="slidenum">
              <a:rPr lang="en-CA"/>
              <a:pPr/>
              <a:t>‹#›</a:t>
            </a:fld>
            <a:endParaRPr lang="en-CA"/>
          </a:p>
        </p:txBody>
      </p:sp>
    </p:spTree>
    <p:extLst>
      <p:ext uri="{BB962C8B-B14F-4D97-AF65-F5344CB8AC3E}">
        <p14:creationId xmlns:p14="http://schemas.microsoft.com/office/powerpoint/2010/main" val="2594730564"/>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5013876-9B85-A84C-B391-1914F8DEF009}" type="slidenum">
              <a:rPr lang="en-CA"/>
              <a:pPr/>
              <a:t>‹#›</a:t>
            </a:fld>
            <a:endParaRPr lang="en-CA"/>
          </a:p>
        </p:txBody>
      </p:sp>
    </p:spTree>
    <p:extLst>
      <p:ext uri="{BB962C8B-B14F-4D97-AF65-F5344CB8AC3E}">
        <p14:creationId xmlns:p14="http://schemas.microsoft.com/office/powerpoint/2010/main" val="1933224265"/>
      </p:ext>
    </p:extLst>
  </p:cSld>
  <p:clrMapOvr>
    <a:masterClrMapping/>
  </p:clrMapOvr>
</p:sldLayout>
</file>

<file path=ppt/slideLayouts/slideLayout8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1109738-DCA0-F74B-BF59-6A5506E6BE32}" type="slidenum">
              <a:rPr lang="en-CA"/>
              <a:pPr/>
              <a:t>‹#›</a:t>
            </a:fld>
            <a:endParaRPr lang="en-CA"/>
          </a:p>
        </p:txBody>
      </p:sp>
    </p:spTree>
    <p:extLst>
      <p:ext uri="{BB962C8B-B14F-4D97-AF65-F5344CB8AC3E}">
        <p14:creationId xmlns:p14="http://schemas.microsoft.com/office/powerpoint/2010/main" val="3808306550"/>
      </p:ext>
    </p:extLst>
  </p:cSld>
  <p:clrMapOvr>
    <a:masterClrMapping/>
  </p:clrMapOvr>
</p:sldLayout>
</file>

<file path=ppt/slideLayouts/slideLayout8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49149DE-6D1F-1B43-8D7B-4868697435A9}" type="slidenum">
              <a:rPr lang="en-CA"/>
              <a:pPr/>
              <a:t>‹#›</a:t>
            </a:fld>
            <a:endParaRPr lang="en-CA"/>
          </a:p>
        </p:txBody>
      </p:sp>
    </p:spTree>
    <p:extLst>
      <p:ext uri="{BB962C8B-B14F-4D97-AF65-F5344CB8AC3E}">
        <p14:creationId xmlns:p14="http://schemas.microsoft.com/office/powerpoint/2010/main" val="716989465"/>
      </p:ext>
    </p:extLst>
  </p:cSld>
  <p:clrMapOvr>
    <a:masterClrMapping/>
  </p:clrMapOvr>
</p:sldLayout>
</file>

<file path=ppt/slideLayouts/slideLayout8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18BFA52-2A02-C440-8CAA-732AD9110264}" type="slidenum">
              <a:rPr lang="en-CA"/>
              <a:pPr/>
              <a:t>‹#›</a:t>
            </a:fld>
            <a:endParaRPr lang="en-CA"/>
          </a:p>
        </p:txBody>
      </p:sp>
    </p:spTree>
    <p:extLst>
      <p:ext uri="{BB962C8B-B14F-4D97-AF65-F5344CB8AC3E}">
        <p14:creationId xmlns:p14="http://schemas.microsoft.com/office/powerpoint/2010/main" val="2021363105"/>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AB6F742-D491-E04F-A82D-829340892A3E}" type="slidenum">
              <a:rPr lang="en-CA"/>
              <a:pPr/>
              <a:t>‹#›</a:t>
            </a:fld>
            <a:endParaRPr lang="en-CA"/>
          </a:p>
        </p:txBody>
      </p:sp>
    </p:spTree>
    <p:extLst>
      <p:ext uri="{BB962C8B-B14F-4D97-AF65-F5344CB8AC3E}">
        <p14:creationId xmlns:p14="http://schemas.microsoft.com/office/powerpoint/2010/main" val="3798068980"/>
      </p:ext>
    </p:extLst>
  </p:cSld>
  <p:clrMapOvr>
    <a:masterClrMapping/>
  </p:clrMapOvr>
</p:sldLayout>
</file>

<file path=ppt/slideLayouts/slideLayout8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EEA429A-860E-1348-8712-9E306D6FBD34}" type="slidenum">
              <a:rPr lang="en-CA"/>
              <a:pPr/>
              <a:t>‹#›</a:t>
            </a:fld>
            <a:endParaRPr lang="en-CA"/>
          </a:p>
        </p:txBody>
      </p:sp>
    </p:spTree>
    <p:extLst>
      <p:ext uri="{BB962C8B-B14F-4D97-AF65-F5344CB8AC3E}">
        <p14:creationId xmlns:p14="http://schemas.microsoft.com/office/powerpoint/2010/main" val="1284271779"/>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BD66492-00C3-114D-B655-A1F463268275}" type="slidenum">
              <a:rPr lang="en-CA"/>
              <a:pPr/>
              <a:t>‹#›</a:t>
            </a:fld>
            <a:endParaRPr lang="en-CA"/>
          </a:p>
        </p:txBody>
      </p:sp>
    </p:spTree>
    <p:extLst>
      <p:ext uri="{BB962C8B-B14F-4D97-AF65-F5344CB8AC3E}">
        <p14:creationId xmlns:p14="http://schemas.microsoft.com/office/powerpoint/2010/main" val="2973692571"/>
      </p:ext>
    </p:extLst>
  </p:cSld>
  <p:clrMapOvr>
    <a:masterClrMapping/>
  </p:clrMapOvr>
</p:sldLayout>
</file>

<file path=ppt/slideLayouts/slideLayout82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7CE65C4-D12D-E140-857C-DD332E0CDB82}" type="slidenum">
              <a:rPr lang="en-CA"/>
              <a:pPr/>
              <a:t>‹#›</a:t>
            </a:fld>
            <a:endParaRPr lang="en-CA"/>
          </a:p>
        </p:txBody>
      </p:sp>
    </p:spTree>
    <p:extLst>
      <p:ext uri="{BB962C8B-B14F-4D97-AF65-F5344CB8AC3E}">
        <p14:creationId xmlns:p14="http://schemas.microsoft.com/office/powerpoint/2010/main" val="114350448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7F8AEAF-3020-0647-BBE9-D85BA5D50D51}" type="slidenum">
              <a:rPr lang="en-CA"/>
              <a:pPr/>
              <a:t>‹#›</a:t>
            </a:fld>
            <a:endParaRPr lang="en-CA"/>
          </a:p>
        </p:txBody>
      </p:sp>
    </p:spTree>
    <p:extLst>
      <p:ext uri="{BB962C8B-B14F-4D97-AF65-F5344CB8AC3E}">
        <p14:creationId xmlns:p14="http://schemas.microsoft.com/office/powerpoint/2010/main" val="1504579194"/>
      </p:ext>
    </p:extLst>
  </p:cSld>
  <p:clrMapOvr>
    <a:masterClrMapping/>
  </p:clrMapOvr>
</p:sldLayout>
</file>

<file path=ppt/slideLayouts/slideLayout8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803CD36-731F-3E4D-B08B-932942409B06}" type="slidenum">
              <a:rPr lang="en-CA"/>
              <a:pPr/>
              <a:t>‹#›</a:t>
            </a:fld>
            <a:endParaRPr lang="en-CA"/>
          </a:p>
        </p:txBody>
      </p:sp>
    </p:spTree>
    <p:extLst>
      <p:ext uri="{BB962C8B-B14F-4D97-AF65-F5344CB8AC3E}">
        <p14:creationId xmlns:p14="http://schemas.microsoft.com/office/powerpoint/2010/main" val="1070085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4E6F33F-D97E-A84D-BD8B-5E913CC4DE7B}" type="slidenum">
              <a:rPr lang="en-CA"/>
              <a:pPr/>
              <a:t>‹#›</a:t>
            </a:fld>
            <a:endParaRPr lang="en-CA"/>
          </a:p>
        </p:txBody>
      </p:sp>
    </p:spTree>
    <p:extLst>
      <p:ext uri="{BB962C8B-B14F-4D97-AF65-F5344CB8AC3E}">
        <p14:creationId xmlns:p14="http://schemas.microsoft.com/office/powerpoint/2010/main" val="3279028816"/>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8BD7471-16B7-B347-81B7-16C2CAD09994}" type="slidenum">
              <a:rPr lang="en-CA"/>
              <a:pPr/>
              <a:t>‹#›</a:t>
            </a:fld>
            <a:endParaRPr lang="en-CA"/>
          </a:p>
        </p:txBody>
      </p:sp>
    </p:spTree>
    <p:extLst>
      <p:ext uri="{BB962C8B-B14F-4D97-AF65-F5344CB8AC3E}">
        <p14:creationId xmlns:p14="http://schemas.microsoft.com/office/powerpoint/2010/main" val="1748683406"/>
      </p:ext>
    </p:extLst>
  </p:cSld>
  <p:clrMapOvr>
    <a:masterClrMapping/>
  </p:clrMapOvr>
</p:sldLayout>
</file>

<file path=ppt/slideLayouts/slideLayout8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6885798-ECC2-9744-8065-C87DD14B2FE6}" type="slidenum">
              <a:rPr lang="en-CA"/>
              <a:pPr/>
              <a:t>‹#›</a:t>
            </a:fld>
            <a:endParaRPr lang="en-CA"/>
          </a:p>
        </p:txBody>
      </p:sp>
    </p:spTree>
    <p:extLst>
      <p:ext uri="{BB962C8B-B14F-4D97-AF65-F5344CB8AC3E}">
        <p14:creationId xmlns:p14="http://schemas.microsoft.com/office/powerpoint/2010/main" val="2693287257"/>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B5F89A1-1B17-5E42-9B33-220049689115}" type="slidenum">
              <a:rPr lang="en-CA"/>
              <a:pPr/>
              <a:t>‹#›</a:t>
            </a:fld>
            <a:endParaRPr lang="en-CA"/>
          </a:p>
        </p:txBody>
      </p:sp>
    </p:spTree>
    <p:extLst>
      <p:ext uri="{BB962C8B-B14F-4D97-AF65-F5344CB8AC3E}">
        <p14:creationId xmlns:p14="http://schemas.microsoft.com/office/powerpoint/2010/main" val="3471553325"/>
      </p:ext>
    </p:extLst>
  </p:cSld>
  <p:clrMapOvr>
    <a:masterClrMapping/>
  </p:clrMapOvr>
</p:sldLayout>
</file>

<file path=ppt/slideLayouts/slideLayout8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BC052FA-A090-2D4E-A493-AFC51131FE2A}" type="slidenum">
              <a:rPr lang="en-CA"/>
              <a:pPr/>
              <a:t>‹#›</a:t>
            </a:fld>
            <a:endParaRPr lang="en-CA"/>
          </a:p>
        </p:txBody>
      </p:sp>
    </p:spTree>
    <p:extLst>
      <p:ext uri="{BB962C8B-B14F-4D97-AF65-F5344CB8AC3E}">
        <p14:creationId xmlns:p14="http://schemas.microsoft.com/office/powerpoint/2010/main" val="617889297"/>
      </p:ext>
    </p:extLst>
  </p:cSld>
  <p:clrMapOvr>
    <a:masterClrMapping/>
  </p:clrMapOvr>
</p:sldLayout>
</file>

<file path=ppt/slideLayouts/slideLayout8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2E0CD39-61F3-C947-A309-F6F325843643}" type="slidenum">
              <a:rPr lang="en-CA"/>
              <a:pPr/>
              <a:t>‹#›</a:t>
            </a:fld>
            <a:endParaRPr lang="en-CA"/>
          </a:p>
        </p:txBody>
      </p:sp>
    </p:spTree>
    <p:extLst>
      <p:ext uri="{BB962C8B-B14F-4D97-AF65-F5344CB8AC3E}">
        <p14:creationId xmlns:p14="http://schemas.microsoft.com/office/powerpoint/2010/main" val="3328491239"/>
      </p:ext>
    </p:extLst>
  </p:cSld>
  <p:clrMapOvr>
    <a:masterClrMapping/>
  </p:clrMapOvr>
</p:sldLayout>
</file>

<file path=ppt/slideLayouts/slideLayout8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2556DEF-4483-204F-8D95-FB847AD0608D}" type="slidenum">
              <a:rPr lang="en-CA"/>
              <a:pPr/>
              <a:t>‹#›</a:t>
            </a:fld>
            <a:endParaRPr lang="en-CA"/>
          </a:p>
        </p:txBody>
      </p:sp>
    </p:spTree>
    <p:extLst>
      <p:ext uri="{BB962C8B-B14F-4D97-AF65-F5344CB8AC3E}">
        <p14:creationId xmlns:p14="http://schemas.microsoft.com/office/powerpoint/2010/main" val="3128644379"/>
      </p:ext>
    </p:extLst>
  </p:cSld>
  <p:clrMapOvr>
    <a:masterClrMapping/>
  </p:clrMapOvr>
</p:sldLayout>
</file>

<file path=ppt/slideLayouts/slideLayout83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C8D5F17-9B00-CD4A-B592-161626D64741}" type="slidenum">
              <a:rPr lang="en-CA"/>
              <a:pPr/>
              <a:t>‹#›</a:t>
            </a:fld>
            <a:endParaRPr lang="en-CA"/>
          </a:p>
        </p:txBody>
      </p:sp>
    </p:spTree>
    <p:extLst>
      <p:ext uri="{BB962C8B-B14F-4D97-AF65-F5344CB8AC3E}">
        <p14:creationId xmlns:p14="http://schemas.microsoft.com/office/powerpoint/2010/main" val="3582641729"/>
      </p:ext>
    </p:extLst>
  </p:cSld>
  <p:clrMapOvr>
    <a:masterClrMapping/>
  </p:clrMapOvr>
</p:sldLayout>
</file>

<file path=ppt/slideLayouts/slideLayout83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CA"/>
              <a:t>June 27, 2012</a:t>
            </a:r>
            <a:endParaRPr lang="en-CA" dirty="0"/>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MeetingPerformance Products Weekly Update</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D73B678-03FB-6F4F-9815-D1757DCB494A}" type="slidenum">
              <a:rPr lang="en-CA"/>
              <a:pPr/>
              <a:t>‹#›</a:t>
            </a:fld>
            <a:endParaRPr lang="en-CA"/>
          </a:p>
        </p:txBody>
      </p:sp>
    </p:spTree>
    <p:extLst>
      <p:ext uri="{BB962C8B-B14F-4D97-AF65-F5344CB8AC3E}">
        <p14:creationId xmlns:p14="http://schemas.microsoft.com/office/powerpoint/2010/main" val="1513990496"/>
      </p:ext>
    </p:extLst>
  </p:cSld>
  <p:clrMapOvr>
    <a:masterClrMapping/>
  </p:clrMapOvr>
</p:sldLayout>
</file>

<file path=ppt/slideLayouts/slideLayout8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46B8DCD-A32D-964A-839A-08C0B66AAAD5}" type="slidenum">
              <a:rPr lang="en-CA"/>
              <a:pPr/>
              <a:t>‹#›</a:t>
            </a:fld>
            <a:endParaRPr lang="en-CA"/>
          </a:p>
        </p:txBody>
      </p:sp>
    </p:spTree>
    <p:extLst>
      <p:ext uri="{BB962C8B-B14F-4D97-AF65-F5344CB8AC3E}">
        <p14:creationId xmlns:p14="http://schemas.microsoft.com/office/powerpoint/2010/main" val="4177296255"/>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F42FC92-2FFA-C441-9AA1-C6F9D7AEF611}" type="slidenum">
              <a:rPr lang="en-CA"/>
              <a:pPr/>
              <a:t>‹#›</a:t>
            </a:fld>
            <a:endParaRPr lang="en-CA"/>
          </a:p>
        </p:txBody>
      </p:sp>
    </p:spTree>
    <p:extLst>
      <p:ext uri="{BB962C8B-B14F-4D97-AF65-F5344CB8AC3E}">
        <p14:creationId xmlns:p14="http://schemas.microsoft.com/office/powerpoint/2010/main" val="20033635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14ABC2B-7A20-2042-9182-3A261925E785}" type="slidenum">
              <a:rPr lang="en-CA"/>
              <a:pPr/>
              <a:t>‹#›</a:t>
            </a:fld>
            <a:endParaRPr lang="en-CA"/>
          </a:p>
        </p:txBody>
      </p:sp>
    </p:spTree>
    <p:extLst>
      <p:ext uri="{BB962C8B-B14F-4D97-AF65-F5344CB8AC3E}">
        <p14:creationId xmlns:p14="http://schemas.microsoft.com/office/powerpoint/2010/main" val="176454369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3508662-9BBB-AE41-94AA-03C9D13B84F8}" type="slidenum">
              <a:rPr lang="en-CA"/>
              <a:pPr/>
              <a:t>‹#›</a:t>
            </a:fld>
            <a:endParaRPr lang="en-CA"/>
          </a:p>
        </p:txBody>
      </p:sp>
    </p:spTree>
    <p:extLst>
      <p:ext uri="{BB962C8B-B14F-4D97-AF65-F5344CB8AC3E}">
        <p14:creationId xmlns:p14="http://schemas.microsoft.com/office/powerpoint/2010/main" val="1783905603"/>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3817755-77AE-8841-A7F9-B64E0D9F4BDF}" type="slidenum">
              <a:rPr lang="en-CA"/>
              <a:pPr/>
              <a:t>‹#›</a:t>
            </a:fld>
            <a:endParaRPr lang="en-CA"/>
          </a:p>
        </p:txBody>
      </p:sp>
    </p:spTree>
    <p:extLst>
      <p:ext uri="{BB962C8B-B14F-4D97-AF65-F5344CB8AC3E}">
        <p14:creationId xmlns:p14="http://schemas.microsoft.com/office/powerpoint/2010/main" val="4066795211"/>
      </p:ext>
    </p:extLst>
  </p:cSld>
  <p:clrMapOvr>
    <a:masterClrMapping/>
  </p:clrMapOvr>
</p:sldLayout>
</file>

<file path=ppt/slideLayouts/slideLayout8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39F1EC9-0E36-0648-861A-DBB2CEA8D035}" type="slidenum">
              <a:rPr lang="en-CA"/>
              <a:pPr/>
              <a:t>‹#›</a:t>
            </a:fld>
            <a:endParaRPr lang="en-CA"/>
          </a:p>
        </p:txBody>
      </p:sp>
    </p:spTree>
    <p:extLst>
      <p:ext uri="{BB962C8B-B14F-4D97-AF65-F5344CB8AC3E}">
        <p14:creationId xmlns:p14="http://schemas.microsoft.com/office/powerpoint/2010/main" val="2249312415"/>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9E0F22F-9023-2D48-887F-DEA1BD942ADC}" type="slidenum">
              <a:rPr lang="en-CA"/>
              <a:pPr/>
              <a:t>‹#›</a:t>
            </a:fld>
            <a:endParaRPr lang="en-CA"/>
          </a:p>
        </p:txBody>
      </p:sp>
    </p:spTree>
    <p:extLst>
      <p:ext uri="{BB962C8B-B14F-4D97-AF65-F5344CB8AC3E}">
        <p14:creationId xmlns:p14="http://schemas.microsoft.com/office/powerpoint/2010/main" val="2027182405"/>
      </p:ext>
    </p:extLst>
  </p:cSld>
  <p:clrMapOvr>
    <a:masterClrMapping/>
  </p:clrMapOvr>
</p:sldLayout>
</file>

<file path=ppt/slideLayouts/slideLayout8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CAE8555-930D-4E4B-882C-507812E15FE2}" type="slidenum">
              <a:rPr lang="en-CA"/>
              <a:pPr/>
              <a:t>‹#›</a:t>
            </a:fld>
            <a:endParaRPr lang="en-CA"/>
          </a:p>
        </p:txBody>
      </p:sp>
    </p:spTree>
    <p:extLst>
      <p:ext uri="{BB962C8B-B14F-4D97-AF65-F5344CB8AC3E}">
        <p14:creationId xmlns:p14="http://schemas.microsoft.com/office/powerpoint/2010/main" val="441556921"/>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BF0461A-2062-F24D-82F0-7440330FA308}" type="slidenum">
              <a:rPr lang="en-CA"/>
              <a:pPr/>
              <a:t>‹#›</a:t>
            </a:fld>
            <a:endParaRPr lang="en-CA"/>
          </a:p>
        </p:txBody>
      </p:sp>
    </p:spTree>
    <p:extLst>
      <p:ext uri="{BB962C8B-B14F-4D97-AF65-F5344CB8AC3E}">
        <p14:creationId xmlns:p14="http://schemas.microsoft.com/office/powerpoint/2010/main" val="3681292160"/>
      </p:ext>
    </p:extLst>
  </p:cSld>
  <p:clrMapOvr>
    <a:masterClrMapping/>
  </p:clrMapOvr>
</p:sldLayout>
</file>

<file path=ppt/slideLayouts/slideLayout8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6234978-8C9E-E54B-8394-07A63B515698}" type="slidenum">
              <a:rPr lang="en-CA"/>
              <a:pPr/>
              <a:t>‹#›</a:t>
            </a:fld>
            <a:endParaRPr lang="en-CA"/>
          </a:p>
        </p:txBody>
      </p:sp>
    </p:spTree>
    <p:extLst>
      <p:ext uri="{BB962C8B-B14F-4D97-AF65-F5344CB8AC3E}">
        <p14:creationId xmlns:p14="http://schemas.microsoft.com/office/powerpoint/2010/main" val="3723308850"/>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E0A6BC1-F959-0940-9696-F26746644497}" type="slidenum">
              <a:rPr lang="en-CA"/>
              <a:pPr/>
              <a:t>‹#›</a:t>
            </a:fld>
            <a:endParaRPr lang="en-CA"/>
          </a:p>
        </p:txBody>
      </p:sp>
    </p:spTree>
    <p:extLst>
      <p:ext uri="{BB962C8B-B14F-4D97-AF65-F5344CB8AC3E}">
        <p14:creationId xmlns:p14="http://schemas.microsoft.com/office/powerpoint/2010/main" val="4260293680"/>
      </p:ext>
    </p:extLst>
  </p:cSld>
  <p:clrMapOvr>
    <a:masterClrMapping/>
  </p:clrMapOvr>
</p:sldLayout>
</file>

<file path=ppt/slideLayouts/slideLayout8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25D1DF8-72DF-4540-9700-910646951E97}" type="slidenum">
              <a:rPr lang="en-CA"/>
              <a:pPr/>
              <a:t>‹#›</a:t>
            </a:fld>
            <a:endParaRPr lang="en-CA"/>
          </a:p>
        </p:txBody>
      </p:sp>
    </p:spTree>
    <p:extLst>
      <p:ext uri="{BB962C8B-B14F-4D97-AF65-F5344CB8AC3E}">
        <p14:creationId xmlns:p14="http://schemas.microsoft.com/office/powerpoint/2010/main" val="197735075"/>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F618123-6E75-4741-A1DD-2E4D10FD9EB0}" type="slidenum">
              <a:rPr lang="en-CA"/>
              <a:pPr/>
              <a:t>‹#›</a:t>
            </a:fld>
            <a:endParaRPr lang="en-CA"/>
          </a:p>
        </p:txBody>
      </p:sp>
    </p:spTree>
    <p:extLst>
      <p:ext uri="{BB962C8B-B14F-4D97-AF65-F5344CB8AC3E}">
        <p14:creationId xmlns:p14="http://schemas.microsoft.com/office/powerpoint/2010/main" val="23301536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11383C9-1375-FD42-ADB1-AE5F1D9F29D4}" type="slidenum">
              <a:rPr lang="en-CA"/>
              <a:pPr/>
              <a:t>‹#›</a:t>
            </a:fld>
            <a:endParaRPr lang="en-CA"/>
          </a:p>
        </p:txBody>
      </p:sp>
    </p:spTree>
    <p:extLst>
      <p:ext uri="{BB962C8B-B14F-4D97-AF65-F5344CB8AC3E}">
        <p14:creationId xmlns:p14="http://schemas.microsoft.com/office/powerpoint/2010/main" val="3392072172"/>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D23A324-EF7A-8343-87FC-4238DE0DACA1}" type="slidenum">
              <a:rPr lang="en-CA"/>
              <a:pPr/>
              <a:t>‹#›</a:t>
            </a:fld>
            <a:endParaRPr lang="en-CA"/>
          </a:p>
        </p:txBody>
      </p:sp>
    </p:spTree>
    <p:extLst>
      <p:ext uri="{BB962C8B-B14F-4D97-AF65-F5344CB8AC3E}">
        <p14:creationId xmlns:p14="http://schemas.microsoft.com/office/powerpoint/2010/main" val="3195455172"/>
      </p:ext>
    </p:extLst>
  </p:cSld>
  <p:clrMapOvr>
    <a:masterClrMapping/>
  </p:clrMapOvr>
</p:sldLayout>
</file>

<file path=ppt/slideLayouts/slideLayout85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818F206-16B4-4245-9406-6BFDF2836380}" type="slidenum">
              <a:rPr lang="en-CA"/>
              <a:pPr/>
              <a:t>‹#›</a:t>
            </a:fld>
            <a:endParaRPr lang="en-CA"/>
          </a:p>
        </p:txBody>
      </p:sp>
    </p:spTree>
    <p:extLst>
      <p:ext uri="{BB962C8B-B14F-4D97-AF65-F5344CB8AC3E}">
        <p14:creationId xmlns:p14="http://schemas.microsoft.com/office/powerpoint/2010/main" val="2279057190"/>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CF9D18F-8ED0-E14C-9C0F-255CDD0FB599}" type="slidenum">
              <a:rPr lang="en-CA"/>
              <a:pPr/>
              <a:t>‹#›</a:t>
            </a:fld>
            <a:endParaRPr lang="en-CA"/>
          </a:p>
        </p:txBody>
      </p:sp>
    </p:spTree>
    <p:extLst>
      <p:ext uri="{BB962C8B-B14F-4D97-AF65-F5344CB8AC3E}">
        <p14:creationId xmlns:p14="http://schemas.microsoft.com/office/powerpoint/2010/main" val="3304993780"/>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F5B13F6-0DBA-8C4A-BFEF-9FE05574012F}" type="slidenum">
              <a:rPr lang="en-CA"/>
              <a:pPr/>
              <a:t>‹#›</a:t>
            </a:fld>
            <a:endParaRPr lang="en-CA"/>
          </a:p>
        </p:txBody>
      </p:sp>
    </p:spTree>
    <p:extLst>
      <p:ext uri="{BB962C8B-B14F-4D97-AF65-F5344CB8AC3E}">
        <p14:creationId xmlns:p14="http://schemas.microsoft.com/office/powerpoint/2010/main" val="1498082736"/>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54F910E-5BED-0841-9B8A-727774786CC0}" type="slidenum">
              <a:rPr lang="en-CA"/>
              <a:pPr/>
              <a:t>‹#›</a:t>
            </a:fld>
            <a:endParaRPr lang="en-CA"/>
          </a:p>
        </p:txBody>
      </p:sp>
    </p:spTree>
    <p:extLst>
      <p:ext uri="{BB962C8B-B14F-4D97-AF65-F5344CB8AC3E}">
        <p14:creationId xmlns:p14="http://schemas.microsoft.com/office/powerpoint/2010/main" val="3541235059"/>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2C621C0-680F-AA42-A636-04AD40B1EBFD}" type="slidenum">
              <a:rPr lang="en-CA"/>
              <a:pPr/>
              <a:t>‹#›</a:t>
            </a:fld>
            <a:endParaRPr lang="en-CA"/>
          </a:p>
        </p:txBody>
      </p:sp>
    </p:spTree>
    <p:extLst>
      <p:ext uri="{BB962C8B-B14F-4D97-AF65-F5344CB8AC3E}">
        <p14:creationId xmlns:p14="http://schemas.microsoft.com/office/powerpoint/2010/main" val="3809116652"/>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E19E6EA-96E7-8E4F-A720-13EFAD4F776C}" type="slidenum">
              <a:rPr lang="en-CA"/>
              <a:pPr/>
              <a:t>‹#›</a:t>
            </a:fld>
            <a:endParaRPr lang="en-CA"/>
          </a:p>
        </p:txBody>
      </p:sp>
    </p:spTree>
    <p:extLst>
      <p:ext uri="{BB962C8B-B14F-4D97-AF65-F5344CB8AC3E}">
        <p14:creationId xmlns:p14="http://schemas.microsoft.com/office/powerpoint/2010/main" val="3223343030"/>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7D21641-10B8-FF42-9A96-1F4C32AD3D3A}" type="slidenum">
              <a:rPr lang="en-CA"/>
              <a:pPr/>
              <a:t>‹#›</a:t>
            </a:fld>
            <a:endParaRPr lang="en-CA"/>
          </a:p>
        </p:txBody>
      </p:sp>
    </p:spTree>
    <p:extLst>
      <p:ext uri="{BB962C8B-B14F-4D97-AF65-F5344CB8AC3E}">
        <p14:creationId xmlns:p14="http://schemas.microsoft.com/office/powerpoint/2010/main" val="3495944049"/>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20A6080-8042-DE40-8B5D-5F9B17738537}" type="slidenum">
              <a:rPr lang="en-CA"/>
              <a:pPr/>
              <a:t>‹#›</a:t>
            </a:fld>
            <a:endParaRPr lang="en-CA"/>
          </a:p>
        </p:txBody>
      </p:sp>
    </p:spTree>
    <p:extLst>
      <p:ext uri="{BB962C8B-B14F-4D97-AF65-F5344CB8AC3E}">
        <p14:creationId xmlns:p14="http://schemas.microsoft.com/office/powerpoint/2010/main" val="2287597845"/>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F185833-23D4-6A40-800D-5ED19909A908}" type="slidenum">
              <a:rPr lang="en-CA"/>
              <a:pPr/>
              <a:t>‹#›</a:t>
            </a:fld>
            <a:endParaRPr lang="en-CA"/>
          </a:p>
        </p:txBody>
      </p:sp>
    </p:spTree>
    <p:extLst>
      <p:ext uri="{BB962C8B-B14F-4D97-AF65-F5344CB8AC3E}">
        <p14:creationId xmlns:p14="http://schemas.microsoft.com/office/powerpoint/2010/main" val="10390192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A79DBF3-C56D-6742-8A2B-9EC5BD39E1F1}" type="slidenum">
              <a:rPr lang="en-CA"/>
              <a:pPr/>
              <a:t>‹#›</a:t>
            </a:fld>
            <a:endParaRPr lang="en-CA"/>
          </a:p>
        </p:txBody>
      </p:sp>
    </p:spTree>
    <p:extLst>
      <p:ext uri="{BB962C8B-B14F-4D97-AF65-F5344CB8AC3E}">
        <p14:creationId xmlns:p14="http://schemas.microsoft.com/office/powerpoint/2010/main" val="85362115"/>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2107690593"/>
      </p:ext>
    </p:extLst>
  </p:cSld>
  <p:clrMapOvr>
    <a:masterClrMapping/>
  </p:clrMapOvr>
  <p:transition xmlns:p14="http://schemas.microsoft.com/office/powerpoint/2010/main"/>
</p:sldLayout>
</file>

<file path=ppt/slideLayouts/slideLayout86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81000" y="442913"/>
            <a:ext cx="8367713" cy="393700"/>
          </a:xfrm>
          <a:prstGeom prst="rect">
            <a:avLst/>
          </a:prstGeom>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314052335"/>
      </p:ext>
    </p:extLst>
  </p:cSld>
  <p:clrMapOvr>
    <a:masterClrMapping/>
  </p:clrMapOvr>
  <p:transition xmlns:p14="http://schemas.microsoft.com/office/powerpoint/2010/main"/>
</p:sldLayout>
</file>

<file path=ppt/slideLayouts/slideLayout86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2881476020"/>
      </p:ext>
    </p:extLst>
  </p:cSld>
  <p:clrMapOvr>
    <a:masterClrMapping/>
  </p:clrMapOvr>
  <p:transition xmlns:p14="http://schemas.microsoft.com/office/powerpoint/2010/main"/>
</p:sldLayout>
</file>

<file path=ppt/slideLayouts/slideLayout86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81000" y="442913"/>
            <a:ext cx="8367713" cy="393700"/>
          </a:xfrm>
          <a:prstGeom prst="rect">
            <a:avLst/>
          </a:prstGeom>
        </p:spPr>
        <p:txBody>
          <a:bodyPr/>
          <a:lstStyle/>
          <a:p>
            <a:r>
              <a:rPr lang="fr-FR" smtClean="0"/>
              <a:t>Modifiez le style du titre</a:t>
            </a:r>
            <a:endParaRPr lang="fr-CA"/>
          </a:p>
        </p:txBody>
      </p:sp>
      <p:sp>
        <p:nvSpPr>
          <p:cNvPr id="3" name="Espace réservé du contenu 2"/>
          <p:cNvSpPr>
            <a:spLocks noGrp="1"/>
          </p:cNvSpPr>
          <p:nvPr>
            <p:ph sz="half" idx="1"/>
          </p:nvPr>
        </p:nvSpPr>
        <p:spPr>
          <a:xfrm>
            <a:off x="1047750" y="1546225"/>
            <a:ext cx="3773488"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973638" y="1546225"/>
            <a:ext cx="3775075"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902284590"/>
      </p:ext>
    </p:extLst>
  </p:cSld>
  <p:clrMapOvr>
    <a:masterClrMapping/>
  </p:clrMapOvr>
  <p:transition xmlns:p14="http://schemas.microsoft.com/office/powerpoint/2010/main"/>
</p:sldLayout>
</file>

<file path=ppt/slideLayouts/slideLayout86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871048526"/>
      </p:ext>
    </p:extLst>
  </p:cSld>
  <p:clrMapOvr>
    <a:masterClrMapping/>
  </p:clrMapOvr>
  <p:transition xmlns:p14="http://schemas.microsoft.com/office/powerpoint/2010/main"/>
</p:sldLayout>
</file>

<file path=ppt/slideLayouts/slideLayout86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81000" y="442913"/>
            <a:ext cx="8367713" cy="393700"/>
          </a:xfrm>
          <a:prstGeom prst="rect">
            <a:avLst/>
          </a:prstGeom>
        </p:spPr>
        <p:txBody>
          <a:bodyPr/>
          <a:lstStyle/>
          <a:p>
            <a:r>
              <a:rPr lang="fr-FR" smtClean="0"/>
              <a:t>Modifiez le style du titre</a:t>
            </a:r>
            <a:endParaRPr lang="fr-CA"/>
          </a:p>
        </p:txBody>
      </p:sp>
    </p:spTree>
    <p:extLst>
      <p:ext uri="{BB962C8B-B14F-4D97-AF65-F5344CB8AC3E}">
        <p14:creationId xmlns:p14="http://schemas.microsoft.com/office/powerpoint/2010/main" val="3617807117"/>
      </p:ext>
    </p:extLst>
  </p:cSld>
  <p:clrMapOvr>
    <a:masterClrMapping/>
  </p:clrMapOvr>
  <p:transition xmlns:p14="http://schemas.microsoft.com/office/powerpoint/2010/main"/>
</p:sldLayout>
</file>

<file path=ppt/slideLayouts/slideLayout86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700749"/>
      </p:ext>
    </p:extLst>
  </p:cSld>
  <p:clrMapOvr>
    <a:masterClrMapping/>
  </p:clrMapOvr>
  <p:transition xmlns:p14="http://schemas.microsoft.com/office/powerpoint/2010/main"/>
</p:sldLayout>
</file>

<file path=ppt/slideLayouts/slideLayout86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2407032250"/>
      </p:ext>
    </p:extLst>
  </p:cSld>
  <p:clrMapOvr>
    <a:masterClrMapping/>
  </p:clrMapOvr>
  <p:transition xmlns:p14="http://schemas.microsoft.com/office/powerpoint/2010/main"/>
</p:sldLayout>
</file>

<file path=ppt/slideLayouts/slideLayout86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661905399"/>
      </p:ext>
    </p:extLst>
  </p:cSld>
  <p:clrMapOvr>
    <a:masterClrMapping/>
  </p:clrMapOvr>
  <p:transition xmlns:p14="http://schemas.microsoft.com/office/powerpoint/2010/main"/>
</p:sldLayout>
</file>

<file path=ppt/slideLayouts/slideLayout86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81000" y="442913"/>
            <a:ext cx="8367713" cy="393700"/>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792084248"/>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0AB0997-E947-E648-B74A-D1482BCBD3CD}" type="slidenum">
              <a:rPr lang="en-CA"/>
              <a:pPr/>
              <a:t>‹#›</a:t>
            </a:fld>
            <a:endParaRPr lang="en-CA"/>
          </a:p>
        </p:txBody>
      </p:sp>
    </p:spTree>
    <p:extLst>
      <p:ext uri="{BB962C8B-B14F-4D97-AF65-F5344CB8AC3E}">
        <p14:creationId xmlns:p14="http://schemas.microsoft.com/office/powerpoint/2010/main" val="2370234729"/>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57975" y="442913"/>
            <a:ext cx="2090738" cy="4786312"/>
          </a:xfrm>
          <a:prstGeom prst="rect">
            <a:avLst/>
          </a:prstGeo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81000" y="442913"/>
            <a:ext cx="6124575" cy="47863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663409046"/>
      </p:ext>
    </p:extLst>
  </p:cSld>
  <p:clrMapOvr>
    <a:masterClrMapping/>
  </p:clrMapOvr>
  <p:transition xmlns:p14="http://schemas.microsoft.com/office/powerpoint/2010/main"/>
</p:sldLayout>
</file>

<file path=ppt/slideLayouts/slideLayout87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Tree>
    <p:extLst>
      <p:ext uri="{BB962C8B-B14F-4D97-AF65-F5344CB8AC3E}">
        <p14:creationId xmlns:p14="http://schemas.microsoft.com/office/powerpoint/2010/main" val="180107762"/>
      </p:ext>
    </p:extLst>
  </p:cSld>
  <p:clrMapOvr>
    <a:masterClrMapping/>
  </p:clrMapOvr>
  <p:transition xmlns:p14="http://schemas.microsoft.com/office/powerpoint/2010/main"/>
</p:sldLayout>
</file>

<file path=ppt/slideLayouts/slideLayout87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788531570"/>
      </p:ext>
    </p:extLst>
  </p:cSld>
  <p:clrMapOvr>
    <a:masterClrMapping/>
  </p:clrMapOvr>
  <p:transition xmlns:p14="http://schemas.microsoft.com/office/powerpoint/2010/main"/>
</p:sldLayout>
</file>

<file path=ppt/slideLayouts/slideLayout87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547911267"/>
      </p:ext>
    </p:extLst>
  </p:cSld>
  <p:clrMapOvr>
    <a:masterClrMapping/>
  </p:clrMapOvr>
  <p:transition xmlns:p14="http://schemas.microsoft.com/office/powerpoint/2010/main"/>
</p:sldLayout>
</file>

<file path=ppt/slideLayouts/slideLayout87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1047750" y="1546225"/>
            <a:ext cx="3773488"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973638" y="1546225"/>
            <a:ext cx="3775075"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3297943802"/>
      </p:ext>
    </p:extLst>
  </p:cSld>
  <p:clrMapOvr>
    <a:masterClrMapping/>
  </p:clrMapOvr>
  <p:transition xmlns:p14="http://schemas.microsoft.com/office/powerpoint/2010/main"/>
</p:sldLayout>
</file>

<file path=ppt/slideLayouts/slideLayout87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1156894629"/>
      </p:ext>
    </p:extLst>
  </p:cSld>
  <p:clrMapOvr>
    <a:masterClrMapping/>
  </p:clrMapOvr>
  <p:transition xmlns:p14="http://schemas.microsoft.com/office/powerpoint/2010/main"/>
</p:sldLayout>
</file>

<file path=ppt/slideLayouts/slideLayout87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Tree>
    <p:extLst>
      <p:ext uri="{BB962C8B-B14F-4D97-AF65-F5344CB8AC3E}">
        <p14:creationId xmlns:p14="http://schemas.microsoft.com/office/powerpoint/2010/main" val="1818120644"/>
      </p:ext>
    </p:extLst>
  </p:cSld>
  <p:clrMapOvr>
    <a:masterClrMapping/>
  </p:clrMapOvr>
  <p:transition xmlns:p14="http://schemas.microsoft.com/office/powerpoint/2010/main"/>
</p:sldLayout>
</file>

<file path=ppt/slideLayouts/slideLayout87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162721"/>
      </p:ext>
    </p:extLst>
  </p:cSld>
  <p:clrMapOvr>
    <a:masterClrMapping/>
  </p:clrMapOvr>
  <p:transition xmlns:p14="http://schemas.microsoft.com/office/powerpoint/2010/main"/>
</p:sldLayout>
</file>

<file path=ppt/slideLayouts/slideLayout87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459443551"/>
      </p:ext>
    </p:extLst>
  </p:cSld>
  <p:clrMapOvr>
    <a:masterClrMapping/>
  </p:clrMapOvr>
  <p:transition xmlns:p14="http://schemas.microsoft.com/office/powerpoint/2010/main"/>
</p:sldLayout>
</file>

<file path=ppt/slideLayouts/slideLayout87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510790822"/>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1136650"/>
            <a:ext cx="8350250" cy="5035550"/>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862E050-3A42-EA48-8198-BD5E5AFE7759}" type="slidenum">
              <a:rPr lang="en-CA"/>
              <a:pPr/>
              <a:t>‹#›</a:t>
            </a:fld>
            <a:endParaRPr lang="en-CA"/>
          </a:p>
        </p:txBody>
      </p:sp>
    </p:spTree>
    <p:extLst>
      <p:ext uri="{BB962C8B-B14F-4D97-AF65-F5344CB8AC3E}">
        <p14:creationId xmlns:p14="http://schemas.microsoft.com/office/powerpoint/2010/main" val="1317644751"/>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730341312"/>
      </p:ext>
    </p:extLst>
  </p:cSld>
  <p:clrMapOvr>
    <a:masterClrMapping/>
  </p:clrMapOvr>
  <p:transition xmlns:p14="http://schemas.microsoft.com/office/powerpoint/2010/main"/>
</p:sldLayout>
</file>

<file path=ppt/slideLayouts/slideLayout88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57975" y="442913"/>
            <a:ext cx="2090738" cy="478631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81000" y="442913"/>
            <a:ext cx="6124575" cy="47863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Tree>
    <p:extLst>
      <p:ext uri="{BB962C8B-B14F-4D97-AF65-F5344CB8AC3E}">
        <p14:creationId xmlns:p14="http://schemas.microsoft.com/office/powerpoint/2010/main" val="2554977929"/>
      </p:ext>
    </p:extLst>
  </p:cSld>
  <p:clrMapOvr>
    <a:masterClrMapping/>
  </p:clrMapOvr>
  <p:transition xmlns:p14="http://schemas.microsoft.com/office/powerpoint/2010/main"/>
</p:sldLayout>
</file>

<file path=ppt/slideLayouts/slideLayout88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CA"/>
              <a:t>June 27, 2012</a:t>
            </a:r>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CA"/>
              <a:t>NPI Meeting</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828915EE-759B-C54E-A7FD-CB740E5242F1}" type="slidenum">
              <a:rPr lang="en-CA"/>
              <a:pPr/>
              <a:t>‹#›</a:t>
            </a:fld>
            <a:endParaRPr lang="en-CA"/>
          </a:p>
        </p:txBody>
      </p:sp>
    </p:spTree>
    <p:extLst>
      <p:ext uri="{BB962C8B-B14F-4D97-AF65-F5344CB8AC3E}">
        <p14:creationId xmlns:p14="http://schemas.microsoft.com/office/powerpoint/2010/main" val="2383364874"/>
      </p:ext>
    </p:extLst>
  </p:cSld>
  <p:clrMapOvr>
    <a:masterClrMapping/>
  </p:clrMapOvr>
  <p:transition xmlns:p14="http://schemas.microsoft.com/office/powerpoint/2010/main"/>
</p:sldLayout>
</file>

<file path=ppt/slideLayouts/slideLayout88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CA"/>
              <a:t>June 27, 2012</a:t>
            </a:r>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CA"/>
              <a:t>NPI Meeting</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C65442DF-EC72-7C47-AF71-757B5823D66F}" type="slidenum">
              <a:rPr lang="en-CA"/>
              <a:pPr/>
              <a:t>‹#›</a:t>
            </a:fld>
            <a:endParaRPr lang="en-CA"/>
          </a:p>
        </p:txBody>
      </p:sp>
    </p:spTree>
    <p:extLst>
      <p:ext uri="{BB962C8B-B14F-4D97-AF65-F5344CB8AC3E}">
        <p14:creationId xmlns:p14="http://schemas.microsoft.com/office/powerpoint/2010/main" val="2345486631"/>
      </p:ext>
    </p:extLst>
  </p:cSld>
  <p:clrMapOvr>
    <a:masterClrMapping/>
  </p:clrMapOvr>
  <p:transition xmlns:p14="http://schemas.microsoft.com/office/powerpoint/2010/main"/>
</p:sldLayout>
</file>

<file path=ppt/slideLayouts/slideLayout88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CA"/>
              <a:t>June 27, 2012</a:t>
            </a:r>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CA"/>
              <a:t>NPI Meeting</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ECA06E95-B09F-CC4A-BAA1-C93F0310D53E}" type="slidenum">
              <a:rPr lang="en-CA"/>
              <a:pPr/>
              <a:t>‹#›</a:t>
            </a:fld>
            <a:endParaRPr lang="en-CA"/>
          </a:p>
        </p:txBody>
      </p:sp>
    </p:spTree>
    <p:extLst>
      <p:ext uri="{BB962C8B-B14F-4D97-AF65-F5344CB8AC3E}">
        <p14:creationId xmlns:p14="http://schemas.microsoft.com/office/powerpoint/2010/main" val="3052638074"/>
      </p:ext>
    </p:extLst>
  </p:cSld>
  <p:clrMapOvr>
    <a:masterClrMapping/>
  </p:clrMapOvr>
  <p:transition xmlns:p14="http://schemas.microsoft.com/office/powerpoint/2010/main"/>
</p:sldLayout>
</file>

<file path=ppt/slideLayouts/slideLayout88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1047750" y="1546225"/>
            <a:ext cx="3773488"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973638" y="1546225"/>
            <a:ext cx="3775075" cy="368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CA"/>
              <a:t>June 27, 2012</a:t>
            </a:r>
            <a:endParaRPr lang="en-CA"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CA"/>
              <a:t>NPI Meeting</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CE3CA70-1C4B-BA49-B83D-D86877409B25}" type="slidenum">
              <a:rPr lang="en-CA"/>
              <a:pPr/>
              <a:t>‹#›</a:t>
            </a:fld>
            <a:endParaRPr lang="en-CA"/>
          </a:p>
        </p:txBody>
      </p:sp>
    </p:spTree>
    <p:extLst>
      <p:ext uri="{BB962C8B-B14F-4D97-AF65-F5344CB8AC3E}">
        <p14:creationId xmlns:p14="http://schemas.microsoft.com/office/powerpoint/2010/main" val="698052299"/>
      </p:ext>
    </p:extLst>
  </p:cSld>
  <p:clrMapOvr>
    <a:masterClrMapping/>
  </p:clrMapOvr>
  <p:transition xmlns:p14="http://schemas.microsoft.com/office/powerpoint/2010/main"/>
</p:sldLayout>
</file>

<file path=ppt/slideLayouts/slideLayout88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CA"/>
              <a:t>June 27, 2012</a:t>
            </a:r>
            <a:endParaRPr lang="en-CA"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CA"/>
              <a:t>NPI Meeting</a:t>
            </a: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356E171B-5406-CC43-A98F-C1F2EB21E5FC}" type="slidenum">
              <a:rPr lang="en-CA"/>
              <a:pPr/>
              <a:t>‹#›</a:t>
            </a:fld>
            <a:endParaRPr lang="en-CA"/>
          </a:p>
        </p:txBody>
      </p:sp>
    </p:spTree>
    <p:extLst>
      <p:ext uri="{BB962C8B-B14F-4D97-AF65-F5344CB8AC3E}">
        <p14:creationId xmlns:p14="http://schemas.microsoft.com/office/powerpoint/2010/main" val="82788611"/>
      </p:ext>
    </p:extLst>
  </p:cSld>
  <p:clrMapOvr>
    <a:masterClrMapping/>
  </p:clrMapOvr>
  <p:transition xmlns:p14="http://schemas.microsoft.com/office/powerpoint/2010/main"/>
</p:sldLayout>
</file>

<file path=ppt/slideLayouts/slideLayout88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CA"/>
              <a:t>June 27, 2012</a:t>
            </a:r>
            <a:endParaRPr lang="en-CA" dirty="0"/>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CA"/>
              <a:t>NPI Meeting</a:t>
            </a: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76F0EB13-ED8A-644C-9C7B-9158B202328A}" type="slidenum">
              <a:rPr lang="en-CA"/>
              <a:pPr/>
              <a:t>‹#›</a:t>
            </a:fld>
            <a:endParaRPr lang="en-CA"/>
          </a:p>
        </p:txBody>
      </p:sp>
    </p:spTree>
    <p:extLst>
      <p:ext uri="{BB962C8B-B14F-4D97-AF65-F5344CB8AC3E}">
        <p14:creationId xmlns:p14="http://schemas.microsoft.com/office/powerpoint/2010/main" val="3040295197"/>
      </p:ext>
    </p:extLst>
  </p:cSld>
  <p:clrMapOvr>
    <a:masterClrMapping/>
  </p:clrMapOvr>
  <p:transition xmlns:p14="http://schemas.microsoft.com/office/powerpoint/2010/main"/>
</p:sldLayout>
</file>

<file path=ppt/slideLayouts/slideLayout88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CA"/>
              <a:t>June 27, 2012</a:t>
            </a:r>
            <a:endParaRPr lang="en-CA" dirty="0"/>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CA"/>
              <a:t>NPI Meeting</a:t>
            </a: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6554136E-874D-7545-A5BC-B8E0ADC6871E}" type="slidenum">
              <a:rPr lang="en-CA"/>
              <a:pPr/>
              <a:t>‹#›</a:t>
            </a:fld>
            <a:endParaRPr lang="en-CA"/>
          </a:p>
        </p:txBody>
      </p:sp>
    </p:spTree>
    <p:extLst>
      <p:ext uri="{BB962C8B-B14F-4D97-AF65-F5344CB8AC3E}">
        <p14:creationId xmlns:p14="http://schemas.microsoft.com/office/powerpoint/2010/main" val="3033241241"/>
      </p:ext>
    </p:extLst>
  </p:cSld>
  <p:clrMapOvr>
    <a:masterClrMapping/>
  </p:clrMapOvr>
  <p:transition xmlns:p14="http://schemas.microsoft.com/office/powerpoint/2010/main"/>
</p:sldLayout>
</file>

<file path=ppt/slideLayouts/slideLayout88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CA"/>
              <a:t>June 27, 2012</a:t>
            </a:r>
            <a:endParaRPr lang="en-CA"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CA"/>
              <a:t>NPI Meeting</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1D08BEF4-EAE8-1E42-BF37-06FA8F9EC8D4}" type="slidenum">
              <a:rPr lang="en-CA"/>
              <a:pPr/>
              <a:t>‹#›</a:t>
            </a:fld>
            <a:endParaRPr lang="en-CA"/>
          </a:p>
        </p:txBody>
      </p:sp>
    </p:spTree>
    <p:extLst>
      <p:ext uri="{BB962C8B-B14F-4D97-AF65-F5344CB8AC3E}">
        <p14:creationId xmlns:p14="http://schemas.microsoft.com/office/powerpoint/2010/main" val="3868174716"/>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a:prstGeom prst="rect">
            <a:avLst/>
          </a:prstGeo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B5CA04C-C418-274C-B0CE-CA7B6D0268D1}" type="slidenum">
              <a:rPr lang="en-CA"/>
              <a:pPr/>
              <a:t>‹#›</a:t>
            </a:fld>
            <a:endParaRPr lang="en-CA"/>
          </a:p>
        </p:txBody>
      </p:sp>
    </p:spTree>
    <p:extLst>
      <p:ext uri="{BB962C8B-B14F-4D97-AF65-F5344CB8AC3E}">
        <p14:creationId xmlns:p14="http://schemas.microsoft.com/office/powerpoint/2010/main" val="3831044546"/>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CA"/>
              <a:t>June 27, 2012</a:t>
            </a:r>
            <a:endParaRPr lang="en-CA" dirty="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CA"/>
              <a:t>NPI Meeting</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81687EB6-6175-9D46-88D3-33B9E3F48AC9}" type="slidenum">
              <a:rPr lang="en-CA"/>
              <a:pPr/>
              <a:t>‹#›</a:t>
            </a:fld>
            <a:endParaRPr lang="en-CA"/>
          </a:p>
        </p:txBody>
      </p:sp>
    </p:spTree>
    <p:extLst>
      <p:ext uri="{BB962C8B-B14F-4D97-AF65-F5344CB8AC3E}">
        <p14:creationId xmlns:p14="http://schemas.microsoft.com/office/powerpoint/2010/main" val="1115533053"/>
      </p:ext>
    </p:extLst>
  </p:cSld>
  <p:clrMapOvr>
    <a:masterClrMapping/>
  </p:clrMapOvr>
  <p:transition xmlns:p14="http://schemas.microsoft.com/office/powerpoint/2010/main"/>
</p:sldLayout>
</file>

<file path=ppt/slideLayouts/slideLayout89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CA"/>
              <a:t>June 27, 2012</a:t>
            </a:r>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CA"/>
              <a:t>NPI Meeting</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B1455DEE-2640-214C-974A-A3720762041D}" type="slidenum">
              <a:rPr lang="en-CA"/>
              <a:pPr/>
              <a:t>‹#›</a:t>
            </a:fld>
            <a:endParaRPr lang="en-CA"/>
          </a:p>
        </p:txBody>
      </p:sp>
    </p:spTree>
    <p:extLst>
      <p:ext uri="{BB962C8B-B14F-4D97-AF65-F5344CB8AC3E}">
        <p14:creationId xmlns:p14="http://schemas.microsoft.com/office/powerpoint/2010/main" val="3673834301"/>
      </p:ext>
    </p:extLst>
  </p:cSld>
  <p:clrMapOvr>
    <a:masterClrMapping/>
  </p:clrMapOvr>
  <p:transition xmlns:p14="http://schemas.microsoft.com/office/powerpoint/2010/main"/>
</p:sldLayout>
</file>

<file path=ppt/slideLayouts/slideLayout89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57975" y="442913"/>
            <a:ext cx="2090738" cy="4786312"/>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81000" y="442913"/>
            <a:ext cx="6124575" cy="478631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r>
              <a:rPr lang="en-CA"/>
              <a:t>June 27, 2012</a:t>
            </a:r>
            <a:endParaRPr lang="en-CA"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r>
              <a:rPr lang="en-CA"/>
              <a:t>NPI Meeting</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4EA9CD9C-4278-824D-8B8A-C35D0B98BB3C}" type="slidenum">
              <a:rPr lang="en-CA"/>
              <a:pPr/>
              <a:t>‹#›</a:t>
            </a:fld>
            <a:endParaRPr lang="en-CA"/>
          </a:p>
        </p:txBody>
      </p:sp>
    </p:spTree>
    <p:extLst>
      <p:ext uri="{BB962C8B-B14F-4D97-AF65-F5344CB8AC3E}">
        <p14:creationId xmlns:p14="http://schemas.microsoft.com/office/powerpoint/2010/main" val="1105766623"/>
      </p:ext>
    </p:extLst>
  </p:cSld>
  <p:clrMapOvr>
    <a:masterClrMapping/>
  </p:clrMapOvr>
  <p:transition xmlns:p14="http://schemas.microsoft.com/office/powerpoint/2010/main"/>
</p:sldLayout>
</file>

<file path=ppt/slideLayouts/slideLayout89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3CDA97D-EC02-0B49-8727-4F2A1E1A2C18}" type="slidenum">
              <a:rPr lang="en-CA"/>
              <a:pPr/>
              <a:t>‹#›</a:t>
            </a:fld>
            <a:endParaRPr lang="en-CA"/>
          </a:p>
        </p:txBody>
      </p:sp>
    </p:spTree>
    <p:extLst>
      <p:ext uri="{BB962C8B-B14F-4D97-AF65-F5344CB8AC3E}">
        <p14:creationId xmlns:p14="http://schemas.microsoft.com/office/powerpoint/2010/main" val="1451640313"/>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7849F8C-3725-364D-B63B-4FF9A309DAEF}" type="slidenum">
              <a:rPr lang="en-CA"/>
              <a:pPr/>
              <a:t>‹#›</a:t>
            </a:fld>
            <a:endParaRPr lang="en-CA"/>
          </a:p>
        </p:txBody>
      </p:sp>
    </p:spTree>
    <p:extLst>
      <p:ext uri="{BB962C8B-B14F-4D97-AF65-F5344CB8AC3E}">
        <p14:creationId xmlns:p14="http://schemas.microsoft.com/office/powerpoint/2010/main" val="1408105727"/>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3E9766D-2307-9742-84E9-1083B3C38F9B}" type="slidenum">
              <a:rPr lang="en-CA"/>
              <a:pPr/>
              <a:t>‹#›</a:t>
            </a:fld>
            <a:endParaRPr lang="en-CA"/>
          </a:p>
        </p:txBody>
      </p:sp>
    </p:spTree>
    <p:extLst>
      <p:ext uri="{BB962C8B-B14F-4D97-AF65-F5344CB8AC3E}">
        <p14:creationId xmlns:p14="http://schemas.microsoft.com/office/powerpoint/2010/main" val="2785658609"/>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37E0618-44A6-744D-B05E-2C84309EF0F3}" type="slidenum">
              <a:rPr lang="en-CA"/>
              <a:pPr/>
              <a:t>‹#›</a:t>
            </a:fld>
            <a:endParaRPr lang="en-CA"/>
          </a:p>
        </p:txBody>
      </p:sp>
    </p:spTree>
    <p:extLst>
      <p:ext uri="{BB962C8B-B14F-4D97-AF65-F5344CB8AC3E}">
        <p14:creationId xmlns:p14="http://schemas.microsoft.com/office/powerpoint/2010/main" val="3466786932"/>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26657C3-D805-7F44-BBD3-02E4706AE8D8}" type="slidenum">
              <a:rPr lang="en-CA"/>
              <a:pPr/>
              <a:t>‹#›</a:t>
            </a:fld>
            <a:endParaRPr lang="en-CA"/>
          </a:p>
        </p:txBody>
      </p:sp>
    </p:spTree>
    <p:extLst>
      <p:ext uri="{BB962C8B-B14F-4D97-AF65-F5344CB8AC3E}">
        <p14:creationId xmlns:p14="http://schemas.microsoft.com/office/powerpoint/2010/main" val="4103726017"/>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5C4105C-D81A-3D48-A427-83917FD2F38D}" type="slidenum">
              <a:rPr lang="en-CA"/>
              <a:pPr/>
              <a:t>‹#›</a:t>
            </a:fld>
            <a:endParaRPr lang="en-CA"/>
          </a:p>
        </p:txBody>
      </p:sp>
    </p:spTree>
    <p:extLst>
      <p:ext uri="{BB962C8B-B14F-4D97-AF65-F5344CB8AC3E}">
        <p14:creationId xmlns:p14="http://schemas.microsoft.com/office/powerpoint/2010/main" val="334002988"/>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EDDAD62-8B05-F74A-A8D6-12002491707F}" type="slidenum">
              <a:rPr lang="en-CA"/>
              <a:pPr/>
              <a:t>‹#›</a:t>
            </a:fld>
            <a:endParaRPr lang="en-CA"/>
          </a:p>
        </p:txBody>
      </p:sp>
    </p:spTree>
    <p:extLst>
      <p:ext uri="{BB962C8B-B14F-4D97-AF65-F5344CB8AC3E}">
        <p14:creationId xmlns:p14="http://schemas.microsoft.com/office/powerpoint/2010/main" val="228240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3604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C0F13C0-D924-EE4C-8F69-8DAB5365C636}" type="slidenum">
              <a:rPr lang="en-CA"/>
              <a:pPr/>
              <a:t>‹#›</a:t>
            </a:fld>
            <a:endParaRPr lang="en-CA"/>
          </a:p>
        </p:txBody>
      </p:sp>
    </p:spTree>
    <p:extLst>
      <p:ext uri="{BB962C8B-B14F-4D97-AF65-F5344CB8AC3E}">
        <p14:creationId xmlns:p14="http://schemas.microsoft.com/office/powerpoint/2010/main" val="302183681"/>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CB5621A-48C8-5A44-BB31-9A66EB98A60A}" type="slidenum">
              <a:rPr lang="en-CA"/>
              <a:pPr/>
              <a:t>‹#›</a:t>
            </a:fld>
            <a:endParaRPr lang="en-CA"/>
          </a:p>
        </p:txBody>
      </p:sp>
    </p:spTree>
    <p:extLst>
      <p:ext uri="{BB962C8B-B14F-4D97-AF65-F5344CB8AC3E}">
        <p14:creationId xmlns:p14="http://schemas.microsoft.com/office/powerpoint/2010/main" val="4132838169"/>
      </p:ext>
    </p:extLst>
  </p:cSld>
  <p:clrMapOvr>
    <a:masterClrMapping/>
  </p:clrMapOvr>
</p:sldLayout>
</file>

<file path=ppt/slideLayouts/slideLayout90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BB6F9A8-FB04-B142-930C-B2F392DBA493}" type="slidenum">
              <a:rPr lang="en-CA"/>
              <a:pPr/>
              <a:t>‹#›</a:t>
            </a:fld>
            <a:endParaRPr lang="en-CA"/>
          </a:p>
        </p:txBody>
      </p:sp>
    </p:spTree>
    <p:extLst>
      <p:ext uri="{BB962C8B-B14F-4D97-AF65-F5344CB8AC3E}">
        <p14:creationId xmlns:p14="http://schemas.microsoft.com/office/powerpoint/2010/main" val="543754459"/>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49A6BCE-26E2-C342-B93D-13BA4A5F0C95}" type="slidenum">
              <a:rPr lang="en-CA"/>
              <a:pPr/>
              <a:t>‹#›</a:t>
            </a:fld>
            <a:endParaRPr lang="en-CA"/>
          </a:p>
        </p:txBody>
      </p:sp>
    </p:spTree>
    <p:extLst>
      <p:ext uri="{BB962C8B-B14F-4D97-AF65-F5344CB8AC3E}">
        <p14:creationId xmlns:p14="http://schemas.microsoft.com/office/powerpoint/2010/main" val="3876972467"/>
      </p:ext>
    </p:extLst>
  </p:cSld>
  <p:clrMapOvr>
    <a:masterClrMapping/>
  </p:clrMapOvr>
</p:sldLayout>
</file>

<file path=ppt/slideLayouts/slideLayout90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0C3CD3B-6E57-FE49-8665-10777F517A54}" type="slidenum">
              <a:rPr lang="en-CA"/>
              <a:pPr/>
              <a:t>‹#›</a:t>
            </a:fld>
            <a:endParaRPr lang="en-CA"/>
          </a:p>
        </p:txBody>
      </p:sp>
    </p:spTree>
    <p:extLst>
      <p:ext uri="{BB962C8B-B14F-4D97-AF65-F5344CB8AC3E}">
        <p14:creationId xmlns:p14="http://schemas.microsoft.com/office/powerpoint/2010/main" val="1274526338"/>
      </p:ext>
    </p:extLst>
  </p:cSld>
  <p:clrMapOvr>
    <a:masterClrMapping/>
  </p:clrMapOvr>
</p:sldLayout>
</file>

<file path=ppt/slideLayouts/slideLayout90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5"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6" name="Picture 45" descr="base.bar.outlines.gif"/>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2460688" name="Rectangle 16"/>
          <p:cNvSpPr>
            <a:spLocks noGrp="1" noChangeArrowheads="1"/>
          </p:cNvSpPr>
          <p:nvPr>
            <p:ph type="ctrTitle"/>
          </p:nvPr>
        </p:nvSpPr>
        <p:spPr>
          <a:xfrm>
            <a:off x="2628900" y="2857500"/>
            <a:ext cx="6057900" cy="1470025"/>
          </a:xfrm>
        </p:spPr>
        <p:txBody>
          <a:bodyPr/>
          <a:lstStyle>
            <a:lvl1pPr>
              <a:defRPr sz="3200"/>
            </a:lvl1pPr>
          </a:lstStyle>
          <a:p>
            <a:pPr lvl="0"/>
            <a:r>
              <a:rPr lang="en-CA" noProof="0" smtClean="0"/>
              <a:t>Click to edit Master title style</a:t>
            </a:r>
          </a:p>
        </p:txBody>
      </p:sp>
      <p:sp>
        <p:nvSpPr>
          <p:cNvPr id="2460689" name="Rectangle 17"/>
          <p:cNvSpPr>
            <a:spLocks noGrp="1" noChangeArrowheads="1"/>
          </p:cNvSpPr>
          <p:nvPr>
            <p:ph type="subTitle" idx="1"/>
          </p:nvPr>
        </p:nvSpPr>
        <p:spPr>
          <a:xfrm>
            <a:off x="2628900" y="4330700"/>
            <a:ext cx="6057900" cy="1257300"/>
          </a:xfrm>
        </p:spPr>
        <p:txBody>
          <a:bodyPr/>
          <a:lstStyle>
            <a:lvl1pPr marL="0" indent="0">
              <a:lnSpc>
                <a:spcPct val="85000"/>
              </a:lnSpc>
              <a:buFontTx/>
              <a:buNone/>
              <a:defRPr/>
            </a:lvl1pPr>
          </a:lstStyle>
          <a:p>
            <a:pPr lvl="0"/>
            <a:r>
              <a:rPr lang="en-CA" noProof="0" smtClean="0"/>
              <a:t>Click to edit Master subtitle style</a:t>
            </a:r>
          </a:p>
        </p:txBody>
      </p:sp>
    </p:spTree>
    <p:extLst>
      <p:ext uri="{BB962C8B-B14F-4D97-AF65-F5344CB8AC3E}">
        <p14:creationId xmlns:p14="http://schemas.microsoft.com/office/powerpoint/2010/main" val="3915345011"/>
      </p:ext>
    </p:extLst>
  </p:cSld>
  <p:clrMapOvr>
    <a:masterClrMapping/>
  </p:clrMapOvr>
</p:sldLayout>
</file>

<file path=ppt/slideLayouts/slideLayout90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DEFC416-11C3-E640-B37C-4DB97E356157}" type="slidenum">
              <a:rPr lang="en-CA"/>
              <a:pPr/>
              <a:t>‹#›</a:t>
            </a:fld>
            <a:endParaRPr lang="en-CA"/>
          </a:p>
        </p:txBody>
      </p:sp>
    </p:spTree>
    <p:extLst>
      <p:ext uri="{BB962C8B-B14F-4D97-AF65-F5344CB8AC3E}">
        <p14:creationId xmlns:p14="http://schemas.microsoft.com/office/powerpoint/2010/main" val="1861920774"/>
      </p:ext>
    </p:extLst>
  </p:cSld>
  <p:clrMapOvr>
    <a:masterClrMapping/>
  </p:clrMapOvr>
</p:sldLayout>
</file>

<file path=ppt/slideLayouts/slideLayout90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E8E59EB-A6BF-564C-9125-E026E88DE4DA}" type="slidenum">
              <a:rPr lang="en-CA"/>
              <a:pPr/>
              <a:t>‹#›</a:t>
            </a:fld>
            <a:endParaRPr lang="en-CA"/>
          </a:p>
        </p:txBody>
      </p:sp>
    </p:spTree>
    <p:extLst>
      <p:ext uri="{BB962C8B-B14F-4D97-AF65-F5344CB8AC3E}">
        <p14:creationId xmlns:p14="http://schemas.microsoft.com/office/powerpoint/2010/main" val="1759052750"/>
      </p:ext>
    </p:extLst>
  </p:cSld>
  <p:clrMapOvr>
    <a:masterClrMapping/>
  </p:clrMapOvr>
</p:sldLayout>
</file>

<file path=ppt/slideLayouts/slideLayout90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86C0FB1-46B3-F64A-B5AA-6093ABE09A6E}" type="slidenum">
              <a:rPr lang="en-CA"/>
              <a:pPr/>
              <a:t>‹#›</a:t>
            </a:fld>
            <a:endParaRPr lang="en-CA"/>
          </a:p>
        </p:txBody>
      </p:sp>
    </p:spTree>
    <p:extLst>
      <p:ext uri="{BB962C8B-B14F-4D97-AF65-F5344CB8AC3E}">
        <p14:creationId xmlns:p14="http://schemas.microsoft.com/office/powerpoint/2010/main" val="2880083595"/>
      </p:ext>
    </p:extLst>
  </p:cSld>
  <p:clrMapOvr>
    <a:masterClrMapping/>
  </p:clrMapOvr>
</p:sldLayout>
</file>

<file path=ppt/slideLayouts/slideLayout90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9"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51ECC0C-5428-5D44-BC32-109FFA78FD54}" type="slidenum">
              <a:rPr lang="en-CA"/>
              <a:pPr/>
              <a:t>‹#›</a:t>
            </a:fld>
            <a:endParaRPr lang="en-CA"/>
          </a:p>
        </p:txBody>
      </p:sp>
    </p:spTree>
    <p:extLst>
      <p:ext uri="{BB962C8B-B14F-4D97-AF65-F5344CB8AC3E}">
        <p14:creationId xmlns:p14="http://schemas.microsoft.com/office/powerpoint/2010/main" val="3472694956"/>
      </p:ext>
    </p:extLst>
  </p:cSld>
  <p:clrMapOvr>
    <a:masterClrMapping/>
  </p:clrMapOvr>
</p:sldLayout>
</file>

<file path=ppt/slideLayouts/slideLayout90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5"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CEC25FD-309E-5241-A11D-446827E91B37}" type="slidenum">
              <a:rPr lang="en-CA"/>
              <a:pPr/>
              <a:t>‹#›</a:t>
            </a:fld>
            <a:endParaRPr lang="en-CA"/>
          </a:p>
        </p:txBody>
      </p:sp>
    </p:spTree>
    <p:extLst>
      <p:ext uri="{BB962C8B-B14F-4D97-AF65-F5344CB8AC3E}">
        <p14:creationId xmlns:p14="http://schemas.microsoft.com/office/powerpoint/2010/main" val="35659542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idx="1"/>
          </p:nvPr>
        </p:nvSpPr>
        <p:spPr>
          <a:xfrm>
            <a:off x="336550" y="1136650"/>
            <a:ext cx="8350250" cy="503555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62165EF-6CE1-EF43-B97A-43BB58E196C4}" type="slidenum">
              <a:rPr lang="en-CA"/>
              <a:pPr/>
              <a:t>‹#›</a:t>
            </a:fld>
            <a:endParaRPr lang="en-CA"/>
          </a:p>
        </p:txBody>
      </p:sp>
    </p:spTree>
    <p:extLst>
      <p:ext uri="{BB962C8B-B14F-4D97-AF65-F5344CB8AC3E}">
        <p14:creationId xmlns:p14="http://schemas.microsoft.com/office/powerpoint/2010/main" val="1189165895"/>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4"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D0D680C-D0BB-0A49-8886-5F42BA36A630}" type="slidenum">
              <a:rPr lang="en-CA"/>
              <a:pPr/>
              <a:t>‹#›</a:t>
            </a:fld>
            <a:endParaRPr lang="en-CA"/>
          </a:p>
        </p:txBody>
      </p:sp>
    </p:spTree>
    <p:extLst>
      <p:ext uri="{BB962C8B-B14F-4D97-AF65-F5344CB8AC3E}">
        <p14:creationId xmlns:p14="http://schemas.microsoft.com/office/powerpoint/2010/main" val="842185393"/>
      </p:ext>
    </p:extLst>
  </p:cSld>
  <p:clrMapOvr>
    <a:masterClrMapping/>
  </p:clrMapOvr>
</p:sldLayout>
</file>

<file path=ppt/slideLayouts/slideLayout9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83E7E96-1778-F44B-AE5B-FB0C3CAE7CCD}" type="slidenum">
              <a:rPr lang="en-CA"/>
              <a:pPr/>
              <a:t>‹#›</a:t>
            </a:fld>
            <a:endParaRPr lang="en-CA"/>
          </a:p>
        </p:txBody>
      </p:sp>
    </p:spTree>
    <p:extLst>
      <p:ext uri="{BB962C8B-B14F-4D97-AF65-F5344CB8AC3E}">
        <p14:creationId xmlns:p14="http://schemas.microsoft.com/office/powerpoint/2010/main" val="4169607140"/>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Footer Placeholder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7" name="Slide Number Placeholder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B58BFB5-4E05-E649-BE2D-C042C5031797}" type="slidenum">
              <a:rPr lang="en-CA"/>
              <a:pPr/>
              <a:t>‹#›</a:t>
            </a:fld>
            <a:endParaRPr lang="en-CA"/>
          </a:p>
        </p:txBody>
      </p:sp>
    </p:spTree>
    <p:extLst>
      <p:ext uri="{BB962C8B-B14F-4D97-AF65-F5344CB8AC3E}">
        <p14:creationId xmlns:p14="http://schemas.microsoft.com/office/powerpoint/2010/main" val="3534718343"/>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7EA4032-2666-B147-8386-ACD45968EAE7}" type="slidenum">
              <a:rPr lang="en-CA"/>
              <a:pPr/>
              <a:t>‹#›</a:t>
            </a:fld>
            <a:endParaRPr lang="en-CA"/>
          </a:p>
        </p:txBody>
      </p:sp>
    </p:spTree>
    <p:extLst>
      <p:ext uri="{BB962C8B-B14F-4D97-AF65-F5344CB8AC3E}">
        <p14:creationId xmlns:p14="http://schemas.microsoft.com/office/powerpoint/2010/main" val="352117727"/>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4"/>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5"/>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a:t>
            </a:r>
          </a:p>
        </p:txBody>
      </p:sp>
      <p:sp>
        <p:nvSpPr>
          <p:cNvPr id="6" name="Rectangle 6"/>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D06AC10-C61D-6545-8D94-F47E7F9BB2D5}" type="slidenum">
              <a:rPr lang="en-CA"/>
              <a:pPr/>
              <a:t>‹#›</a:t>
            </a:fld>
            <a:endParaRPr lang="en-CA"/>
          </a:p>
        </p:txBody>
      </p:sp>
    </p:spTree>
    <p:extLst>
      <p:ext uri="{BB962C8B-B14F-4D97-AF65-F5344CB8AC3E}">
        <p14:creationId xmlns:p14="http://schemas.microsoft.com/office/powerpoint/2010/main" val="41906086"/>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514FF42-FA86-3149-BD22-417831D0BDE6}" type="slidenum">
              <a:rPr lang="en-CA"/>
              <a:pPr/>
              <a:t>‹#›</a:t>
            </a:fld>
            <a:endParaRPr lang="en-CA"/>
          </a:p>
        </p:txBody>
      </p:sp>
    </p:spTree>
    <p:extLst>
      <p:ext uri="{BB962C8B-B14F-4D97-AF65-F5344CB8AC3E}">
        <p14:creationId xmlns:p14="http://schemas.microsoft.com/office/powerpoint/2010/main" val="1682946492"/>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A87CA8C-BFAA-1E40-AB35-1BAD63573292}" type="slidenum">
              <a:rPr lang="en-CA"/>
              <a:pPr/>
              <a:t>‹#›</a:t>
            </a:fld>
            <a:endParaRPr lang="en-CA"/>
          </a:p>
        </p:txBody>
      </p:sp>
    </p:spTree>
    <p:extLst>
      <p:ext uri="{BB962C8B-B14F-4D97-AF65-F5344CB8AC3E}">
        <p14:creationId xmlns:p14="http://schemas.microsoft.com/office/powerpoint/2010/main" val="3976313006"/>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AB1435C-E094-C146-AD1D-33C7D98755B2}" type="slidenum">
              <a:rPr lang="en-CA"/>
              <a:pPr/>
              <a:t>‹#›</a:t>
            </a:fld>
            <a:endParaRPr lang="en-CA"/>
          </a:p>
        </p:txBody>
      </p:sp>
    </p:spTree>
    <p:extLst>
      <p:ext uri="{BB962C8B-B14F-4D97-AF65-F5344CB8AC3E}">
        <p14:creationId xmlns:p14="http://schemas.microsoft.com/office/powerpoint/2010/main" val="2484568113"/>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DC6233A-3B7D-374E-A914-A987A485366F}" type="slidenum">
              <a:rPr lang="en-CA"/>
              <a:pPr/>
              <a:t>‹#›</a:t>
            </a:fld>
            <a:endParaRPr lang="en-CA"/>
          </a:p>
        </p:txBody>
      </p:sp>
    </p:spTree>
    <p:extLst>
      <p:ext uri="{BB962C8B-B14F-4D97-AF65-F5344CB8AC3E}">
        <p14:creationId xmlns:p14="http://schemas.microsoft.com/office/powerpoint/2010/main" val="3395163037"/>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CDCE2A8-B1E4-974C-9BC6-F39307D0E606}" type="slidenum">
              <a:rPr lang="en-CA"/>
              <a:pPr/>
              <a:t>‹#›</a:t>
            </a:fld>
            <a:endParaRPr lang="en-CA"/>
          </a:p>
        </p:txBody>
      </p:sp>
    </p:spTree>
    <p:extLst>
      <p:ext uri="{BB962C8B-B14F-4D97-AF65-F5344CB8AC3E}">
        <p14:creationId xmlns:p14="http://schemas.microsoft.com/office/powerpoint/2010/main" val="41385990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6FBE045-F475-3248-B895-9D41BD9CE4CF}" type="slidenum">
              <a:rPr lang="en-CA"/>
              <a:pPr/>
              <a:t>‹#›</a:t>
            </a:fld>
            <a:endParaRPr lang="en-CA"/>
          </a:p>
        </p:txBody>
      </p:sp>
    </p:spTree>
    <p:extLst>
      <p:ext uri="{BB962C8B-B14F-4D97-AF65-F5344CB8AC3E}">
        <p14:creationId xmlns:p14="http://schemas.microsoft.com/office/powerpoint/2010/main" val="2919222178"/>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E2FC47A-7C8F-FB42-A35E-12AC1CEDB7C7}" type="slidenum">
              <a:rPr lang="en-CA"/>
              <a:pPr/>
              <a:t>‹#›</a:t>
            </a:fld>
            <a:endParaRPr lang="en-CA"/>
          </a:p>
        </p:txBody>
      </p:sp>
    </p:spTree>
    <p:extLst>
      <p:ext uri="{BB962C8B-B14F-4D97-AF65-F5344CB8AC3E}">
        <p14:creationId xmlns:p14="http://schemas.microsoft.com/office/powerpoint/2010/main" val="892694616"/>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C7C054E-2821-5842-84F4-DD57C81E74B2}" type="slidenum">
              <a:rPr lang="en-CA"/>
              <a:pPr/>
              <a:t>‹#›</a:t>
            </a:fld>
            <a:endParaRPr lang="en-CA"/>
          </a:p>
        </p:txBody>
      </p:sp>
    </p:spTree>
    <p:extLst>
      <p:ext uri="{BB962C8B-B14F-4D97-AF65-F5344CB8AC3E}">
        <p14:creationId xmlns:p14="http://schemas.microsoft.com/office/powerpoint/2010/main" val="1650105030"/>
      </p:ext>
    </p:extLst>
  </p:cSld>
  <p:clrMapOvr>
    <a:masterClrMapping/>
  </p:clrMapOvr>
</p:sldLayout>
</file>

<file path=ppt/slideLayouts/slideLayout9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0C7BB06-F2A1-5D47-A2A4-48FC3B45A384}" type="slidenum">
              <a:rPr lang="en-CA"/>
              <a:pPr/>
              <a:t>‹#›</a:t>
            </a:fld>
            <a:endParaRPr lang="en-CA"/>
          </a:p>
        </p:txBody>
      </p:sp>
    </p:spTree>
    <p:extLst>
      <p:ext uri="{BB962C8B-B14F-4D97-AF65-F5344CB8AC3E}">
        <p14:creationId xmlns:p14="http://schemas.microsoft.com/office/powerpoint/2010/main" val="2969633482"/>
      </p:ext>
    </p:extLst>
  </p:cSld>
  <p:clrMapOvr>
    <a:masterClrMapping/>
  </p:clrMapOvr>
</p:sldLayout>
</file>

<file path=ppt/slideLayouts/slideLayout9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F934994-AA98-954D-AFAC-7E59938B2541}" type="slidenum">
              <a:rPr lang="en-CA"/>
              <a:pPr/>
              <a:t>‹#›</a:t>
            </a:fld>
            <a:endParaRPr lang="en-CA"/>
          </a:p>
        </p:txBody>
      </p:sp>
    </p:spTree>
    <p:extLst>
      <p:ext uri="{BB962C8B-B14F-4D97-AF65-F5344CB8AC3E}">
        <p14:creationId xmlns:p14="http://schemas.microsoft.com/office/powerpoint/2010/main" val="2545322805"/>
      </p:ext>
    </p:extLst>
  </p:cSld>
  <p:clrMapOvr>
    <a:masterClrMapping/>
  </p:clrMapOvr>
</p:sldLayout>
</file>

<file path=ppt/slideLayouts/slideLayout9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6B6E371-F490-CB41-8EF2-6E8647CDC142}" type="slidenum">
              <a:rPr lang="en-CA"/>
              <a:pPr/>
              <a:t>‹#›</a:t>
            </a:fld>
            <a:endParaRPr lang="en-CA"/>
          </a:p>
        </p:txBody>
      </p:sp>
    </p:spTree>
    <p:extLst>
      <p:ext uri="{BB962C8B-B14F-4D97-AF65-F5344CB8AC3E}">
        <p14:creationId xmlns:p14="http://schemas.microsoft.com/office/powerpoint/2010/main" val="3618340022"/>
      </p:ext>
    </p:extLst>
  </p:cSld>
  <p:clrMapOvr>
    <a:masterClrMapping/>
  </p:clrMapOvr>
</p:sldLayout>
</file>

<file path=ppt/slideLayouts/slideLayout9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51DD3DF-FDD8-3D4C-9DCA-0E8D8831B491}" type="slidenum">
              <a:rPr lang="en-CA"/>
              <a:pPr/>
              <a:t>‹#›</a:t>
            </a:fld>
            <a:endParaRPr lang="en-CA"/>
          </a:p>
        </p:txBody>
      </p:sp>
    </p:spTree>
    <p:extLst>
      <p:ext uri="{BB962C8B-B14F-4D97-AF65-F5344CB8AC3E}">
        <p14:creationId xmlns:p14="http://schemas.microsoft.com/office/powerpoint/2010/main" val="2697159600"/>
      </p:ext>
    </p:extLst>
  </p:cSld>
  <p:clrMapOvr>
    <a:masterClrMapping/>
  </p:clrMapOvr>
</p:sldLayout>
</file>

<file path=ppt/slideLayouts/slideLayout9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B9C289B-EA3F-8C4E-B22B-B3E93E32563E}" type="slidenum">
              <a:rPr lang="en-CA"/>
              <a:pPr/>
              <a:t>‹#›</a:t>
            </a:fld>
            <a:endParaRPr lang="en-CA"/>
          </a:p>
        </p:txBody>
      </p:sp>
    </p:spTree>
    <p:extLst>
      <p:ext uri="{BB962C8B-B14F-4D97-AF65-F5344CB8AC3E}">
        <p14:creationId xmlns:p14="http://schemas.microsoft.com/office/powerpoint/2010/main" val="1235721522"/>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8F1B42DE-4A46-CD4B-BAC3-78CA699E846D}" type="slidenum">
              <a:rPr lang="en-CA"/>
              <a:pPr/>
              <a:t>‹#›</a:t>
            </a:fld>
            <a:endParaRPr lang="en-CA"/>
          </a:p>
        </p:txBody>
      </p:sp>
    </p:spTree>
    <p:extLst>
      <p:ext uri="{BB962C8B-B14F-4D97-AF65-F5344CB8AC3E}">
        <p14:creationId xmlns:p14="http://schemas.microsoft.com/office/powerpoint/2010/main" val="2309642069"/>
      </p:ext>
    </p:extLst>
  </p:cSld>
  <p:clrMapOvr>
    <a:masterClrMapping/>
  </p:clrMapOvr>
</p:sldLayout>
</file>

<file path=ppt/slideLayouts/slideLayout9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078C341-8884-8C44-811E-F6E899ECFB38}" type="slidenum">
              <a:rPr lang="en-CA"/>
              <a:pPr/>
              <a:t>‹#›</a:t>
            </a:fld>
            <a:endParaRPr lang="en-CA"/>
          </a:p>
        </p:txBody>
      </p:sp>
    </p:spTree>
    <p:extLst>
      <p:ext uri="{BB962C8B-B14F-4D97-AF65-F5344CB8AC3E}">
        <p14:creationId xmlns:p14="http://schemas.microsoft.com/office/powerpoint/2010/main" val="2080190821"/>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FA51072-C8AC-F642-8EA5-F696E14013BB}" type="slidenum">
              <a:rPr lang="en-CA"/>
              <a:pPr/>
              <a:t>‹#›</a:t>
            </a:fld>
            <a:endParaRPr lang="en-CA"/>
          </a:p>
        </p:txBody>
      </p:sp>
    </p:spTree>
    <p:extLst>
      <p:ext uri="{BB962C8B-B14F-4D97-AF65-F5344CB8AC3E}">
        <p14:creationId xmlns:p14="http://schemas.microsoft.com/office/powerpoint/2010/main" val="6284605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8AA5A72-6676-9142-9EEE-B733E2FD5ACF}" type="slidenum">
              <a:rPr lang="en-CA"/>
              <a:pPr/>
              <a:t>‹#›</a:t>
            </a:fld>
            <a:endParaRPr lang="en-CA"/>
          </a:p>
        </p:txBody>
      </p:sp>
    </p:spTree>
    <p:extLst>
      <p:ext uri="{BB962C8B-B14F-4D97-AF65-F5344CB8AC3E}">
        <p14:creationId xmlns:p14="http://schemas.microsoft.com/office/powerpoint/2010/main" val="2052597237"/>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27D9080-8C5D-AD49-95F7-C7D4CAE41546}" type="slidenum">
              <a:rPr lang="en-CA"/>
              <a:pPr/>
              <a:t>‹#›</a:t>
            </a:fld>
            <a:endParaRPr lang="en-CA"/>
          </a:p>
        </p:txBody>
      </p:sp>
    </p:spTree>
    <p:extLst>
      <p:ext uri="{BB962C8B-B14F-4D97-AF65-F5344CB8AC3E}">
        <p14:creationId xmlns:p14="http://schemas.microsoft.com/office/powerpoint/2010/main" val="1085955903"/>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7E4C0E19-9E88-3C4B-B7F4-5DDC2FE108F5}" type="slidenum">
              <a:rPr lang="en-CA"/>
              <a:pPr/>
              <a:t>‹#›</a:t>
            </a:fld>
            <a:endParaRPr lang="en-CA"/>
          </a:p>
        </p:txBody>
      </p:sp>
    </p:spTree>
    <p:extLst>
      <p:ext uri="{BB962C8B-B14F-4D97-AF65-F5344CB8AC3E}">
        <p14:creationId xmlns:p14="http://schemas.microsoft.com/office/powerpoint/2010/main" val="1917559453"/>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6E6023F-66EA-B143-B392-192A494D0080}" type="slidenum">
              <a:rPr lang="en-CA"/>
              <a:pPr/>
              <a:t>‹#›</a:t>
            </a:fld>
            <a:endParaRPr lang="en-CA"/>
          </a:p>
        </p:txBody>
      </p:sp>
    </p:spTree>
    <p:extLst>
      <p:ext uri="{BB962C8B-B14F-4D97-AF65-F5344CB8AC3E}">
        <p14:creationId xmlns:p14="http://schemas.microsoft.com/office/powerpoint/2010/main" val="3525612409"/>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9C8449A-6468-E544-8DDA-DB8DA6F85D6E}" type="slidenum">
              <a:rPr lang="en-CA"/>
              <a:pPr/>
              <a:t>‹#›</a:t>
            </a:fld>
            <a:endParaRPr lang="en-CA"/>
          </a:p>
        </p:txBody>
      </p:sp>
    </p:spTree>
    <p:extLst>
      <p:ext uri="{BB962C8B-B14F-4D97-AF65-F5344CB8AC3E}">
        <p14:creationId xmlns:p14="http://schemas.microsoft.com/office/powerpoint/2010/main" val="4272800763"/>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B3732F2-0DFB-804C-8172-8B9ADB243268}" type="slidenum">
              <a:rPr lang="en-CA"/>
              <a:pPr/>
              <a:t>‹#›</a:t>
            </a:fld>
            <a:endParaRPr lang="en-CA"/>
          </a:p>
        </p:txBody>
      </p:sp>
    </p:spTree>
    <p:extLst>
      <p:ext uri="{BB962C8B-B14F-4D97-AF65-F5344CB8AC3E}">
        <p14:creationId xmlns:p14="http://schemas.microsoft.com/office/powerpoint/2010/main" val="2193680588"/>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D2DA369-D354-794C-91FB-011441E1BA82}" type="slidenum">
              <a:rPr lang="en-CA"/>
              <a:pPr/>
              <a:t>‹#›</a:t>
            </a:fld>
            <a:endParaRPr lang="en-CA"/>
          </a:p>
        </p:txBody>
      </p:sp>
    </p:spTree>
    <p:extLst>
      <p:ext uri="{BB962C8B-B14F-4D97-AF65-F5344CB8AC3E}">
        <p14:creationId xmlns:p14="http://schemas.microsoft.com/office/powerpoint/2010/main" val="722677498"/>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49F2FF9-5BC6-D949-B7D8-EB8317BF5D89}" type="slidenum">
              <a:rPr lang="en-CA"/>
              <a:pPr/>
              <a:t>‹#›</a:t>
            </a:fld>
            <a:endParaRPr lang="en-CA"/>
          </a:p>
        </p:txBody>
      </p:sp>
    </p:spTree>
    <p:extLst>
      <p:ext uri="{BB962C8B-B14F-4D97-AF65-F5344CB8AC3E}">
        <p14:creationId xmlns:p14="http://schemas.microsoft.com/office/powerpoint/2010/main" val="1837757662"/>
      </p:ext>
    </p:extLst>
  </p:cSld>
  <p:clrMapOvr>
    <a:masterClrMapping/>
  </p:clrMapOvr>
</p:sldLayout>
</file>

<file path=ppt/slideLayouts/slideLayout9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B9F32F1-453F-8E4C-84ED-56779A781E71}" type="slidenum">
              <a:rPr lang="en-CA"/>
              <a:pPr/>
              <a:t>‹#›</a:t>
            </a:fld>
            <a:endParaRPr lang="en-CA"/>
          </a:p>
        </p:txBody>
      </p:sp>
    </p:spTree>
    <p:extLst>
      <p:ext uri="{BB962C8B-B14F-4D97-AF65-F5344CB8AC3E}">
        <p14:creationId xmlns:p14="http://schemas.microsoft.com/office/powerpoint/2010/main" val="3977325015"/>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98421E27-418E-AE40-BC41-736B749DE0D9}" type="slidenum">
              <a:rPr lang="en-CA"/>
              <a:pPr/>
              <a:t>‹#›</a:t>
            </a:fld>
            <a:endParaRPr lang="en-CA"/>
          </a:p>
        </p:txBody>
      </p:sp>
    </p:spTree>
    <p:extLst>
      <p:ext uri="{BB962C8B-B14F-4D97-AF65-F5344CB8AC3E}">
        <p14:creationId xmlns:p14="http://schemas.microsoft.com/office/powerpoint/2010/main" val="858551572"/>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E424369-FB2E-6D48-9DFC-7D865042038A}" type="slidenum">
              <a:rPr lang="en-CA"/>
              <a:pPr/>
              <a:t>‹#›</a:t>
            </a:fld>
            <a:endParaRPr lang="en-CA"/>
          </a:p>
        </p:txBody>
      </p:sp>
    </p:spTree>
    <p:extLst>
      <p:ext uri="{BB962C8B-B14F-4D97-AF65-F5344CB8AC3E}">
        <p14:creationId xmlns:p14="http://schemas.microsoft.com/office/powerpoint/2010/main" val="41382995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7AEA3DC-0449-804A-8074-81D2169E95B9}" type="slidenum">
              <a:rPr lang="en-CA"/>
              <a:pPr/>
              <a:t>‹#›</a:t>
            </a:fld>
            <a:endParaRPr lang="en-CA"/>
          </a:p>
        </p:txBody>
      </p:sp>
    </p:spTree>
    <p:extLst>
      <p:ext uri="{BB962C8B-B14F-4D97-AF65-F5344CB8AC3E}">
        <p14:creationId xmlns:p14="http://schemas.microsoft.com/office/powerpoint/2010/main" val="1781867757"/>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2B5BA04-A8DA-D44D-8922-86033DAD5B27}" type="slidenum">
              <a:rPr lang="en-CA"/>
              <a:pPr/>
              <a:t>‹#›</a:t>
            </a:fld>
            <a:endParaRPr lang="en-CA"/>
          </a:p>
        </p:txBody>
      </p:sp>
    </p:spTree>
    <p:extLst>
      <p:ext uri="{BB962C8B-B14F-4D97-AF65-F5344CB8AC3E}">
        <p14:creationId xmlns:p14="http://schemas.microsoft.com/office/powerpoint/2010/main" val="2231339322"/>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3E84F7F-0A4A-A740-8A60-909B0F3CB5BB}" type="slidenum">
              <a:rPr lang="en-CA"/>
              <a:pPr/>
              <a:t>‹#›</a:t>
            </a:fld>
            <a:endParaRPr lang="en-CA"/>
          </a:p>
        </p:txBody>
      </p:sp>
    </p:spTree>
    <p:extLst>
      <p:ext uri="{BB962C8B-B14F-4D97-AF65-F5344CB8AC3E}">
        <p14:creationId xmlns:p14="http://schemas.microsoft.com/office/powerpoint/2010/main" val="4056977890"/>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BCBE477-737F-E94F-9A16-BBFDF9C22BD9}" type="slidenum">
              <a:rPr lang="en-CA"/>
              <a:pPr/>
              <a:t>‹#›</a:t>
            </a:fld>
            <a:endParaRPr lang="en-CA"/>
          </a:p>
        </p:txBody>
      </p:sp>
    </p:spTree>
    <p:extLst>
      <p:ext uri="{BB962C8B-B14F-4D97-AF65-F5344CB8AC3E}">
        <p14:creationId xmlns:p14="http://schemas.microsoft.com/office/powerpoint/2010/main" val="2224495005"/>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63313A2E-5FDF-A647-BFB2-5BE257D1D041}" type="slidenum">
              <a:rPr lang="en-CA"/>
              <a:pPr/>
              <a:t>‹#›</a:t>
            </a:fld>
            <a:endParaRPr lang="en-CA"/>
          </a:p>
        </p:txBody>
      </p:sp>
    </p:spTree>
    <p:extLst>
      <p:ext uri="{BB962C8B-B14F-4D97-AF65-F5344CB8AC3E}">
        <p14:creationId xmlns:p14="http://schemas.microsoft.com/office/powerpoint/2010/main" val="3359773480"/>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F55E466-5A91-2E40-9E97-8F09DCB2839E}" type="slidenum">
              <a:rPr lang="en-CA"/>
              <a:pPr/>
              <a:t>‹#›</a:t>
            </a:fld>
            <a:endParaRPr lang="en-CA"/>
          </a:p>
        </p:txBody>
      </p:sp>
    </p:spTree>
    <p:extLst>
      <p:ext uri="{BB962C8B-B14F-4D97-AF65-F5344CB8AC3E}">
        <p14:creationId xmlns:p14="http://schemas.microsoft.com/office/powerpoint/2010/main" val="1118688811"/>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796D066-9E60-2648-806D-DD5287C43740}" type="slidenum">
              <a:rPr lang="en-CA"/>
              <a:pPr/>
              <a:t>‹#›</a:t>
            </a:fld>
            <a:endParaRPr lang="en-CA"/>
          </a:p>
        </p:txBody>
      </p:sp>
    </p:spTree>
    <p:extLst>
      <p:ext uri="{BB962C8B-B14F-4D97-AF65-F5344CB8AC3E}">
        <p14:creationId xmlns:p14="http://schemas.microsoft.com/office/powerpoint/2010/main" val="3855170277"/>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BFAE3E2-C339-9549-A18A-F9124C39DD6D}" type="slidenum">
              <a:rPr lang="en-CA"/>
              <a:pPr/>
              <a:t>‹#›</a:t>
            </a:fld>
            <a:endParaRPr lang="en-CA"/>
          </a:p>
        </p:txBody>
      </p:sp>
    </p:spTree>
    <p:extLst>
      <p:ext uri="{BB962C8B-B14F-4D97-AF65-F5344CB8AC3E}">
        <p14:creationId xmlns:p14="http://schemas.microsoft.com/office/powerpoint/2010/main" val="1912042197"/>
      </p:ext>
    </p:extLst>
  </p:cSld>
  <p:clrMapOvr>
    <a:masterClrMapping/>
  </p:clrMapOvr>
</p:sldLayout>
</file>

<file path=ppt/slideLayouts/slideLayout9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0CA6F1F-727E-B54D-B031-8703542902A7}" type="slidenum">
              <a:rPr lang="en-CA"/>
              <a:pPr/>
              <a:t>‹#›</a:t>
            </a:fld>
            <a:endParaRPr lang="en-CA"/>
          </a:p>
        </p:txBody>
      </p:sp>
    </p:spTree>
    <p:extLst>
      <p:ext uri="{BB962C8B-B14F-4D97-AF65-F5344CB8AC3E}">
        <p14:creationId xmlns:p14="http://schemas.microsoft.com/office/powerpoint/2010/main" val="3347984094"/>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5F01456-BD1F-7447-A633-AC9F50E79D57}" type="slidenum">
              <a:rPr lang="en-CA"/>
              <a:pPr/>
              <a:t>‹#›</a:t>
            </a:fld>
            <a:endParaRPr lang="en-CA"/>
          </a:p>
        </p:txBody>
      </p:sp>
    </p:spTree>
    <p:extLst>
      <p:ext uri="{BB962C8B-B14F-4D97-AF65-F5344CB8AC3E}">
        <p14:creationId xmlns:p14="http://schemas.microsoft.com/office/powerpoint/2010/main" val="3926599679"/>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A75FBC5-48C8-0748-985D-7DFB1C22421F}" type="slidenum">
              <a:rPr lang="en-CA"/>
              <a:pPr/>
              <a:t>‹#›</a:t>
            </a:fld>
            <a:endParaRPr lang="en-CA"/>
          </a:p>
        </p:txBody>
      </p:sp>
    </p:spTree>
    <p:extLst>
      <p:ext uri="{BB962C8B-B14F-4D97-AF65-F5344CB8AC3E}">
        <p14:creationId xmlns:p14="http://schemas.microsoft.com/office/powerpoint/2010/main" val="2300807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F8E020C-E9E4-A646-BA6F-304D7C0CC564}" type="slidenum">
              <a:rPr lang="en-CA"/>
              <a:pPr/>
              <a:t>‹#›</a:t>
            </a:fld>
            <a:endParaRPr lang="en-CA"/>
          </a:p>
        </p:txBody>
      </p:sp>
    </p:spTree>
    <p:extLst>
      <p:ext uri="{BB962C8B-B14F-4D97-AF65-F5344CB8AC3E}">
        <p14:creationId xmlns:p14="http://schemas.microsoft.com/office/powerpoint/2010/main" val="308444003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76815D8-56FE-8C47-8624-FFE169733D84}" type="slidenum">
              <a:rPr lang="en-CA"/>
              <a:pPr/>
              <a:t>‹#›</a:t>
            </a:fld>
            <a:endParaRPr lang="en-CA"/>
          </a:p>
        </p:txBody>
      </p:sp>
    </p:spTree>
    <p:extLst>
      <p:ext uri="{BB962C8B-B14F-4D97-AF65-F5344CB8AC3E}">
        <p14:creationId xmlns:p14="http://schemas.microsoft.com/office/powerpoint/2010/main" val="1467526875"/>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FE095AB-0171-F94D-B708-17E2137BACA7}" type="slidenum">
              <a:rPr lang="en-CA"/>
              <a:pPr/>
              <a:t>‹#›</a:t>
            </a:fld>
            <a:endParaRPr lang="en-CA"/>
          </a:p>
        </p:txBody>
      </p:sp>
    </p:spTree>
    <p:extLst>
      <p:ext uri="{BB962C8B-B14F-4D97-AF65-F5344CB8AC3E}">
        <p14:creationId xmlns:p14="http://schemas.microsoft.com/office/powerpoint/2010/main" val="2370432783"/>
      </p:ext>
    </p:extLst>
  </p:cSld>
  <p:clrMapOvr>
    <a:masterClrMapping/>
  </p:clrMapOvr>
</p:sldLayout>
</file>

<file path=ppt/slideLayouts/slideLayout9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9"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3F9E2884-8575-B54A-9824-B7EF95AE2C30}" type="slidenum">
              <a:rPr lang="en-CA"/>
              <a:pPr/>
              <a:t>‹#›</a:t>
            </a:fld>
            <a:endParaRPr lang="en-CA"/>
          </a:p>
        </p:txBody>
      </p:sp>
    </p:spTree>
    <p:extLst>
      <p:ext uri="{BB962C8B-B14F-4D97-AF65-F5344CB8AC3E}">
        <p14:creationId xmlns:p14="http://schemas.microsoft.com/office/powerpoint/2010/main" val="952663965"/>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5"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415D3AF-3B49-7B47-9E06-E80E8AB552A4}" type="slidenum">
              <a:rPr lang="en-CA"/>
              <a:pPr/>
              <a:t>‹#›</a:t>
            </a:fld>
            <a:endParaRPr lang="en-CA"/>
          </a:p>
        </p:txBody>
      </p:sp>
    </p:spTree>
    <p:extLst>
      <p:ext uri="{BB962C8B-B14F-4D97-AF65-F5344CB8AC3E}">
        <p14:creationId xmlns:p14="http://schemas.microsoft.com/office/powerpoint/2010/main" val="2595282790"/>
      </p:ext>
    </p:extLst>
  </p:cSld>
  <p:clrMapOvr>
    <a:masterClrMapping/>
  </p:clrMapOvr>
</p:sldLayout>
</file>

<file path=ppt/slideLayouts/slideLayout9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B395A72-DD93-0D4D-819E-FF4AE8EC0976}" type="slidenum">
              <a:rPr lang="en-CA"/>
              <a:pPr/>
              <a:t>‹#›</a:t>
            </a:fld>
            <a:endParaRPr lang="en-CA"/>
          </a:p>
        </p:txBody>
      </p:sp>
    </p:spTree>
    <p:extLst>
      <p:ext uri="{BB962C8B-B14F-4D97-AF65-F5344CB8AC3E}">
        <p14:creationId xmlns:p14="http://schemas.microsoft.com/office/powerpoint/2010/main" val="3653013037"/>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E02615B-50BA-7744-8915-A1E4C0BD1A87}" type="slidenum">
              <a:rPr lang="en-CA"/>
              <a:pPr/>
              <a:t>‹#›</a:t>
            </a:fld>
            <a:endParaRPr lang="en-CA"/>
          </a:p>
        </p:txBody>
      </p:sp>
    </p:spTree>
    <p:extLst>
      <p:ext uri="{BB962C8B-B14F-4D97-AF65-F5344CB8AC3E}">
        <p14:creationId xmlns:p14="http://schemas.microsoft.com/office/powerpoint/2010/main" val="2977845298"/>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8384DE4-D9B3-7C43-B4F0-2642BF95F395}" type="slidenum">
              <a:rPr lang="en-CA"/>
              <a:pPr/>
              <a:t>‹#›</a:t>
            </a:fld>
            <a:endParaRPr lang="en-CA"/>
          </a:p>
        </p:txBody>
      </p:sp>
    </p:spTree>
    <p:extLst>
      <p:ext uri="{BB962C8B-B14F-4D97-AF65-F5344CB8AC3E}">
        <p14:creationId xmlns:p14="http://schemas.microsoft.com/office/powerpoint/2010/main" val="1568060451"/>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A8C07F7-8C42-A146-988C-7536B33417A5}" type="slidenum">
              <a:rPr lang="en-CA"/>
              <a:pPr/>
              <a:t>‹#›</a:t>
            </a:fld>
            <a:endParaRPr lang="en-CA"/>
          </a:p>
        </p:txBody>
      </p:sp>
    </p:spTree>
    <p:extLst>
      <p:ext uri="{BB962C8B-B14F-4D97-AF65-F5344CB8AC3E}">
        <p14:creationId xmlns:p14="http://schemas.microsoft.com/office/powerpoint/2010/main" val="3482030554"/>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MeetingNPI Meeting</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CA4ED974-498A-1946-B809-C0A5F380DD05}" type="slidenum">
              <a:rPr lang="en-CA"/>
              <a:pPr/>
              <a:t>‹#›</a:t>
            </a:fld>
            <a:endParaRPr lang="en-CA"/>
          </a:p>
        </p:txBody>
      </p:sp>
    </p:spTree>
    <p:extLst>
      <p:ext uri="{BB962C8B-B14F-4D97-AF65-F5344CB8AC3E}">
        <p14:creationId xmlns:p14="http://schemas.microsoft.com/office/powerpoint/2010/main" val="2465092489"/>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BC835CDA-60EC-414D-BA3B-C6403EB2BDBE}" type="slidenum">
              <a:rPr lang="en-CA"/>
              <a:pPr/>
              <a:t>‹#›</a:t>
            </a:fld>
            <a:endParaRPr lang="en-CA"/>
          </a:p>
        </p:txBody>
      </p:sp>
    </p:spTree>
    <p:extLst>
      <p:ext uri="{BB962C8B-B14F-4D97-AF65-F5344CB8AC3E}">
        <p14:creationId xmlns:p14="http://schemas.microsoft.com/office/powerpoint/2010/main" val="38302156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3"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4"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F565272-1168-7C4C-B60B-F5134F4909D2}" type="slidenum">
              <a:rPr lang="en-CA"/>
              <a:pPr/>
              <a:t>‹#›</a:t>
            </a:fld>
            <a:endParaRPr lang="en-CA"/>
          </a:p>
        </p:txBody>
      </p:sp>
    </p:spTree>
    <p:extLst>
      <p:ext uri="{BB962C8B-B14F-4D97-AF65-F5344CB8AC3E}">
        <p14:creationId xmlns:p14="http://schemas.microsoft.com/office/powerpoint/2010/main" val="1019124545"/>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BCDC247A-6BA3-AD43-8A09-657ADB9AECB0}" type="slidenum">
              <a:rPr lang="en-CA"/>
              <a:pPr/>
              <a:t>‹#›</a:t>
            </a:fld>
            <a:endParaRPr lang="en-CA"/>
          </a:p>
        </p:txBody>
      </p:sp>
    </p:spTree>
    <p:extLst>
      <p:ext uri="{BB962C8B-B14F-4D97-AF65-F5344CB8AC3E}">
        <p14:creationId xmlns:p14="http://schemas.microsoft.com/office/powerpoint/2010/main" val="3713422874"/>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B5D45194-C89E-F140-92A1-D1BC52ECD3B6}" type="slidenum">
              <a:rPr lang="en-CA"/>
              <a:pPr/>
              <a:t>‹#›</a:t>
            </a:fld>
            <a:endParaRPr lang="en-CA"/>
          </a:p>
        </p:txBody>
      </p:sp>
    </p:spTree>
    <p:extLst>
      <p:ext uri="{BB962C8B-B14F-4D97-AF65-F5344CB8AC3E}">
        <p14:creationId xmlns:p14="http://schemas.microsoft.com/office/powerpoint/2010/main" val="2533392577"/>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31543BC7-B3C9-3D4E-A3AE-7A633781AB4E}" type="slidenum">
              <a:rPr lang="en-CA"/>
              <a:pPr/>
              <a:t>‹#›</a:t>
            </a:fld>
            <a:endParaRPr lang="en-CA"/>
          </a:p>
        </p:txBody>
      </p:sp>
    </p:spTree>
    <p:extLst>
      <p:ext uri="{BB962C8B-B14F-4D97-AF65-F5344CB8AC3E}">
        <p14:creationId xmlns:p14="http://schemas.microsoft.com/office/powerpoint/2010/main" val="371343755"/>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8"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9"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E8DF058E-A063-204E-9276-FED13CCBC519}" type="slidenum">
              <a:rPr lang="en-CA"/>
              <a:pPr/>
              <a:t>‹#›</a:t>
            </a:fld>
            <a:endParaRPr lang="en-CA"/>
          </a:p>
        </p:txBody>
      </p:sp>
    </p:spTree>
    <p:extLst>
      <p:ext uri="{BB962C8B-B14F-4D97-AF65-F5344CB8AC3E}">
        <p14:creationId xmlns:p14="http://schemas.microsoft.com/office/powerpoint/2010/main" val="1457031314"/>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4"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5"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D3F63CCC-5126-C342-9BC8-76CBA50408BA}" type="slidenum">
              <a:rPr lang="en-CA"/>
              <a:pPr/>
              <a:t>‹#›</a:t>
            </a:fld>
            <a:endParaRPr lang="en-CA"/>
          </a:p>
        </p:txBody>
      </p:sp>
    </p:spTree>
    <p:extLst>
      <p:ext uri="{BB962C8B-B14F-4D97-AF65-F5344CB8AC3E}">
        <p14:creationId xmlns:p14="http://schemas.microsoft.com/office/powerpoint/2010/main" val="2017105121"/>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3"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4"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A45BA1AA-1C3B-AB4E-860B-F3A40E44F43A}" type="slidenum">
              <a:rPr lang="en-CA"/>
              <a:pPr/>
              <a:t>‹#›</a:t>
            </a:fld>
            <a:endParaRPr lang="en-CA"/>
          </a:p>
        </p:txBody>
      </p:sp>
    </p:spTree>
    <p:extLst>
      <p:ext uri="{BB962C8B-B14F-4D97-AF65-F5344CB8AC3E}">
        <p14:creationId xmlns:p14="http://schemas.microsoft.com/office/powerpoint/2010/main" val="86561336"/>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4FB70BB1-3CCC-794B-A016-2AB43B5DC604}" type="slidenum">
              <a:rPr lang="en-CA"/>
              <a:pPr/>
              <a:t>‹#›</a:t>
            </a:fld>
            <a:endParaRPr lang="en-CA"/>
          </a:p>
        </p:txBody>
      </p:sp>
    </p:spTree>
    <p:extLst>
      <p:ext uri="{BB962C8B-B14F-4D97-AF65-F5344CB8AC3E}">
        <p14:creationId xmlns:p14="http://schemas.microsoft.com/office/powerpoint/2010/main" val="3442415009"/>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7"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CA64C2CC-D2B2-4B44-81CB-05EB79014F26}" type="slidenum">
              <a:rPr lang="en-CA"/>
              <a:pPr/>
              <a:t>‹#›</a:t>
            </a:fld>
            <a:endParaRPr lang="en-CA"/>
          </a:p>
        </p:txBody>
      </p:sp>
    </p:spTree>
    <p:extLst>
      <p:ext uri="{BB962C8B-B14F-4D97-AF65-F5344CB8AC3E}">
        <p14:creationId xmlns:p14="http://schemas.microsoft.com/office/powerpoint/2010/main" val="785572153"/>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0F0C22C3-268D-8E42-9672-1D5E19D245C2}" type="slidenum">
              <a:rPr lang="en-CA"/>
              <a:pPr/>
              <a:t>‹#›</a:t>
            </a:fld>
            <a:endParaRPr lang="en-CA"/>
          </a:p>
        </p:txBody>
      </p:sp>
    </p:spTree>
    <p:extLst>
      <p:ext uri="{BB962C8B-B14F-4D97-AF65-F5344CB8AC3E}">
        <p14:creationId xmlns:p14="http://schemas.microsoft.com/office/powerpoint/2010/main" val="2008661466"/>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p:spPr>
        <p:txBody>
          <a:bodyPr/>
          <a:lstStyle>
            <a:lvl1pPr>
              <a:defRPr/>
            </a:lvl1pPr>
          </a:lstStyle>
          <a:p>
            <a:pPr>
              <a:defRPr/>
            </a:pPr>
            <a:r>
              <a:rPr lang="en-CA"/>
              <a:t>NPI Meeting</a:t>
            </a:r>
          </a:p>
        </p:txBody>
      </p:sp>
      <p:sp>
        <p:nvSpPr>
          <p:cNvPr id="6" name="Rectangle 20"/>
          <p:cNvSpPr>
            <a:spLocks noGrp="1" noChangeArrowheads="1"/>
          </p:cNvSpPr>
          <p:nvPr>
            <p:ph type="sldNum" sz="quarter" idx="12"/>
          </p:nvPr>
        </p:nvSpPr>
        <p:spPr>
          <a:xfrm>
            <a:off x="8686800" y="6400800"/>
            <a:ext cx="457200" cy="366713"/>
          </a:xfrm>
          <a:prstGeom prst="rect">
            <a:avLst/>
          </a:prstGeom>
        </p:spPr>
        <p:txBody>
          <a:bodyPr/>
          <a:lstStyle>
            <a:lvl1pPr>
              <a:defRPr/>
            </a:lvl1pPr>
          </a:lstStyle>
          <a:p>
            <a:fld id="{6C366AB9-1BC6-6E4E-B136-5B087D6B6AC6}" type="slidenum">
              <a:rPr lang="en-CA"/>
              <a:pPr/>
              <a:t>‹#›</a:t>
            </a:fld>
            <a:endParaRPr lang="en-CA"/>
          </a:p>
        </p:txBody>
      </p:sp>
    </p:spTree>
    <p:extLst>
      <p:ext uri="{BB962C8B-B14F-4D97-AF65-F5344CB8AC3E}">
        <p14:creationId xmlns:p14="http://schemas.microsoft.com/office/powerpoint/2010/main" val="28350213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4ABB1322-E356-1C44-9A18-0C5FA2913BE7}" type="slidenum">
              <a:rPr lang="en-CA"/>
              <a:pPr/>
              <a:t>‹#›</a:t>
            </a:fld>
            <a:endParaRPr lang="en-CA"/>
          </a:p>
        </p:txBody>
      </p:sp>
    </p:spTree>
    <p:extLst>
      <p:ext uri="{BB962C8B-B14F-4D97-AF65-F5344CB8AC3E}">
        <p14:creationId xmlns:p14="http://schemas.microsoft.com/office/powerpoint/2010/main" val="1762368722"/>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2"/>
          <p:cNvSpPr>
            <a:spLocks noGrp="1" noChangeArrowheads="1"/>
          </p:cNvSpPr>
          <p:nvPr>
            <p:ph type="dt" sz="half" idx="10"/>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972538656"/>
      </p:ext>
    </p:extLst>
  </p:cSld>
  <p:clrMapOvr>
    <a:masterClrMapping/>
  </p:clrMapOvr>
  <p:transition xmlns:p14="http://schemas.microsoft.com/office/powerpoint/2010/main">
    <p:fade/>
  </p:transition>
</p:sldLayout>
</file>

<file path=ppt/slideLayouts/slideLayout97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CA"/>
          </a:p>
        </p:txBody>
      </p:sp>
      <p:sp>
        <p:nvSpPr>
          <p:cNvPr id="3" name="Espace réservé du contenu 2"/>
          <p:cNvSpPr>
            <a:spLocks noGrp="1"/>
          </p:cNvSpPr>
          <p:nvPr>
            <p:ph idx="1"/>
          </p:nvPr>
        </p:nvSpPr>
        <p:spPr>
          <a:xfrm>
            <a:off x="457200" y="1600200"/>
            <a:ext cx="8229600" cy="4525963"/>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2"/>
          <p:cNvSpPr>
            <a:spLocks noGrp="1" noChangeArrowheads="1"/>
          </p:cNvSpPr>
          <p:nvPr>
            <p:ph type="dt" sz="half" idx="10"/>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751559437"/>
      </p:ext>
    </p:extLst>
  </p:cSld>
  <p:clrMapOvr>
    <a:masterClrMapping/>
  </p:clrMapOvr>
  <p:transition xmlns:p14="http://schemas.microsoft.com/office/powerpoint/2010/main">
    <p:fade/>
  </p:transition>
</p:sldLayout>
</file>

<file path=ppt/slideLayouts/slideLayout97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2"/>
          <p:cNvSpPr>
            <a:spLocks noGrp="1" noChangeArrowheads="1"/>
          </p:cNvSpPr>
          <p:nvPr>
            <p:ph type="dt" sz="half" idx="10"/>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2235479744"/>
      </p:ext>
    </p:extLst>
  </p:cSld>
  <p:clrMapOvr>
    <a:masterClrMapping/>
  </p:clrMapOvr>
  <p:transition xmlns:p14="http://schemas.microsoft.com/office/powerpoint/2010/main">
    <p:fade/>
  </p:transition>
</p:sldLayout>
</file>

<file path=ppt/slideLayouts/slideLayout97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CA"/>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2"/>
          <p:cNvSpPr>
            <a:spLocks noGrp="1" noChangeArrowheads="1"/>
          </p:cNvSpPr>
          <p:nvPr>
            <p:ph type="dt" sz="half" idx="10"/>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591433939"/>
      </p:ext>
    </p:extLst>
  </p:cSld>
  <p:clrMapOvr>
    <a:masterClrMapping/>
  </p:clrMapOvr>
  <p:transition xmlns:p14="http://schemas.microsoft.com/office/powerpoint/2010/main">
    <p:fade/>
  </p:transition>
</p:sldLayout>
</file>

<file path=ppt/slideLayouts/slideLayout97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2"/>
          <p:cNvSpPr>
            <a:spLocks noGrp="1" noChangeArrowheads="1"/>
          </p:cNvSpPr>
          <p:nvPr>
            <p:ph type="dt" sz="half" idx="10"/>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2654495279"/>
      </p:ext>
    </p:extLst>
  </p:cSld>
  <p:clrMapOvr>
    <a:masterClrMapping/>
  </p:clrMapOvr>
  <p:transition xmlns:p14="http://schemas.microsoft.com/office/powerpoint/2010/main">
    <p:fade/>
  </p:transition>
</p:sldLayout>
</file>

<file path=ppt/slideLayouts/slideLayout97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CA"/>
          </a:p>
        </p:txBody>
      </p:sp>
      <p:sp>
        <p:nvSpPr>
          <p:cNvPr id="3" name="Rectangle 2"/>
          <p:cNvSpPr>
            <a:spLocks noGrp="1" noChangeArrowheads="1"/>
          </p:cNvSpPr>
          <p:nvPr>
            <p:ph type="dt" sz="half" idx="10"/>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1778955866"/>
      </p:ext>
    </p:extLst>
  </p:cSld>
  <p:clrMapOvr>
    <a:masterClrMapping/>
  </p:clrMapOvr>
  <p:transition xmlns:p14="http://schemas.microsoft.com/office/powerpoint/2010/main">
    <p:fade/>
  </p:transition>
</p:sldLayout>
</file>

<file path=ppt/slideLayouts/slideLayout97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4088952117"/>
      </p:ext>
    </p:extLst>
  </p:cSld>
  <p:clrMapOvr>
    <a:masterClrMapping/>
  </p:clrMapOvr>
  <p:transition xmlns:p14="http://schemas.microsoft.com/office/powerpoint/2010/main">
    <p:fade/>
  </p:transition>
</p:sldLayout>
</file>

<file path=ppt/slideLayouts/slideLayout97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793919010"/>
      </p:ext>
    </p:extLst>
  </p:cSld>
  <p:clrMapOvr>
    <a:masterClrMapping/>
  </p:clrMapOvr>
  <p:transition xmlns:p14="http://schemas.microsoft.com/office/powerpoint/2010/main">
    <p:fade/>
  </p:transition>
</p:sldLayout>
</file>

<file path=ppt/slideLayouts/slideLayout97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2"/>
          <p:cNvSpPr>
            <a:spLocks noGrp="1" noChangeArrowheads="1"/>
          </p:cNvSpPr>
          <p:nvPr>
            <p:ph type="dt" sz="half" idx="10"/>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301718433"/>
      </p:ext>
    </p:extLst>
  </p:cSld>
  <p:clrMapOvr>
    <a:masterClrMapping/>
  </p:clrMapOvr>
  <p:transition xmlns:p14="http://schemas.microsoft.com/office/powerpoint/2010/main">
    <p:fade/>
  </p:transition>
</p:sldLayout>
</file>

<file path=ppt/slideLayouts/slideLayout97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2"/>
          <p:cNvSpPr>
            <a:spLocks noGrp="1" noChangeArrowheads="1"/>
          </p:cNvSpPr>
          <p:nvPr>
            <p:ph type="dt" sz="half" idx="10"/>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562933562"/>
      </p:ext>
    </p:extLst>
  </p:cSld>
  <p:clrMapOvr>
    <a:masterClrMapping/>
  </p:clrMapOvr>
  <p:transition xmlns:p14="http://schemas.microsoft.com/office/powerpoint/2010/mai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6"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7"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CFB9E2B-E3A5-2E49-8DA3-8889928D094E}" type="slidenum">
              <a:rPr lang="en-CA"/>
              <a:pPr/>
              <a:t>‹#›</a:t>
            </a:fld>
            <a:endParaRPr lang="en-CA"/>
          </a:p>
        </p:txBody>
      </p:sp>
    </p:spTree>
    <p:extLst>
      <p:ext uri="{BB962C8B-B14F-4D97-AF65-F5344CB8AC3E}">
        <p14:creationId xmlns:p14="http://schemas.microsoft.com/office/powerpoint/2010/main" val="173760008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2"/>
          <p:cNvSpPr>
            <a:spLocks noGrp="1" noChangeArrowheads="1"/>
          </p:cNvSpPr>
          <p:nvPr>
            <p:ph type="dt" sz="half" idx="10"/>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12090735"/>
      </p:ext>
    </p:extLst>
  </p:cSld>
  <p:clrMapOvr>
    <a:masterClrMapping/>
  </p:clrMapOvr>
  <p:transition xmlns:p14="http://schemas.microsoft.com/office/powerpoint/2010/main">
    <p:fade/>
  </p:transition>
</p:sldLayout>
</file>

<file path=ppt/slideLayouts/slideLayout98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7"/>
          <p:cNvSpPr>
            <a:spLocks noGrp="1" noChangeArrowheads="1"/>
          </p:cNvSpPr>
          <p:nvPr>
            <p:ph type="sldNum" sz="quarter" idx="10"/>
          </p:nvPr>
        </p:nvSpPr>
        <p:spPr>
          <a:ln/>
        </p:spPr>
        <p:txBody>
          <a:bodyPr/>
          <a:lstStyle>
            <a:lvl1pPr>
              <a:defRPr/>
            </a:lvl1pPr>
          </a:lstStyle>
          <a:p>
            <a:fld id="{E0ED40DE-361A-B14E-A2BF-3FE6045AA696}" type="slidenum">
              <a:rPr lang="en-CA"/>
              <a:pPr/>
              <a:t>‹#›</a:t>
            </a:fld>
            <a:endParaRPr lang="en-CA"/>
          </a:p>
        </p:txBody>
      </p:sp>
      <p:sp>
        <p:nvSpPr>
          <p:cNvPr id="5" name="Rectangle 5"/>
          <p:cNvSpPr>
            <a:spLocks noGrp="1" noChangeArrowheads="1"/>
          </p:cNvSpPr>
          <p:nvPr>
            <p:ph type="dt" sz="half" idx="11"/>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849934518"/>
      </p:ext>
    </p:extLst>
  </p:cSld>
  <p:clrMapOvr>
    <a:masterClrMapping/>
  </p:clrMapOvr>
  <p:transition xmlns:p14="http://schemas.microsoft.com/office/powerpoint/2010/main" spd="slow">
    <p:fade/>
  </p:transition>
</p:sldLayout>
</file>

<file path=ppt/slideLayouts/slideLayout98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ln/>
        </p:spPr>
        <p:txBody>
          <a:bodyPr/>
          <a:lstStyle>
            <a:lvl1pPr>
              <a:defRPr/>
            </a:lvl1pPr>
          </a:lstStyle>
          <a:p>
            <a:fld id="{75E469E7-E5C5-A641-AADC-3393858A9BEA}" type="slidenum">
              <a:rPr lang="en-CA"/>
              <a:pPr/>
              <a:t>‹#›</a:t>
            </a:fld>
            <a:endParaRPr lang="en-CA"/>
          </a:p>
        </p:txBody>
      </p:sp>
      <p:sp>
        <p:nvSpPr>
          <p:cNvPr id="5" name="Rectangle 5"/>
          <p:cNvSpPr>
            <a:spLocks noGrp="1" noChangeArrowheads="1"/>
          </p:cNvSpPr>
          <p:nvPr>
            <p:ph type="dt" sz="half" idx="11"/>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2045382548"/>
      </p:ext>
    </p:extLst>
  </p:cSld>
  <p:clrMapOvr>
    <a:masterClrMapping/>
  </p:clrMapOvr>
  <p:transition xmlns:p14="http://schemas.microsoft.com/office/powerpoint/2010/main" spd="slow">
    <p:fade/>
  </p:transition>
</p:sldLayout>
</file>

<file path=ppt/slideLayouts/slideLayout98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7"/>
          <p:cNvSpPr>
            <a:spLocks noGrp="1" noChangeArrowheads="1"/>
          </p:cNvSpPr>
          <p:nvPr>
            <p:ph type="sldNum" sz="quarter" idx="10"/>
          </p:nvPr>
        </p:nvSpPr>
        <p:spPr>
          <a:ln/>
        </p:spPr>
        <p:txBody>
          <a:bodyPr/>
          <a:lstStyle>
            <a:lvl1pPr>
              <a:defRPr/>
            </a:lvl1pPr>
          </a:lstStyle>
          <a:p>
            <a:fld id="{457EA2EF-933F-EF4D-9009-DE2D89CF669B}" type="slidenum">
              <a:rPr lang="en-CA"/>
              <a:pPr/>
              <a:t>‹#›</a:t>
            </a:fld>
            <a:endParaRPr lang="en-CA"/>
          </a:p>
        </p:txBody>
      </p:sp>
      <p:sp>
        <p:nvSpPr>
          <p:cNvPr id="5" name="Rectangle 5"/>
          <p:cNvSpPr>
            <a:spLocks noGrp="1" noChangeArrowheads="1"/>
          </p:cNvSpPr>
          <p:nvPr>
            <p:ph type="dt" sz="half" idx="11"/>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249756164"/>
      </p:ext>
    </p:extLst>
  </p:cSld>
  <p:clrMapOvr>
    <a:masterClrMapping/>
  </p:clrMapOvr>
  <p:transition xmlns:p14="http://schemas.microsoft.com/office/powerpoint/2010/main" spd="slow">
    <p:fade/>
  </p:transition>
</p:sldLayout>
</file>

<file path=ppt/slideLayouts/slideLayout9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7"/>
          <p:cNvSpPr>
            <a:spLocks noGrp="1" noChangeArrowheads="1"/>
          </p:cNvSpPr>
          <p:nvPr>
            <p:ph type="sldNum" sz="quarter" idx="10"/>
          </p:nvPr>
        </p:nvSpPr>
        <p:spPr>
          <a:ln/>
        </p:spPr>
        <p:txBody>
          <a:bodyPr/>
          <a:lstStyle>
            <a:lvl1pPr>
              <a:defRPr/>
            </a:lvl1pPr>
          </a:lstStyle>
          <a:p>
            <a:fld id="{157110D7-B68F-9248-A88A-37B52502FB80}" type="slidenum">
              <a:rPr lang="en-CA"/>
              <a:pPr/>
              <a:t>‹#›</a:t>
            </a:fld>
            <a:endParaRPr lang="en-CA"/>
          </a:p>
        </p:txBody>
      </p:sp>
      <p:sp>
        <p:nvSpPr>
          <p:cNvPr id="6" name="Rectangle 5"/>
          <p:cNvSpPr>
            <a:spLocks noGrp="1" noChangeArrowheads="1"/>
          </p:cNvSpPr>
          <p:nvPr>
            <p:ph type="dt" sz="half" idx="11"/>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1257390941"/>
      </p:ext>
    </p:extLst>
  </p:cSld>
  <p:clrMapOvr>
    <a:masterClrMapping/>
  </p:clrMapOvr>
  <p:transition xmlns:p14="http://schemas.microsoft.com/office/powerpoint/2010/main" spd="slow">
    <p:fade/>
  </p:transition>
</p:sldLayout>
</file>

<file path=ppt/slideLayouts/slideLayout9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7"/>
          <p:cNvSpPr>
            <a:spLocks noGrp="1" noChangeArrowheads="1"/>
          </p:cNvSpPr>
          <p:nvPr>
            <p:ph type="sldNum" sz="quarter" idx="10"/>
          </p:nvPr>
        </p:nvSpPr>
        <p:spPr>
          <a:ln/>
        </p:spPr>
        <p:txBody>
          <a:bodyPr/>
          <a:lstStyle>
            <a:lvl1pPr>
              <a:defRPr/>
            </a:lvl1pPr>
          </a:lstStyle>
          <a:p>
            <a:fld id="{D386007B-ADE0-9745-9D95-9218BBB73359}" type="slidenum">
              <a:rPr lang="en-CA"/>
              <a:pPr/>
              <a:t>‹#›</a:t>
            </a:fld>
            <a:endParaRPr lang="en-CA"/>
          </a:p>
        </p:txBody>
      </p:sp>
      <p:sp>
        <p:nvSpPr>
          <p:cNvPr id="8" name="Rectangle 5"/>
          <p:cNvSpPr>
            <a:spLocks noGrp="1" noChangeArrowheads="1"/>
          </p:cNvSpPr>
          <p:nvPr>
            <p:ph type="dt" sz="half" idx="11"/>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975256719"/>
      </p:ext>
    </p:extLst>
  </p:cSld>
  <p:clrMapOvr>
    <a:masterClrMapping/>
  </p:clrMapOvr>
  <p:transition xmlns:p14="http://schemas.microsoft.com/office/powerpoint/2010/main" spd="slow">
    <p:fade/>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7"/>
          <p:cNvSpPr>
            <a:spLocks noGrp="1" noChangeArrowheads="1"/>
          </p:cNvSpPr>
          <p:nvPr>
            <p:ph type="sldNum" sz="quarter" idx="10"/>
          </p:nvPr>
        </p:nvSpPr>
        <p:spPr>
          <a:ln/>
        </p:spPr>
        <p:txBody>
          <a:bodyPr/>
          <a:lstStyle>
            <a:lvl1pPr>
              <a:defRPr/>
            </a:lvl1pPr>
          </a:lstStyle>
          <a:p>
            <a:fld id="{CEF42C3B-85D0-AE41-82F1-A0CF85035547}" type="slidenum">
              <a:rPr lang="en-CA"/>
              <a:pPr/>
              <a:t>‹#›</a:t>
            </a:fld>
            <a:endParaRPr lang="en-CA"/>
          </a:p>
        </p:txBody>
      </p:sp>
      <p:sp>
        <p:nvSpPr>
          <p:cNvPr id="4" name="Rectangle 5"/>
          <p:cNvSpPr>
            <a:spLocks noGrp="1" noChangeArrowheads="1"/>
          </p:cNvSpPr>
          <p:nvPr>
            <p:ph type="dt" sz="half" idx="11"/>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246864432"/>
      </p:ext>
    </p:extLst>
  </p:cSld>
  <p:clrMapOvr>
    <a:masterClrMapping/>
  </p:clrMapOvr>
  <p:transition xmlns:p14="http://schemas.microsoft.com/office/powerpoint/2010/main" spd="slow">
    <p:fade/>
  </p:transition>
</p:sldLayout>
</file>

<file path=ppt/slideLayouts/slideLayout9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7"/>
          <p:cNvSpPr>
            <a:spLocks noGrp="1" noChangeArrowheads="1"/>
          </p:cNvSpPr>
          <p:nvPr>
            <p:ph type="sldNum" sz="quarter" idx="10"/>
          </p:nvPr>
        </p:nvSpPr>
        <p:spPr>
          <a:ln/>
        </p:spPr>
        <p:txBody>
          <a:bodyPr/>
          <a:lstStyle>
            <a:lvl1pPr>
              <a:defRPr/>
            </a:lvl1pPr>
          </a:lstStyle>
          <a:p>
            <a:fld id="{6CDF6972-DE6F-454B-8026-5FF27860D9F9}" type="slidenum">
              <a:rPr lang="en-CA"/>
              <a:pPr/>
              <a:t>‹#›</a:t>
            </a:fld>
            <a:endParaRPr lang="en-CA"/>
          </a:p>
        </p:txBody>
      </p:sp>
      <p:sp>
        <p:nvSpPr>
          <p:cNvPr id="3" name="Rectangle 5"/>
          <p:cNvSpPr>
            <a:spLocks noGrp="1" noChangeArrowheads="1"/>
          </p:cNvSpPr>
          <p:nvPr>
            <p:ph type="dt" sz="half" idx="11"/>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18045337"/>
      </p:ext>
    </p:extLst>
  </p:cSld>
  <p:clrMapOvr>
    <a:masterClrMapping/>
  </p:clrMapOvr>
  <p:transition xmlns:p14="http://schemas.microsoft.com/office/powerpoint/2010/main" spd="slow">
    <p:fade/>
  </p:transition>
</p:sldLayout>
</file>

<file path=ppt/slideLayouts/slideLayout9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ln/>
        </p:spPr>
        <p:txBody>
          <a:bodyPr/>
          <a:lstStyle>
            <a:lvl1pPr>
              <a:defRPr/>
            </a:lvl1pPr>
          </a:lstStyle>
          <a:p>
            <a:fld id="{526A0110-0578-CF43-BAD0-312776FD95D9}" type="slidenum">
              <a:rPr lang="en-CA"/>
              <a:pPr/>
              <a:t>‹#›</a:t>
            </a:fld>
            <a:endParaRPr lang="en-CA"/>
          </a:p>
        </p:txBody>
      </p:sp>
      <p:sp>
        <p:nvSpPr>
          <p:cNvPr id="6" name="Rectangle 5"/>
          <p:cNvSpPr>
            <a:spLocks noGrp="1" noChangeArrowheads="1"/>
          </p:cNvSpPr>
          <p:nvPr>
            <p:ph type="dt" sz="half" idx="11"/>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75328892"/>
      </p:ext>
    </p:extLst>
  </p:cSld>
  <p:clrMapOvr>
    <a:masterClrMapping/>
  </p:clrMapOvr>
  <p:transition xmlns:p14="http://schemas.microsoft.com/office/powerpoint/2010/main" spd="slow">
    <p:fade/>
  </p:transition>
</p:sldLayout>
</file>

<file path=ppt/slideLayouts/slideLayout9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CA"/>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7"/>
          <p:cNvSpPr>
            <a:spLocks noGrp="1" noChangeArrowheads="1"/>
          </p:cNvSpPr>
          <p:nvPr>
            <p:ph type="sldNum" sz="quarter" idx="10"/>
          </p:nvPr>
        </p:nvSpPr>
        <p:spPr>
          <a:ln/>
        </p:spPr>
        <p:txBody>
          <a:bodyPr/>
          <a:lstStyle>
            <a:lvl1pPr>
              <a:defRPr/>
            </a:lvl1pPr>
          </a:lstStyle>
          <a:p>
            <a:fld id="{1F54C5B3-55D7-E345-982A-9CC5D0F4B20C}" type="slidenum">
              <a:rPr lang="en-CA"/>
              <a:pPr/>
              <a:t>‹#›</a:t>
            </a:fld>
            <a:endParaRPr lang="en-CA"/>
          </a:p>
        </p:txBody>
      </p:sp>
      <p:sp>
        <p:nvSpPr>
          <p:cNvPr id="6" name="Rectangle 5"/>
          <p:cNvSpPr>
            <a:spLocks noGrp="1" noChangeArrowheads="1"/>
          </p:cNvSpPr>
          <p:nvPr>
            <p:ph type="dt" sz="half" idx="11"/>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4200327669"/>
      </p:ext>
    </p:extLst>
  </p:cSld>
  <p:clrMapOvr>
    <a:masterClrMapping/>
  </p:clrMapOvr>
  <p:transition xmlns:p14="http://schemas.microsoft.com/office/powerpoint/2010/mai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336550" y="244475"/>
            <a:ext cx="8350250" cy="833438"/>
          </a:xfrm>
          <a:prstGeom prst="rect">
            <a:avLst/>
          </a:prstGeom>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1136650"/>
            <a:ext cx="8350250" cy="5035550"/>
          </a:xfrm>
          <a:prstGeom prst="rect">
            <a:avLst/>
          </a:prstGeo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5"/>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r>
              <a:rPr lang="en-CA"/>
              <a:t>XX month, XXXX</a:t>
            </a:r>
          </a:p>
        </p:txBody>
      </p:sp>
      <p:sp>
        <p:nvSpPr>
          <p:cNvPr id="5" name="Rectangle 16"/>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MeetingTitle of the presentation</a:t>
            </a:r>
          </a:p>
        </p:txBody>
      </p:sp>
      <p:sp>
        <p:nvSpPr>
          <p:cNvPr id="6" name="Rectangle 17"/>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D90740C4-ABB6-2C41-B86B-B0DE36B4C3D8}" type="slidenum">
              <a:rPr lang="en-CA"/>
              <a:pPr/>
              <a:t>‹#›</a:t>
            </a:fld>
            <a:endParaRPr lang="en-CA"/>
          </a:p>
        </p:txBody>
      </p:sp>
    </p:spTree>
    <p:extLst>
      <p:ext uri="{BB962C8B-B14F-4D97-AF65-F5344CB8AC3E}">
        <p14:creationId xmlns:p14="http://schemas.microsoft.com/office/powerpoint/2010/main" val="741108119"/>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ln/>
        </p:spPr>
        <p:txBody>
          <a:bodyPr/>
          <a:lstStyle>
            <a:lvl1pPr>
              <a:defRPr/>
            </a:lvl1pPr>
          </a:lstStyle>
          <a:p>
            <a:fld id="{BD43FDDD-F3A5-0D4A-86CF-651FB20E666C}" type="slidenum">
              <a:rPr lang="en-CA"/>
              <a:pPr/>
              <a:t>‹#›</a:t>
            </a:fld>
            <a:endParaRPr lang="en-CA"/>
          </a:p>
        </p:txBody>
      </p:sp>
      <p:sp>
        <p:nvSpPr>
          <p:cNvPr id="5" name="Rectangle 5"/>
          <p:cNvSpPr>
            <a:spLocks noGrp="1" noChangeArrowheads="1"/>
          </p:cNvSpPr>
          <p:nvPr>
            <p:ph type="dt" sz="half" idx="11"/>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3176748263"/>
      </p:ext>
    </p:extLst>
  </p:cSld>
  <p:clrMapOvr>
    <a:masterClrMapping/>
  </p:clrMapOvr>
  <p:transition xmlns:p14="http://schemas.microsoft.com/office/powerpoint/2010/main" spd="slow">
    <p:fade/>
  </p:transition>
</p:sldLayout>
</file>

<file path=ppt/slideLayouts/slideLayout9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99238" y="244475"/>
            <a:ext cx="2087562" cy="5927725"/>
          </a:xfrm>
        </p:spPr>
        <p:txBody>
          <a:bodyPr vert="eaVert"/>
          <a:lstStyle/>
          <a:p>
            <a:r>
              <a:rPr lang="fr-FR" smtClean="0"/>
              <a:t>Modifiez le style du titre</a:t>
            </a:r>
            <a:endParaRPr lang="fr-CA"/>
          </a:p>
        </p:txBody>
      </p:sp>
      <p:sp>
        <p:nvSpPr>
          <p:cNvPr id="3" name="Espace réservé du texte vertical 2"/>
          <p:cNvSpPr>
            <a:spLocks noGrp="1"/>
          </p:cNvSpPr>
          <p:nvPr>
            <p:ph type="body" orient="vert" idx="1"/>
          </p:nvPr>
        </p:nvSpPr>
        <p:spPr>
          <a:xfrm>
            <a:off x="336550" y="244475"/>
            <a:ext cx="6110288" cy="59277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7"/>
          <p:cNvSpPr>
            <a:spLocks noGrp="1" noChangeArrowheads="1"/>
          </p:cNvSpPr>
          <p:nvPr>
            <p:ph type="sldNum" sz="quarter" idx="10"/>
          </p:nvPr>
        </p:nvSpPr>
        <p:spPr>
          <a:ln/>
        </p:spPr>
        <p:txBody>
          <a:bodyPr/>
          <a:lstStyle>
            <a:lvl1pPr>
              <a:defRPr/>
            </a:lvl1pPr>
          </a:lstStyle>
          <a:p>
            <a:fld id="{051408D9-6B7F-6D40-BCB7-91C2F0745933}" type="slidenum">
              <a:rPr lang="en-CA"/>
              <a:pPr/>
              <a:t>‹#›</a:t>
            </a:fld>
            <a:endParaRPr lang="en-CA"/>
          </a:p>
        </p:txBody>
      </p:sp>
      <p:sp>
        <p:nvSpPr>
          <p:cNvPr id="5" name="Rectangle 5"/>
          <p:cNvSpPr>
            <a:spLocks noGrp="1" noChangeArrowheads="1"/>
          </p:cNvSpPr>
          <p:nvPr>
            <p:ph type="dt" sz="half" idx="11"/>
          </p:nvPr>
        </p:nvSpPr>
        <p:spPr>
          <a:ln/>
        </p:spPr>
        <p:txBody>
          <a:bodyPr/>
          <a:lstStyle>
            <a:lvl1pPr>
              <a:defRPr/>
            </a:lvl1pPr>
          </a:lstStyle>
          <a:p>
            <a:pPr>
              <a:defRPr/>
            </a:pPr>
            <a:r>
              <a:rPr lang="en-US"/>
              <a:t>June 27, 2012</a:t>
            </a:r>
            <a:endParaRPr lang="en-CA"/>
          </a:p>
        </p:txBody>
      </p:sp>
    </p:spTree>
    <p:extLst>
      <p:ext uri="{BB962C8B-B14F-4D97-AF65-F5344CB8AC3E}">
        <p14:creationId xmlns:p14="http://schemas.microsoft.com/office/powerpoint/2010/main" val="4286235249"/>
      </p:ext>
    </p:extLst>
  </p:cSld>
  <p:clrMapOvr>
    <a:masterClrMapping/>
  </p:clrMapOvr>
  <p:transition xmlns:p14="http://schemas.microsoft.com/office/powerpoint/2010/main" spd="slow">
    <p:fade/>
  </p:transition>
</p:sldLayout>
</file>

<file path=ppt/slideLayouts/slideLayout99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CA"/>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0FCDB20D-4246-A744-A6B8-A5F20260623E}" type="slidenum">
              <a:rPr lang="en-CA"/>
              <a:pPr/>
              <a:t>‹#›</a:t>
            </a:fld>
            <a:endParaRPr lang="en-CA"/>
          </a:p>
        </p:txBody>
      </p:sp>
    </p:spTree>
    <p:extLst>
      <p:ext uri="{BB962C8B-B14F-4D97-AF65-F5344CB8AC3E}">
        <p14:creationId xmlns:p14="http://schemas.microsoft.com/office/powerpoint/2010/main" val="2196114849"/>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FC5E367D-6AFF-5D4A-AF93-0918CDF0526A}" type="slidenum">
              <a:rPr lang="en-CA"/>
              <a:pPr/>
              <a:t>‹#›</a:t>
            </a:fld>
            <a:endParaRPr lang="en-CA"/>
          </a:p>
        </p:txBody>
      </p:sp>
    </p:spTree>
    <p:extLst>
      <p:ext uri="{BB962C8B-B14F-4D97-AF65-F5344CB8AC3E}">
        <p14:creationId xmlns:p14="http://schemas.microsoft.com/office/powerpoint/2010/main" val="962603654"/>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CA"/>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5"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6"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A028C5BB-B672-EF48-A3E3-325993392149}" type="slidenum">
              <a:rPr lang="en-CA"/>
              <a:pPr/>
              <a:t>‹#›</a:t>
            </a:fld>
            <a:endParaRPr lang="en-CA"/>
          </a:p>
        </p:txBody>
      </p:sp>
    </p:spTree>
    <p:extLst>
      <p:ext uri="{BB962C8B-B14F-4D97-AF65-F5344CB8AC3E}">
        <p14:creationId xmlns:p14="http://schemas.microsoft.com/office/powerpoint/2010/main" val="1226310767"/>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Espace réservé du contenu 2"/>
          <p:cNvSpPr>
            <a:spLocks noGrp="1"/>
          </p:cNvSpPr>
          <p:nvPr>
            <p:ph sz="half" idx="1"/>
          </p:nvPr>
        </p:nvSpPr>
        <p:spPr>
          <a:xfrm>
            <a:off x="336550"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contenu 3"/>
          <p:cNvSpPr>
            <a:spLocks noGrp="1"/>
          </p:cNvSpPr>
          <p:nvPr>
            <p:ph sz="half" idx="2"/>
          </p:nvPr>
        </p:nvSpPr>
        <p:spPr>
          <a:xfrm>
            <a:off x="4587875" y="1136650"/>
            <a:ext cx="4098925" cy="50355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2256DFD7-20AA-3B4C-996B-65FA8010D4D3}" type="slidenum">
              <a:rPr lang="en-CA"/>
              <a:pPr/>
              <a:t>‹#›</a:t>
            </a:fld>
            <a:endParaRPr lang="en-CA"/>
          </a:p>
        </p:txBody>
      </p:sp>
    </p:spTree>
    <p:extLst>
      <p:ext uri="{BB962C8B-B14F-4D97-AF65-F5344CB8AC3E}">
        <p14:creationId xmlns:p14="http://schemas.microsoft.com/office/powerpoint/2010/main" val="3846716177"/>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CA"/>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7"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8"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9"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13C6455F-4C4C-C749-BD9C-516B198FCC3E}" type="slidenum">
              <a:rPr lang="en-CA"/>
              <a:pPr/>
              <a:t>‹#›</a:t>
            </a:fld>
            <a:endParaRPr lang="en-CA"/>
          </a:p>
        </p:txBody>
      </p:sp>
    </p:spTree>
    <p:extLst>
      <p:ext uri="{BB962C8B-B14F-4D97-AF65-F5344CB8AC3E}">
        <p14:creationId xmlns:p14="http://schemas.microsoft.com/office/powerpoint/2010/main" val="4194342951"/>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A"/>
          </a:p>
        </p:txBody>
      </p:sp>
      <p:sp>
        <p:nvSpPr>
          <p:cNvPr id="3"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4"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5"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B80F980C-9FD2-D945-874E-611E1282D8CC}" type="slidenum">
              <a:rPr lang="en-CA"/>
              <a:pPr/>
              <a:t>‹#›</a:t>
            </a:fld>
            <a:endParaRPr lang="en-CA"/>
          </a:p>
        </p:txBody>
      </p:sp>
    </p:spTree>
    <p:extLst>
      <p:ext uri="{BB962C8B-B14F-4D97-AF65-F5344CB8AC3E}">
        <p14:creationId xmlns:p14="http://schemas.microsoft.com/office/powerpoint/2010/main" val="3013144827"/>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3"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4"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EFC98273-5DFF-F246-95AB-6D4E11CD1161}" type="slidenum">
              <a:rPr lang="en-CA"/>
              <a:pPr/>
              <a:t>‹#›</a:t>
            </a:fld>
            <a:endParaRPr lang="en-CA"/>
          </a:p>
        </p:txBody>
      </p:sp>
    </p:spTree>
    <p:extLst>
      <p:ext uri="{BB962C8B-B14F-4D97-AF65-F5344CB8AC3E}">
        <p14:creationId xmlns:p14="http://schemas.microsoft.com/office/powerpoint/2010/main" val="1094752767"/>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Modifiez le style du titre</a:t>
            </a:r>
            <a:endParaRPr lang="fr-CA"/>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A"/>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18"/>
          <p:cNvSpPr>
            <a:spLocks noGrp="1" noChangeArrowheads="1"/>
          </p:cNvSpPr>
          <p:nvPr>
            <p:ph type="dt" sz="half" idx="10"/>
          </p:nvPr>
        </p:nvSpPr>
        <p:spPr>
          <a:xfrm>
            <a:off x="5029200" y="6643688"/>
            <a:ext cx="3663950" cy="212725"/>
          </a:xfrm>
          <a:prstGeom prst="rect">
            <a:avLst/>
          </a:prstGeom>
          <a:ln/>
        </p:spPr>
        <p:txBody>
          <a:bodyPr/>
          <a:lstStyle>
            <a:lvl1pPr>
              <a:defRPr/>
            </a:lvl1pPr>
          </a:lstStyle>
          <a:p>
            <a:pPr>
              <a:defRPr/>
            </a:pPr>
            <a:r>
              <a:rPr lang="en-US"/>
              <a:t>June 27, 2012</a:t>
            </a:r>
            <a:endParaRPr lang="en-CA"/>
          </a:p>
        </p:txBody>
      </p:sp>
      <p:sp>
        <p:nvSpPr>
          <p:cNvPr id="6" name="Rectangle 19"/>
          <p:cNvSpPr>
            <a:spLocks noGrp="1" noChangeArrowheads="1"/>
          </p:cNvSpPr>
          <p:nvPr>
            <p:ph type="ftr" sz="quarter" idx="11"/>
          </p:nvPr>
        </p:nvSpPr>
        <p:spPr>
          <a:xfrm>
            <a:off x="5029200" y="6396038"/>
            <a:ext cx="3663950" cy="228600"/>
          </a:xfrm>
          <a:prstGeom prst="rect">
            <a:avLst/>
          </a:prstGeom>
          <a:ln/>
        </p:spPr>
        <p:txBody>
          <a:bodyPr/>
          <a:lstStyle>
            <a:lvl1pPr>
              <a:defRPr/>
            </a:lvl1pPr>
          </a:lstStyle>
          <a:p>
            <a:pPr>
              <a:defRPr/>
            </a:pPr>
            <a:r>
              <a:rPr lang="en-CA"/>
              <a:t>NPI MeetingWebsites Governance Meeting</a:t>
            </a:r>
          </a:p>
        </p:txBody>
      </p:sp>
      <p:sp>
        <p:nvSpPr>
          <p:cNvPr id="7" name="Rectangle 20"/>
          <p:cNvSpPr>
            <a:spLocks noGrp="1" noChangeArrowheads="1"/>
          </p:cNvSpPr>
          <p:nvPr>
            <p:ph type="sldNum" sz="quarter" idx="12"/>
          </p:nvPr>
        </p:nvSpPr>
        <p:spPr>
          <a:xfrm>
            <a:off x="8686800" y="6400800"/>
            <a:ext cx="457200" cy="366713"/>
          </a:xfrm>
          <a:prstGeom prst="rect">
            <a:avLst/>
          </a:prstGeom>
          <a:ln/>
        </p:spPr>
        <p:txBody>
          <a:bodyPr/>
          <a:lstStyle>
            <a:lvl1pPr>
              <a:defRPr/>
            </a:lvl1pPr>
          </a:lstStyle>
          <a:p>
            <a:fld id="{58A1F7F3-DC79-834C-BFB5-46C521EC8D04}" type="slidenum">
              <a:rPr lang="en-CA"/>
              <a:pPr/>
              <a:t>‹#›</a:t>
            </a:fld>
            <a:endParaRPr lang="en-CA"/>
          </a:p>
        </p:txBody>
      </p:sp>
    </p:spTree>
    <p:extLst>
      <p:ext uri="{BB962C8B-B14F-4D97-AF65-F5344CB8AC3E}">
        <p14:creationId xmlns:p14="http://schemas.microsoft.com/office/powerpoint/2010/main" val="24961747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gif"/><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00.xml.rels><?xml version="1.0" encoding="UTF-8" standalone="yes"?>
<Relationships xmlns="http://schemas.openxmlformats.org/package/2006/relationships"><Relationship Id="rId11" Type="http://schemas.openxmlformats.org/officeDocument/2006/relationships/slideLayout" Target="../slideLayouts/slideLayout1101.xml"/><Relationship Id="rId12" Type="http://schemas.openxmlformats.org/officeDocument/2006/relationships/theme" Target="../theme/theme100.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091.xml"/><Relationship Id="rId2" Type="http://schemas.openxmlformats.org/officeDocument/2006/relationships/slideLayout" Target="../slideLayouts/slideLayout1092.xml"/><Relationship Id="rId3" Type="http://schemas.openxmlformats.org/officeDocument/2006/relationships/slideLayout" Target="../slideLayouts/slideLayout1093.xml"/><Relationship Id="rId4" Type="http://schemas.openxmlformats.org/officeDocument/2006/relationships/slideLayout" Target="../slideLayouts/slideLayout1094.xml"/><Relationship Id="rId5" Type="http://schemas.openxmlformats.org/officeDocument/2006/relationships/slideLayout" Target="../slideLayouts/slideLayout1095.xml"/><Relationship Id="rId6" Type="http://schemas.openxmlformats.org/officeDocument/2006/relationships/slideLayout" Target="../slideLayouts/slideLayout1096.xml"/><Relationship Id="rId7" Type="http://schemas.openxmlformats.org/officeDocument/2006/relationships/slideLayout" Target="../slideLayouts/slideLayout1097.xml"/><Relationship Id="rId8" Type="http://schemas.openxmlformats.org/officeDocument/2006/relationships/slideLayout" Target="../slideLayouts/slideLayout1098.xml"/><Relationship Id="rId9" Type="http://schemas.openxmlformats.org/officeDocument/2006/relationships/slideLayout" Target="../slideLayouts/slideLayout1099.xml"/><Relationship Id="rId10" Type="http://schemas.openxmlformats.org/officeDocument/2006/relationships/slideLayout" Target="../slideLayouts/slideLayout1100.xml"/></Relationships>
</file>

<file path=ppt/slideMasters/_rels/slideMaster101.xml.rels><?xml version="1.0" encoding="UTF-8" standalone="yes"?>
<Relationships xmlns="http://schemas.openxmlformats.org/package/2006/relationships"><Relationship Id="rId11" Type="http://schemas.openxmlformats.org/officeDocument/2006/relationships/slideLayout" Target="../slideLayouts/slideLayout1112.xml"/><Relationship Id="rId12" Type="http://schemas.openxmlformats.org/officeDocument/2006/relationships/theme" Target="../theme/theme101.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102.xml"/><Relationship Id="rId2" Type="http://schemas.openxmlformats.org/officeDocument/2006/relationships/slideLayout" Target="../slideLayouts/slideLayout1103.xml"/><Relationship Id="rId3" Type="http://schemas.openxmlformats.org/officeDocument/2006/relationships/slideLayout" Target="../slideLayouts/slideLayout1104.xml"/><Relationship Id="rId4" Type="http://schemas.openxmlformats.org/officeDocument/2006/relationships/slideLayout" Target="../slideLayouts/slideLayout1105.xml"/><Relationship Id="rId5" Type="http://schemas.openxmlformats.org/officeDocument/2006/relationships/slideLayout" Target="../slideLayouts/slideLayout1106.xml"/><Relationship Id="rId6" Type="http://schemas.openxmlformats.org/officeDocument/2006/relationships/slideLayout" Target="../slideLayouts/slideLayout1107.xml"/><Relationship Id="rId7" Type="http://schemas.openxmlformats.org/officeDocument/2006/relationships/slideLayout" Target="../slideLayouts/slideLayout1108.xml"/><Relationship Id="rId8" Type="http://schemas.openxmlformats.org/officeDocument/2006/relationships/slideLayout" Target="../slideLayouts/slideLayout1109.xml"/><Relationship Id="rId9" Type="http://schemas.openxmlformats.org/officeDocument/2006/relationships/slideLayout" Target="../slideLayouts/slideLayout1110.xml"/><Relationship Id="rId10" Type="http://schemas.openxmlformats.org/officeDocument/2006/relationships/slideLayout" Target="../slideLayouts/slideLayout1111.xml"/></Relationships>
</file>

<file path=ppt/slideMasters/_rels/slideMaster102.xml.rels><?xml version="1.0" encoding="UTF-8" standalone="yes"?>
<Relationships xmlns="http://schemas.openxmlformats.org/package/2006/relationships"><Relationship Id="rId11" Type="http://schemas.openxmlformats.org/officeDocument/2006/relationships/slideLayout" Target="../slideLayouts/slideLayout1123.xml"/><Relationship Id="rId12" Type="http://schemas.openxmlformats.org/officeDocument/2006/relationships/theme" Target="../theme/theme102.xml"/><Relationship Id="rId13" Type="http://schemas.openxmlformats.org/officeDocument/2006/relationships/image" Target="../media/image4.png"/><Relationship Id="rId14" Type="http://schemas.openxmlformats.org/officeDocument/2006/relationships/image" Target="../media/image7.png"/><Relationship Id="rId1" Type="http://schemas.openxmlformats.org/officeDocument/2006/relationships/slideLayout" Target="../slideLayouts/slideLayout1113.xml"/><Relationship Id="rId2" Type="http://schemas.openxmlformats.org/officeDocument/2006/relationships/slideLayout" Target="../slideLayouts/slideLayout1114.xml"/><Relationship Id="rId3" Type="http://schemas.openxmlformats.org/officeDocument/2006/relationships/slideLayout" Target="../slideLayouts/slideLayout1115.xml"/><Relationship Id="rId4" Type="http://schemas.openxmlformats.org/officeDocument/2006/relationships/slideLayout" Target="../slideLayouts/slideLayout1116.xml"/><Relationship Id="rId5" Type="http://schemas.openxmlformats.org/officeDocument/2006/relationships/slideLayout" Target="../slideLayouts/slideLayout1117.xml"/><Relationship Id="rId6" Type="http://schemas.openxmlformats.org/officeDocument/2006/relationships/slideLayout" Target="../slideLayouts/slideLayout1118.xml"/><Relationship Id="rId7" Type="http://schemas.openxmlformats.org/officeDocument/2006/relationships/slideLayout" Target="../slideLayouts/slideLayout1119.xml"/><Relationship Id="rId8" Type="http://schemas.openxmlformats.org/officeDocument/2006/relationships/slideLayout" Target="../slideLayouts/slideLayout1120.xml"/><Relationship Id="rId9" Type="http://schemas.openxmlformats.org/officeDocument/2006/relationships/slideLayout" Target="../slideLayouts/slideLayout1121.xml"/><Relationship Id="rId10" Type="http://schemas.openxmlformats.org/officeDocument/2006/relationships/slideLayout" Target="../slideLayouts/slideLayout1122.xml"/></Relationships>
</file>

<file path=ppt/slideMasters/_rels/slideMaster103.xml.rels><?xml version="1.0" encoding="UTF-8" standalone="yes"?>
<Relationships xmlns="http://schemas.openxmlformats.org/package/2006/relationships"><Relationship Id="rId11" Type="http://schemas.openxmlformats.org/officeDocument/2006/relationships/slideLayout" Target="../slideLayouts/slideLayout1134.xml"/><Relationship Id="rId12" Type="http://schemas.openxmlformats.org/officeDocument/2006/relationships/theme" Target="../theme/theme103.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124.xml"/><Relationship Id="rId2" Type="http://schemas.openxmlformats.org/officeDocument/2006/relationships/slideLayout" Target="../slideLayouts/slideLayout1125.xml"/><Relationship Id="rId3" Type="http://schemas.openxmlformats.org/officeDocument/2006/relationships/slideLayout" Target="../slideLayouts/slideLayout1126.xml"/><Relationship Id="rId4" Type="http://schemas.openxmlformats.org/officeDocument/2006/relationships/slideLayout" Target="../slideLayouts/slideLayout1127.xml"/><Relationship Id="rId5" Type="http://schemas.openxmlformats.org/officeDocument/2006/relationships/slideLayout" Target="../slideLayouts/slideLayout1128.xml"/><Relationship Id="rId6" Type="http://schemas.openxmlformats.org/officeDocument/2006/relationships/slideLayout" Target="../slideLayouts/slideLayout1129.xml"/><Relationship Id="rId7" Type="http://schemas.openxmlformats.org/officeDocument/2006/relationships/slideLayout" Target="../slideLayouts/slideLayout1130.xml"/><Relationship Id="rId8" Type="http://schemas.openxmlformats.org/officeDocument/2006/relationships/slideLayout" Target="../slideLayouts/slideLayout1131.xml"/><Relationship Id="rId9" Type="http://schemas.openxmlformats.org/officeDocument/2006/relationships/slideLayout" Target="../slideLayouts/slideLayout1132.xml"/><Relationship Id="rId10" Type="http://schemas.openxmlformats.org/officeDocument/2006/relationships/slideLayout" Target="../slideLayouts/slideLayout1133.xml"/></Relationships>
</file>

<file path=ppt/slideMasters/_rels/slideMaster104.xml.rels><?xml version="1.0" encoding="UTF-8" standalone="yes"?>
<Relationships xmlns="http://schemas.openxmlformats.org/package/2006/relationships"><Relationship Id="rId11" Type="http://schemas.openxmlformats.org/officeDocument/2006/relationships/slideLayout" Target="../slideLayouts/slideLayout1145.xml"/><Relationship Id="rId12" Type="http://schemas.openxmlformats.org/officeDocument/2006/relationships/theme" Target="../theme/theme104.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135.xml"/><Relationship Id="rId2" Type="http://schemas.openxmlformats.org/officeDocument/2006/relationships/slideLayout" Target="../slideLayouts/slideLayout1136.xml"/><Relationship Id="rId3" Type="http://schemas.openxmlformats.org/officeDocument/2006/relationships/slideLayout" Target="../slideLayouts/slideLayout1137.xml"/><Relationship Id="rId4" Type="http://schemas.openxmlformats.org/officeDocument/2006/relationships/slideLayout" Target="../slideLayouts/slideLayout1138.xml"/><Relationship Id="rId5" Type="http://schemas.openxmlformats.org/officeDocument/2006/relationships/slideLayout" Target="../slideLayouts/slideLayout1139.xml"/><Relationship Id="rId6" Type="http://schemas.openxmlformats.org/officeDocument/2006/relationships/slideLayout" Target="../slideLayouts/slideLayout1140.xml"/><Relationship Id="rId7" Type="http://schemas.openxmlformats.org/officeDocument/2006/relationships/slideLayout" Target="../slideLayouts/slideLayout1141.xml"/><Relationship Id="rId8" Type="http://schemas.openxmlformats.org/officeDocument/2006/relationships/slideLayout" Target="../slideLayouts/slideLayout1142.xml"/><Relationship Id="rId9" Type="http://schemas.openxmlformats.org/officeDocument/2006/relationships/slideLayout" Target="../slideLayouts/slideLayout1143.xml"/><Relationship Id="rId10" Type="http://schemas.openxmlformats.org/officeDocument/2006/relationships/slideLayout" Target="../slideLayouts/slideLayout1144.xml"/></Relationships>
</file>

<file path=ppt/slideMasters/_rels/slideMaster105.xml.rels><?xml version="1.0" encoding="UTF-8" standalone="yes"?>
<Relationships xmlns="http://schemas.openxmlformats.org/package/2006/relationships"><Relationship Id="rId11" Type="http://schemas.openxmlformats.org/officeDocument/2006/relationships/slideLayout" Target="../slideLayouts/slideLayout1156.xml"/><Relationship Id="rId12" Type="http://schemas.openxmlformats.org/officeDocument/2006/relationships/theme" Target="../theme/theme105.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146.xml"/><Relationship Id="rId2" Type="http://schemas.openxmlformats.org/officeDocument/2006/relationships/slideLayout" Target="../slideLayouts/slideLayout1147.xml"/><Relationship Id="rId3" Type="http://schemas.openxmlformats.org/officeDocument/2006/relationships/slideLayout" Target="../slideLayouts/slideLayout1148.xml"/><Relationship Id="rId4" Type="http://schemas.openxmlformats.org/officeDocument/2006/relationships/slideLayout" Target="../slideLayouts/slideLayout1149.xml"/><Relationship Id="rId5" Type="http://schemas.openxmlformats.org/officeDocument/2006/relationships/slideLayout" Target="../slideLayouts/slideLayout1150.xml"/><Relationship Id="rId6" Type="http://schemas.openxmlformats.org/officeDocument/2006/relationships/slideLayout" Target="../slideLayouts/slideLayout1151.xml"/><Relationship Id="rId7" Type="http://schemas.openxmlformats.org/officeDocument/2006/relationships/slideLayout" Target="../slideLayouts/slideLayout1152.xml"/><Relationship Id="rId8" Type="http://schemas.openxmlformats.org/officeDocument/2006/relationships/slideLayout" Target="../slideLayouts/slideLayout1153.xml"/><Relationship Id="rId9" Type="http://schemas.openxmlformats.org/officeDocument/2006/relationships/slideLayout" Target="../slideLayouts/slideLayout1154.xml"/><Relationship Id="rId10" Type="http://schemas.openxmlformats.org/officeDocument/2006/relationships/slideLayout" Target="../slideLayouts/slideLayout1155.xml"/></Relationships>
</file>

<file path=ppt/slideMasters/_rels/slideMaster106.xml.rels><?xml version="1.0" encoding="UTF-8" standalone="yes"?>
<Relationships xmlns="http://schemas.openxmlformats.org/package/2006/relationships"><Relationship Id="rId11" Type="http://schemas.openxmlformats.org/officeDocument/2006/relationships/slideLayout" Target="../slideLayouts/slideLayout1167.xml"/><Relationship Id="rId12" Type="http://schemas.openxmlformats.org/officeDocument/2006/relationships/theme" Target="../theme/theme106.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157.xml"/><Relationship Id="rId2" Type="http://schemas.openxmlformats.org/officeDocument/2006/relationships/slideLayout" Target="../slideLayouts/slideLayout1158.xml"/><Relationship Id="rId3" Type="http://schemas.openxmlformats.org/officeDocument/2006/relationships/slideLayout" Target="../slideLayouts/slideLayout1159.xml"/><Relationship Id="rId4" Type="http://schemas.openxmlformats.org/officeDocument/2006/relationships/slideLayout" Target="../slideLayouts/slideLayout1160.xml"/><Relationship Id="rId5" Type="http://schemas.openxmlformats.org/officeDocument/2006/relationships/slideLayout" Target="../slideLayouts/slideLayout1161.xml"/><Relationship Id="rId6" Type="http://schemas.openxmlformats.org/officeDocument/2006/relationships/slideLayout" Target="../slideLayouts/slideLayout1162.xml"/><Relationship Id="rId7" Type="http://schemas.openxmlformats.org/officeDocument/2006/relationships/slideLayout" Target="../slideLayouts/slideLayout1163.xml"/><Relationship Id="rId8" Type="http://schemas.openxmlformats.org/officeDocument/2006/relationships/slideLayout" Target="../slideLayouts/slideLayout1164.xml"/><Relationship Id="rId9" Type="http://schemas.openxmlformats.org/officeDocument/2006/relationships/slideLayout" Target="../slideLayouts/slideLayout1165.xml"/><Relationship Id="rId10" Type="http://schemas.openxmlformats.org/officeDocument/2006/relationships/slideLayout" Target="../slideLayouts/slideLayout1166.xml"/></Relationships>
</file>

<file path=ppt/slideMasters/_rels/slideMaster107.xml.rels><?xml version="1.0" encoding="UTF-8" standalone="yes"?>
<Relationships xmlns="http://schemas.openxmlformats.org/package/2006/relationships"><Relationship Id="rId11" Type="http://schemas.openxmlformats.org/officeDocument/2006/relationships/slideLayout" Target="../slideLayouts/slideLayout1178.xml"/><Relationship Id="rId12" Type="http://schemas.openxmlformats.org/officeDocument/2006/relationships/theme" Target="../theme/theme107.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168.xml"/><Relationship Id="rId2" Type="http://schemas.openxmlformats.org/officeDocument/2006/relationships/slideLayout" Target="../slideLayouts/slideLayout1169.xml"/><Relationship Id="rId3" Type="http://schemas.openxmlformats.org/officeDocument/2006/relationships/slideLayout" Target="../slideLayouts/slideLayout1170.xml"/><Relationship Id="rId4" Type="http://schemas.openxmlformats.org/officeDocument/2006/relationships/slideLayout" Target="../slideLayouts/slideLayout1171.xml"/><Relationship Id="rId5" Type="http://schemas.openxmlformats.org/officeDocument/2006/relationships/slideLayout" Target="../slideLayouts/slideLayout1172.xml"/><Relationship Id="rId6" Type="http://schemas.openxmlformats.org/officeDocument/2006/relationships/slideLayout" Target="../slideLayouts/slideLayout1173.xml"/><Relationship Id="rId7" Type="http://schemas.openxmlformats.org/officeDocument/2006/relationships/slideLayout" Target="../slideLayouts/slideLayout1174.xml"/><Relationship Id="rId8" Type="http://schemas.openxmlformats.org/officeDocument/2006/relationships/slideLayout" Target="../slideLayouts/slideLayout1175.xml"/><Relationship Id="rId9" Type="http://schemas.openxmlformats.org/officeDocument/2006/relationships/slideLayout" Target="../slideLayouts/slideLayout1176.xml"/><Relationship Id="rId10" Type="http://schemas.openxmlformats.org/officeDocument/2006/relationships/slideLayout" Target="../slideLayouts/slideLayout1177.xml"/></Relationships>
</file>

<file path=ppt/slideMasters/_rels/slideMaster108.xml.rels><?xml version="1.0" encoding="UTF-8" standalone="yes"?>
<Relationships xmlns="http://schemas.openxmlformats.org/package/2006/relationships"><Relationship Id="rId11" Type="http://schemas.openxmlformats.org/officeDocument/2006/relationships/slideLayout" Target="../slideLayouts/slideLayout1189.xml"/><Relationship Id="rId12" Type="http://schemas.openxmlformats.org/officeDocument/2006/relationships/theme" Target="../theme/theme108.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179.xml"/><Relationship Id="rId2" Type="http://schemas.openxmlformats.org/officeDocument/2006/relationships/slideLayout" Target="../slideLayouts/slideLayout1180.xml"/><Relationship Id="rId3" Type="http://schemas.openxmlformats.org/officeDocument/2006/relationships/slideLayout" Target="../slideLayouts/slideLayout1181.xml"/><Relationship Id="rId4" Type="http://schemas.openxmlformats.org/officeDocument/2006/relationships/slideLayout" Target="../slideLayouts/slideLayout1182.xml"/><Relationship Id="rId5" Type="http://schemas.openxmlformats.org/officeDocument/2006/relationships/slideLayout" Target="../slideLayouts/slideLayout1183.xml"/><Relationship Id="rId6" Type="http://schemas.openxmlformats.org/officeDocument/2006/relationships/slideLayout" Target="../slideLayouts/slideLayout1184.xml"/><Relationship Id="rId7" Type="http://schemas.openxmlformats.org/officeDocument/2006/relationships/slideLayout" Target="../slideLayouts/slideLayout1185.xml"/><Relationship Id="rId8" Type="http://schemas.openxmlformats.org/officeDocument/2006/relationships/slideLayout" Target="../slideLayouts/slideLayout1186.xml"/><Relationship Id="rId9" Type="http://schemas.openxmlformats.org/officeDocument/2006/relationships/slideLayout" Target="../slideLayouts/slideLayout1187.xml"/><Relationship Id="rId10" Type="http://schemas.openxmlformats.org/officeDocument/2006/relationships/slideLayout" Target="../slideLayouts/slideLayout1188.xml"/></Relationships>
</file>

<file path=ppt/slideMasters/_rels/slideMaster109.xml.rels><?xml version="1.0" encoding="UTF-8" standalone="yes"?>
<Relationships xmlns="http://schemas.openxmlformats.org/package/2006/relationships"><Relationship Id="rId11" Type="http://schemas.openxmlformats.org/officeDocument/2006/relationships/slideLayout" Target="../slideLayouts/slideLayout1200.xml"/><Relationship Id="rId12" Type="http://schemas.openxmlformats.org/officeDocument/2006/relationships/theme" Target="../theme/theme109.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190.xml"/><Relationship Id="rId2" Type="http://schemas.openxmlformats.org/officeDocument/2006/relationships/slideLayout" Target="../slideLayouts/slideLayout1191.xml"/><Relationship Id="rId3" Type="http://schemas.openxmlformats.org/officeDocument/2006/relationships/slideLayout" Target="../slideLayouts/slideLayout1192.xml"/><Relationship Id="rId4" Type="http://schemas.openxmlformats.org/officeDocument/2006/relationships/slideLayout" Target="../slideLayouts/slideLayout1193.xml"/><Relationship Id="rId5" Type="http://schemas.openxmlformats.org/officeDocument/2006/relationships/slideLayout" Target="../slideLayouts/slideLayout1194.xml"/><Relationship Id="rId6" Type="http://schemas.openxmlformats.org/officeDocument/2006/relationships/slideLayout" Target="../slideLayouts/slideLayout1195.xml"/><Relationship Id="rId7" Type="http://schemas.openxmlformats.org/officeDocument/2006/relationships/slideLayout" Target="../slideLayouts/slideLayout1196.xml"/><Relationship Id="rId8" Type="http://schemas.openxmlformats.org/officeDocument/2006/relationships/slideLayout" Target="../slideLayouts/slideLayout1197.xml"/><Relationship Id="rId9" Type="http://schemas.openxmlformats.org/officeDocument/2006/relationships/slideLayout" Target="../slideLayouts/slideLayout1198.xml"/><Relationship Id="rId10" Type="http://schemas.openxmlformats.org/officeDocument/2006/relationships/slideLayout" Target="../slideLayouts/slideLayout119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3" Type="http://schemas.openxmlformats.org/officeDocument/2006/relationships/image" Target="../media/image3.jpeg"/><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10.xml.rels><?xml version="1.0" encoding="UTF-8" standalone="yes"?>
<Relationships xmlns="http://schemas.openxmlformats.org/package/2006/relationships"><Relationship Id="rId11" Type="http://schemas.openxmlformats.org/officeDocument/2006/relationships/slideLayout" Target="../slideLayouts/slideLayout1211.xml"/><Relationship Id="rId12" Type="http://schemas.openxmlformats.org/officeDocument/2006/relationships/theme" Target="../theme/theme110.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201.xml"/><Relationship Id="rId2" Type="http://schemas.openxmlformats.org/officeDocument/2006/relationships/slideLayout" Target="../slideLayouts/slideLayout1202.xml"/><Relationship Id="rId3" Type="http://schemas.openxmlformats.org/officeDocument/2006/relationships/slideLayout" Target="../slideLayouts/slideLayout1203.xml"/><Relationship Id="rId4" Type="http://schemas.openxmlformats.org/officeDocument/2006/relationships/slideLayout" Target="../slideLayouts/slideLayout1204.xml"/><Relationship Id="rId5" Type="http://schemas.openxmlformats.org/officeDocument/2006/relationships/slideLayout" Target="../slideLayouts/slideLayout1205.xml"/><Relationship Id="rId6" Type="http://schemas.openxmlformats.org/officeDocument/2006/relationships/slideLayout" Target="../slideLayouts/slideLayout1206.xml"/><Relationship Id="rId7" Type="http://schemas.openxmlformats.org/officeDocument/2006/relationships/slideLayout" Target="../slideLayouts/slideLayout1207.xml"/><Relationship Id="rId8" Type="http://schemas.openxmlformats.org/officeDocument/2006/relationships/slideLayout" Target="../slideLayouts/slideLayout1208.xml"/><Relationship Id="rId9" Type="http://schemas.openxmlformats.org/officeDocument/2006/relationships/slideLayout" Target="../slideLayouts/slideLayout1209.xml"/><Relationship Id="rId10" Type="http://schemas.openxmlformats.org/officeDocument/2006/relationships/slideLayout" Target="../slideLayouts/slideLayout1210.xml"/></Relationships>
</file>

<file path=ppt/slideMasters/_rels/slideMaster111.xml.rels><?xml version="1.0" encoding="UTF-8" standalone="yes"?>
<Relationships xmlns="http://schemas.openxmlformats.org/package/2006/relationships"><Relationship Id="rId11" Type="http://schemas.openxmlformats.org/officeDocument/2006/relationships/slideLayout" Target="../slideLayouts/slideLayout1222.xml"/><Relationship Id="rId12" Type="http://schemas.openxmlformats.org/officeDocument/2006/relationships/theme" Target="../theme/theme111.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212.xml"/><Relationship Id="rId2" Type="http://schemas.openxmlformats.org/officeDocument/2006/relationships/slideLayout" Target="../slideLayouts/slideLayout1213.xml"/><Relationship Id="rId3" Type="http://schemas.openxmlformats.org/officeDocument/2006/relationships/slideLayout" Target="../slideLayouts/slideLayout1214.xml"/><Relationship Id="rId4" Type="http://schemas.openxmlformats.org/officeDocument/2006/relationships/slideLayout" Target="../slideLayouts/slideLayout1215.xml"/><Relationship Id="rId5" Type="http://schemas.openxmlformats.org/officeDocument/2006/relationships/slideLayout" Target="../slideLayouts/slideLayout1216.xml"/><Relationship Id="rId6" Type="http://schemas.openxmlformats.org/officeDocument/2006/relationships/slideLayout" Target="../slideLayouts/slideLayout1217.xml"/><Relationship Id="rId7" Type="http://schemas.openxmlformats.org/officeDocument/2006/relationships/slideLayout" Target="../slideLayouts/slideLayout1218.xml"/><Relationship Id="rId8" Type="http://schemas.openxmlformats.org/officeDocument/2006/relationships/slideLayout" Target="../slideLayouts/slideLayout1219.xml"/><Relationship Id="rId9" Type="http://schemas.openxmlformats.org/officeDocument/2006/relationships/slideLayout" Target="../slideLayouts/slideLayout1220.xml"/><Relationship Id="rId10" Type="http://schemas.openxmlformats.org/officeDocument/2006/relationships/slideLayout" Target="../slideLayouts/slideLayout1221.xml"/></Relationships>
</file>

<file path=ppt/slideMasters/_rels/slideMaster112.xml.rels><?xml version="1.0" encoding="UTF-8" standalone="yes"?>
<Relationships xmlns="http://schemas.openxmlformats.org/package/2006/relationships"><Relationship Id="rId11" Type="http://schemas.openxmlformats.org/officeDocument/2006/relationships/slideLayout" Target="../slideLayouts/slideLayout1233.xml"/><Relationship Id="rId12" Type="http://schemas.openxmlformats.org/officeDocument/2006/relationships/theme" Target="../theme/theme112.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223.xml"/><Relationship Id="rId2" Type="http://schemas.openxmlformats.org/officeDocument/2006/relationships/slideLayout" Target="../slideLayouts/slideLayout1224.xml"/><Relationship Id="rId3" Type="http://schemas.openxmlformats.org/officeDocument/2006/relationships/slideLayout" Target="../slideLayouts/slideLayout1225.xml"/><Relationship Id="rId4" Type="http://schemas.openxmlformats.org/officeDocument/2006/relationships/slideLayout" Target="../slideLayouts/slideLayout1226.xml"/><Relationship Id="rId5" Type="http://schemas.openxmlformats.org/officeDocument/2006/relationships/slideLayout" Target="../slideLayouts/slideLayout1227.xml"/><Relationship Id="rId6" Type="http://schemas.openxmlformats.org/officeDocument/2006/relationships/slideLayout" Target="../slideLayouts/slideLayout1228.xml"/><Relationship Id="rId7" Type="http://schemas.openxmlformats.org/officeDocument/2006/relationships/slideLayout" Target="../slideLayouts/slideLayout1229.xml"/><Relationship Id="rId8" Type="http://schemas.openxmlformats.org/officeDocument/2006/relationships/slideLayout" Target="../slideLayouts/slideLayout1230.xml"/><Relationship Id="rId9" Type="http://schemas.openxmlformats.org/officeDocument/2006/relationships/slideLayout" Target="../slideLayouts/slideLayout1231.xml"/><Relationship Id="rId10" Type="http://schemas.openxmlformats.org/officeDocument/2006/relationships/slideLayout" Target="../slideLayouts/slideLayout1232.xml"/></Relationships>
</file>

<file path=ppt/slideMasters/_rels/slideMaster113.xml.rels><?xml version="1.0" encoding="UTF-8" standalone="yes"?>
<Relationships xmlns="http://schemas.openxmlformats.org/package/2006/relationships"><Relationship Id="rId11" Type="http://schemas.openxmlformats.org/officeDocument/2006/relationships/slideLayout" Target="../slideLayouts/slideLayout1244.xml"/><Relationship Id="rId12" Type="http://schemas.openxmlformats.org/officeDocument/2006/relationships/theme" Target="../theme/theme113.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234.xml"/><Relationship Id="rId2" Type="http://schemas.openxmlformats.org/officeDocument/2006/relationships/slideLayout" Target="../slideLayouts/slideLayout1235.xml"/><Relationship Id="rId3" Type="http://schemas.openxmlformats.org/officeDocument/2006/relationships/slideLayout" Target="../slideLayouts/slideLayout1236.xml"/><Relationship Id="rId4" Type="http://schemas.openxmlformats.org/officeDocument/2006/relationships/slideLayout" Target="../slideLayouts/slideLayout1237.xml"/><Relationship Id="rId5" Type="http://schemas.openxmlformats.org/officeDocument/2006/relationships/slideLayout" Target="../slideLayouts/slideLayout1238.xml"/><Relationship Id="rId6" Type="http://schemas.openxmlformats.org/officeDocument/2006/relationships/slideLayout" Target="../slideLayouts/slideLayout1239.xml"/><Relationship Id="rId7" Type="http://schemas.openxmlformats.org/officeDocument/2006/relationships/slideLayout" Target="../slideLayouts/slideLayout1240.xml"/><Relationship Id="rId8" Type="http://schemas.openxmlformats.org/officeDocument/2006/relationships/slideLayout" Target="../slideLayouts/slideLayout1241.xml"/><Relationship Id="rId9" Type="http://schemas.openxmlformats.org/officeDocument/2006/relationships/slideLayout" Target="../slideLayouts/slideLayout1242.xml"/><Relationship Id="rId10" Type="http://schemas.openxmlformats.org/officeDocument/2006/relationships/slideLayout" Target="../slideLayouts/slideLayout1243.xml"/></Relationships>
</file>

<file path=ppt/slideMasters/_rels/slideMaster114.xml.rels><?xml version="1.0" encoding="UTF-8" standalone="yes"?>
<Relationships xmlns="http://schemas.openxmlformats.org/package/2006/relationships"><Relationship Id="rId11" Type="http://schemas.openxmlformats.org/officeDocument/2006/relationships/slideLayout" Target="../slideLayouts/slideLayout1255.xml"/><Relationship Id="rId12" Type="http://schemas.openxmlformats.org/officeDocument/2006/relationships/theme" Target="../theme/theme114.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245.xml"/><Relationship Id="rId2" Type="http://schemas.openxmlformats.org/officeDocument/2006/relationships/slideLayout" Target="../slideLayouts/slideLayout1246.xml"/><Relationship Id="rId3" Type="http://schemas.openxmlformats.org/officeDocument/2006/relationships/slideLayout" Target="../slideLayouts/slideLayout1247.xml"/><Relationship Id="rId4" Type="http://schemas.openxmlformats.org/officeDocument/2006/relationships/slideLayout" Target="../slideLayouts/slideLayout1248.xml"/><Relationship Id="rId5" Type="http://schemas.openxmlformats.org/officeDocument/2006/relationships/slideLayout" Target="../slideLayouts/slideLayout1249.xml"/><Relationship Id="rId6" Type="http://schemas.openxmlformats.org/officeDocument/2006/relationships/slideLayout" Target="../slideLayouts/slideLayout1250.xml"/><Relationship Id="rId7" Type="http://schemas.openxmlformats.org/officeDocument/2006/relationships/slideLayout" Target="../slideLayouts/slideLayout1251.xml"/><Relationship Id="rId8" Type="http://schemas.openxmlformats.org/officeDocument/2006/relationships/slideLayout" Target="../slideLayouts/slideLayout1252.xml"/><Relationship Id="rId9" Type="http://schemas.openxmlformats.org/officeDocument/2006/relationships/slideLayout" Target="../slideLayouts/slideLayout1253.xml"/><Relationship Id="rId10" Type="http://schemas.openxmlformats.org/officeDocument/2006/relationships/slideLayout" Target="../slideLayouts/slideLayout1254.xml"/></Relationships>
</file>

<file path=ppt/slideMasters/_rels/slideMaster115.xml.rels><?xml version="1.0" encoding="UTF-8" standalone="yes"?>
<Relationships xmlns="http://schemas.openxmlformats.org/package/2006/relationships"><Relationship Id="rId11" Type="http://schemas.openxmlformats.org/officeDocument/2006/relationships/slideLayout" Target="../slideLayouts/slideLayout1266.xml"/><Relationship Id="rId12" Type="http://schemas.openxmlformats.org/officeDocument/2006/relationships/theme" Target="../theme/theme115.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256.xml"/><Relationship Id="rId2" Type="http://schemas.openxmlformats.org/officeDocument/2006/relationships/slideLayout" Target="../slideLayouts/slideLayout1257.xml"/><Relationship Id="rId3" Type="http://schemas.openxmlformats.org/officeDocument/2006/relationships/slideLayout" Target="../slideLayouts/slideLayout1258.xml"/><Relationship Id="rId4" Type="http://schemas.openxmlformats.org/officeDocument/2006/relationships/slideLayout" Target="../slideLayouts/slideLayout1259.xml"/><Relationship Id="rId5" Type="http://schemas.openxmlformats.org/officeDocument/2006/relationships/slideLayout" Target="../slideLayouts/slideLayout1260.xml"/><Relationship Id="rId6" Type="http://schemas.openxmlformats.org/officeDocument/2006/relationships/slideLayout" Target="../slideLayouts/slideLayout1261.xml"/><Relationship Id="rId7" Type="http://schemas.openxmlformats.org/officeDocument/2006/relationships/slideLayout" Target="../slideLayouts/slideLayout1262.xml"/><Relationship Id="rId8" Type="http://schemas.openxmlformats.org/officeDocument/2006/relationships/slideLayout" Target="../slideLayouts/slideLayout1263.xml"/><Relationship Id="rId9" Type="http://schemas.openxmlformats.org/officeDocument/2006/relationships/slideLayout" Target="../slideLayouts/slideLayout1264.xml"/><Relationship Id="rId10" Type="http://schemas.openxmlformats.org/officeDocument/2006/relationships/slideLayout" Target="../slideLayouts/slideLayout1265.xml"/></Relationships>
</file>

<file path=ppt/slideMasters/_rels/slideMaster116.xml.rels><?xml version="1.0" encoding="UTF-8" standalone="yes"?>
<Relationships xmlns="http://schemas.openxmlformats.org/package/2006/relationships"><Relationship Id="rId11" Type="http://schemas.openxmlformats.org/officeDocument/2006/relationships/slideLayout" Target="../slideLayouts/slideLayout1277.xml"/><Relationship Id="rId12" Type="http://schemas.openxmlformats.org/officeDocument/2006/relationships/theme" Target="../theme/theme116.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267.xml"/><Relationship Id="rId2" Type="http://schemas.openxmlformats.org/officeDocument/2006/relationships/slideLayout" Target="../slideLayouts/slideLayout1268.xml"/><Relationship Id="rId3" Type="http://schemas.openxmlformats.org/officeDocument/2006/relationships/slideLayout" Target="../slideLayouts/slideLayout1269.xml"/><Relationship Id="rId4" Type="http://schemas.openxmlformats.org/officeDocument/2006/relationships/slideLayout" Target="../slideLayouts/slideLayout1270.xml"/><Relationship Id="rId5" Type="http://schemas.openxmlformats.org/officeDocument/2006/relationships/slideLayout" Target="../slideLayouts/slideLayout1271.xml"/><Relationship Id="rId6" Type="http://schemas.openxmlformats.org/officeDocument/2006/relationships/slideLayout" Target="../slideLayouts/slideLayout1272.xml"/><Relationship Id="rId7" Type="http://schemas.openxmlformats.org/officeDocument/2006/relationships/slideLayout" Target="../slideLayouts/slideLayout1273.xml"/><Relationship Id="rId8" Type="http://schemas.openxmlformats.org/officeDocument/2006/relationships/slideLayout" Target="../slideLayouts/slideLayout1274.xml"/><Relationship Id="rId9" Type="http://schemas.openxmlformats.org/officeDocument/2006/relationships/slideLayout" Target="../slideLayouts/slideLayout1275.xml"/><Relationship Id="rId10" Type="http://schemas.openxmlformats.org/officeDocument/2006/relationships/slideLayout" Target="../slideLayouts/slideLayout1276.xml"/></Relationships>
</file>

<file path=ppt/slideMasters/_rels/slideMaster117.xml.rels><?xml version="1.0" encoding="UTF-8" standalone="yes"?>
<Relationships xmlns="http://schemas.openxmlformats.org/package/2006/relationships"><Relationship Id="rId11" Type="http://schemas.openxmlformats.org/officeDocument/2006/relationships/slideLayout" Target="../slideLayouts/slideLayout1288.xml"/><Relationship Id="rId12" Type="http://schemas.openxmlformats.org/officeDocument/2006/relationships/theme" Target="../theme/theme117.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278.xml"/><Relationship Id="rId2" Type="http://schemas.openxmlformats.org/officeDocument/2006/relationships/slideLayout" Target="../slideLayouts/slideLayout1279.xml"/><Relationship Id="rId3" Type="http://schemas.openxmlformats.org/officeDocument/2006/relationships/slideLayout" Target="../slideLayouts/slideLayout1280.xml"/><Relationship Id="rId4" Type="http://schemas.openxmlformats.org/officeDocument/2006/relationships/slideLayout" Target="../slideLayouts/slideLayout1281.xml"/><Relationship Id="rId5" Type="http://schemas.openxmlformats.org/officeDocument/2006/relationships/slideLayout" Target="../slideLayouts/slideLayout1282.xml"/><Relationship Id="rId6" Type="http://schemas.openxmlformats.org/officeDocument/2006/relationships/slideLayout" Target="../slideLayouts/slideLayout1283.xml"/><Relationship Id="rId7" Type="http://schemas.openxmlformats.org/officeDocument/2006/relationships/slideLayout" Target="../slideLayouts/slideLayout1284.xml"/><Relationship Id="rId8" Type="http://schemas.openxmlformats.org/officeDocument/2006/relationships/slideLayout" Target="../slideLayouts/slideLayout1285.xml"/><Relationship Id="rId9" Type="http://schemas.openxmlformats.org/officeDocument/2006/relationships/slideLayout" Target="../slideLayouts/slideLayout1286.xml"/><Relationship Id="rId10" Type="http://schemas.openxmlformats.org/officeDocument/2006/relationships/slideLayout" Target="../slideLayouts/slideLayout1287.xml"/></Relationships>
</file>

<file path=ppt/slideMasters/_rels/slideMaster118.xml.rels><?xml version="1.0" encoding="UTF-8" standalone="yes"?>
<Relationships xmlns="http://schemas.openxmlformats.org/package/2006/relationships"><Relationship Id="rId11" Type="http://schemas.openxmlformats.org/officeDocument/2006/relationships/slideLayout" Target="../slideLayouts/slideLayout1299.xml"/><Relationship Id="rId12" Type="http://schemas.openxmlformats.org/officeDocument/2006/relationships/theme" Target="../theme/theme118.xml"/><Relationship Id="rId1" Type="http://schemas.openxmlformats.org/officeDocument/2006/relationships/slideLayout" Target="../slideLayouts/slideLayout1289.xml"/><Relationship Id="rId2" Type="http://schemas.openxmlformats.org/officeDocument/2006/relationships/slideLayout" Target="../slideLayouts/slideLayout1290.xml"/><Relationship Id="rId3" Type="http://schemas.openxmlformats.org/officeDocument/2006/relationships/slideLayout" Target="../slideLayouts/slideLayout1291.xml"/><Relationship Id="rId4" Type="http://schemas.openxmlformats.org/officeDocument/2006/relationships/slideLayout" Target="../slideLayouts/slideLayout1292.xml"/><Relationship Id="rId5" Type="http://schemas.openxmlformats.org/officeDocument/2006/relationships/slideLayout" Target="../slideLayouts/slideLayout1293.xml"/><Relationship Id="rId6" Type="http://schemas.openxmlformats.org/officeDocument/2006/relationships/slideLayout" Target="../slideLayouts/slideLayout1294.xml"/><Relationship Id="rId7" Type="http://schemas.openxmlformats.org/officeDocument/2006/relationships/slideLayout" Target="../slideLayouts/slideLayout1295.xml"/><Relationship Id="rId8" Type="http://schemas.openxmlformats.org/officeDocument/2006/relationships/slideLayout" Target="../slideLayouts/slideLayout1296.xml"/><Relationship Id="rId9" Type="http://schemas.openxmlformats.org/officeDocument/2006/relationships/slideLayout" Target="../slideLayouts/slideLayout1297.xml"/><Relationship Id="rId10" Type="http://schemas.openxmlformats.org/officeDocument/2006/relationships/slideLayout" Target="../slideLayouts/slideLayout1298.xml"/></Relationships>
</file>

<file path=ppt/slideMasters/_rels/slideMaster119.xml.rels><?xml version="1.0" encoding="UTF-8" standalone="yes"?>
<Relationships xmlns="http://schemas.openxmlformats.org/package/2006/relationships"><Relationship Id="rId11" Type="http://schemas.openxmlformats.org/officeDocument/2006/relationships/slideLayout" Target="../slideLayouts/slideLayout1310.xml"/><Relationship Id="rId12" Type="http://schemas.openxmlformats.org/officeDocument/2006/relationships/theme" Target="../theme/theme119.xml"/><Relationship Id="rId13" Type="http://schemas.openxmlformats.org/officeDocument/2006/relationships/image" Target="../media/image8.png"/><Relationship Id="rId1" Type="http://schemas.openxmlformats.org/officeDocument/2006/relationships/slideLayout" Target="../slideLayouts/slideLayout1300.xml"/><Relationship Id="rId2" Type="http://schemas.openxmlformats.org/officeDocument/2006/relationships/slideLayout" Target="../slideLayouts/slideLayout1301.xml"/><Relationship Id="rId3" Type="http://schemas.openxmlformats.org/officeDocument/2006/relationships/slideLayout" Target="../slideLayouts/slideLayout1302.xml"/><Relationship Id="rId4" Type="http://schemas.openxmlformats.org/officeDocument/2006/relationships/slideLayout" Target="../slideLayouts/slideLayout1303.xml"/><Relationship Id="rId5" Type="http://schemas.openxmlformats.org/officeDocument/2006/relationships/slideLayout" Target="../slideLayouts/slideLayout1304.xml"/><Relationship Id="rId6" Type="http://schemas.openxmlformats.org/officeDocument/2006/relationships/slideLayout" Target="../slideLayouts/slideLayout1305.xml"/><Relationship Id="rId7" Type="http://schemas.openxmlformats.org/officeDocument/2006/relationships/slideLayout" Target="../slideLayouts/slideLayout1306.xml"/><Relationship Id="rId8" Type="http://schemas.openxmlformats.org/officeDocument/2006/relationships/slideLayout" Target="../slideLayouts/slideLayout1307.xml"/><Relationship Id="rId9" Type="http://schemas.openxmlformats.org/officeDocument/2006/relationships/slideLayout" Target="../slideLayouts/slideLayout1308.xml"/><Relationship Id="rId10" Type="http://schemas.openxmlformats.org/officeDocument/2006/relationships/slideLayout" Target="../slideLayouts/slideLayout1309.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20.xml.rels><?xml version="1.0" encoding="UTF-8" standalone="yes"?>
<Relationships xmlns="http://schemas.openxmlformats.org/package/2006/relationships"><Relationship Id="rId11" Type="http://schemas.openxmlformats.org/officeDocument/2006/relationships/slideLayout" Target="../slideLayouts/slideLayout1321.xml"/><Relationship Id="rId12" Type="http://schemas.openxmlformats.org/officeDocument/2006/relationships/slideLayout" Target="../slideLayouts/slideLayout1322.xml"/><Relationship Id="rId13" Type="http://schemas.openxmlformats.org/officeDocument/2006/relationships/theme" Target="../theme/theme120.xml"/><Relationship Id="rId14" Type="http://schemas.openxmlformats.org/officeDocument/2006/relationships/image" Target="../media/image1.gif"/><Relationship Id="rId15" Type="http://schemas.openxmlformats.org/officeDocument/2006/relationships/image" Target="../media/image2.png"/><Relationship Id="rId1" Type="http://schemas.openxmlformats.org/officeDocument/2006/relationships/slideLayout" Target="../slideLayouts/slideLayout1311.xml"/><Relationship Id="rId2" Type="http://schemas.openxmlformats.org/officeDocument/2006/relationships/slideLayout" Target="../slideLayouts/slideLayout1312.xml"/><Relationship Id="rId3" Type="http://schemas.openxmlformats.org/officeDocument/2006/relationships/slideLayout" Target="../slideLayouts/slideLayout1313.xml"/><Relationship Id="rId4" Type="http://schemas.openxmlformats.org/officeDocument/2006/relationships/slideLayout" Target="../slideLayouts/slideLayout1314.xml"/><Relationship Id="rId5" Type="http://schemas.openxmlformats.org/officeDocument/2006/relationships/slideLayout" Target="../slideLayouts/slideLayout1315.xml"/><Relationship Id="rId6" Type="http://schemas.openxmlformats.org/officeDocument/2006/relationships/slideLayout" Target="../slideLayouts/slideLayout1316.xml"/><Relationship Id="rId7" Type="http://schemas.openxmlformats.org/officeDocument/2006/relationships/slideLayout" Target="../slideLayouts/slideLayout1317.xml"/><Relationship Id="rId8" Type="http://schemas.openxmlformats.org/officeDocument/2006/relationships/slideLayout" Target="../slideLayouts/slideLayout1318.xml"/><Relationship Id="rId9" Type="http://schemas.openxmlformats.org/officeDocument/2006/relationships/slideLayout" Target="../slideLayouts/slideLayout1319.xml"/><Relationship Id="rId10" Type="http://schemas.openxmlformats.org/officeDocument/2006/relationships/slideLayout" Target="../slideLayouts/slideLayout1320.xml"/></Relationships>
</file>

<file path=ppt/slideMasters/_rels/slideMaster121.xml.rels><?xml version="1.0" encoding="UTF-8" standalone="yes"?>
<Relationships xmlns="http://schemas.openxmlformats.org/package/2006/relationships"><Relationship Id="rId11" Type="http://schemas.openxmlformats.org/officeDocument/2006/relationships/slideLayout" Target="../slideLayouts/slideLayout1333.xml"/><Relationship Id="rId12" Type="http://schemas.openxmlformats.org/officeDocument/2006/relationships/slideLayout" Target="../slideLayouts/slideLayout1334.xml"/><Relationship Id="rId13" Type="http://schemas.openxmlformats.org/officeDocument/2006/relationships/theme" Target="../theme/theme121.xml"/><Relationship Id="rId14" Type="http://schemas.openxmlformats.org/officeDocument/2006/relationships/image" Target="../media/image1.gif"/><Relationship Id="rId15" Type="http://schemas.openxmlformats.org/officeDocument/2006/relationships/image" Target="../media/image2.png"/><Relationship Id="rId1" Type="http://schemas.openxmlformats.org/officeDocument/2006/relationships/slideLayout" Target="../slideLayouts/slideLayout1323.xml"/><Relationship Id="rId2" Type="http://schemas.openxmlformats.org/officeDocument/2006/relationships/slideLayout" Target="../slideLayouts/slideLayout1324.xml"/><Relationship Id="rId3" Type="http://schemas.openxmlformats.org/officeDocument/2006/relationships/slideLayout" Target="../slideLayouts/slideLayout1325.xml"/><Relationship Id="rId4" Type="http://schemas.openxmlformats.org/officeDocument/2006/relationships/slideLayout" Target="../slideLayouts/slideLayout1326.xml"/><Relationship Id="rId5" Type="http://schemas.openxmlformats.org/officeDocument/2006/relationships/slideLayout" Target="../slideLayouts/slideLayout1327.xml"/><Relationship Id="rId6" Type="http://schemas.openxmlformats.org/officeDocument/2006/relationships/slideLayout" Target="../slideLayouts/slideLayout1328.xml"/><Relationship Id="rId7" Type="http://schemas.openxmlformats.org/officeDocument/2006/relationships/slideLayout" Target="../slideLayouts/slideLayout1329.xml"/><Relationship Id="rId8" Type="http://schemas.openxmlformats.org/officeDocument/2006/relationships/slideLayout" Target="../slideLayouts/slideLayout1330.xml"/><Relationship Id="rId9" Type="http://schemas.openxmlformats.org/officeDocument/2006/relationships/slideLayout" Target="../slideLayouts/slideLayout1331.xml"/><Relationship Id="rId10" Type="http://schemas.openxmlformats.org/officeDocument/2006/relationships/slideLayout" Target="../slideLayouts/slideLayout13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3.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4.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15.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theme" Target="../theme/theme16.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8.xml"/><Relationship Id="rId12" Type="http://schemas.openxmlformats.org/officeDocument/2006/relationships/theme" Target="../theme/theme17.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theme" Target="../theme/theme18.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0.xml"/><Relationship Id="rId12" Type="http://schemas.openxmlformats.org/officeDocument/2006/relationships/theme" Target="../theme/theme19.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200.xml"/><Relationship Id="rId2" Type="http://schemas.openxmlformats.org/officeDocument/2006/relationships/slideLayout" Target="../slideLayouts/slideLayout201.xml"/><Relationship Id="rId3" Type="http://schemas.openxmlformats.org/officeDocument/2006/relationships/slideLayout" Target="../slideLayouts/slideLayout202.xml"/><Relationship Id="rId4" Type="http://schemas.openxmlformats.org/officeDocument/2006/relationships/slideLayout" Target="../slideLayouts/slideLayout203.xml"/><Relationship Id="rId5" Type="http://schemas.openxmlformats.org/officeDocument/2006/relationships/slideLayout" Target="../slideLayouts/slideLayout204.xml"/><Relationship Id="rId6" Type="http://schemas.openxmlformats.org/officeDocument/2006/relationships/slideLayout" Target="../slideLayouts/slideLayout205.xml"/><Relationship Id="rId7" Type="http://schemas.openxmlformats.org/officeDocument/2006/relationships/slideLayout" Target="../slideLayouts/slideLayout206.xml"/><Relationship Id="rId8" Type="http://schemas.openxmlformats.org/officeDocument/2006/relationships/slideLayout" Target="../slideLayouts/slideLayout207.xml"/><Relationship Id="rId9" Type="http://schemas.openxmlformats.org/officeDocument/2006/relationships/slideLayout" Target="../slideLayouts/slideLayout208.xml"/><Relationship Id="rId10"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1.xml"/><Relationship Id="rId12" Type="http://schemas.openxmlformats.org/officeDocument/2006/relationships/theme" Target="../theme/theme20.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9" Type="http://schemas.openxmlformats.org/officeDocument/2006/relationships/slideLayout" Target="../slideLayouts/slideLayout219.xml"/><Relationship Id="rId10"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2.xml"/><Relationship Id="rId12" Type="http://schemas.openxmlformats.org/officeDocument/2006/relationships/theme" Target="../theme/theme21.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222.xml"/><Relationship Id="rId2" Type="http://schemas.openxmlformats.org/officeDocument/2006/relationships/slideLayout" Target="../slideLayouts/slideLayout223.xml"/><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slideLayout" Target="../slideLayouts/slideLayout229.xml"/><Relationship Id="rId9" Type="http://schemas.openxmlformats.org/officeDocument/2006/relationships/slideLayout" Target="../slideLayouts/slideLayout230.xml"/><Relationship Id="rId10"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3.xml"/><Relationship Id="rId12" Type="http://schemas.openxmlformats.org/officeDocument/2006/relationships/theme" Target="../theme/theme22.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233.xml"/><Relationship Id="rId2" Type="http://schemas.openxmlformats.org/officeDocument/2006/relationships/slideLayout" Target="../slideLayouts/slideLayout234.xml"/><Relationship Id="rId3" Type="http://schemas.openxmlformats.org/officeDocument/2006/relationships/slideLayout" Target="../slideLayouts/slideLayout235.xml"/><Relationship Id="rId4" Type="http://schemas.openxmlformats.org/officeDocument/2006/relationships/slideLayout" Target="../slideLayouts/slideLayout236.xml"/><Relationship Id="rId5" Type="http://schemas.openxmlformats.org/officeDocument/2006/relationships/slideLayout" Target="../slideLayouts/slideLayout237.xml"/><Relationship Id="rId6" Type="http://schemas.openxmlformats.org/officeDocument/2006/relationships/slideLayout" Target="../slideLayouts/slideLayout238.xml"/><Relationship Id="rId7" Type="http://schemas.openxmlformats.org/officeDocument/2006/relationships/slideLayout" Target="../slideLayouts/slideLayout239.xml"/><Relationship Id="rId8" Type="http://schemas.openxmlformats.org/officeDocument/2006/relationships/slideLayout" Target="../slideLayouts/slideLayout240.xml"/><Relationship Id="rId9" Type="http://schemas.openxmlformats.org/officeDocument/2006/relationships/slideLayout" Target="../slideLayouts/slideLayout241.xml"/><Relationship Id="rId10"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4.xml"/><Relationship Id="rId12" Type="http://schemas.openxmlformats.org/officeDocument/2006/relationships/theme" Target="../theme/theme23.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244.xml"/><Relationship Id="rId2" Type="http://schemas.openxmlformats.org/officeDocument/2006/relationships/slideLayout" Target="../slideLayouts/slideLayout245.xml"/><Relationship Id="rId3" Type="http://schemas.openxmlformats.org/officeDocument/2006/relationships/slideLayout" Target="../slideLayouts/slideLayout246.xml"/><Relationship Id="rId4" Type="http://schemas.openxmlformats.org/officeDocument/2006/relationships/slideLayout" Target="../slideLayouts/slideLayout247.xml"/><Relationship Id="rId5" Type="http://schemas.openxmlformats.org/officeDocument/2006/relationships/slideLayout" Target="../slideLayouts/slideLayout248.xml"/><Relationship Id="rId6" Type="http://schemas.openxmlformats.org/officeDocument/2006/relationships/slideLayout" Target="../slideLayouts/slideLayout249.xml"/><Relationship Id="rId7" Type="http://schemas.openxmlformats.org/officeDocument/2006/relationships/slideLayout" Target="../slideLayouts/slideLayout250.xml"/><Relationship Id="rId8" Type="http://schemas.openxmlformats.org/officeDocument/2006/relationships/slideLayout" Target="../slideLayouts/slideLayout251.xml"/><Relationship Id="rId9" Type="http://schemas.openxmlformats.org/officeDocument/2006/relationships/slideLayout" Target="../slideLayouts/slideLayout252.xml"/><Relationship Id="rId10"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5.xml"/><Relationship Id="rId12" Type="http://schemas.openxmlformats.org/officeDocument/2006/relationships/theme" Target="../theme/theme24.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255.xml"/><Relationship Id="rId2" Type="http://schemas.openxmlformats.org/officeDocument/2006/relationships/slideLayout" Target="../slideLayouts/slideLayout256.xml"/><Relationship Id="rId3" Type="http://schemas.openxmlformats.org/officeDocument/2006/relationships/slideLayout" Target="../slideLayouts/slideLayout257.xml"/><Relationship Id="rId4" Type="http://schemas.openxmlformats.org/officeDocument/2006/relationships/slideLayout" Target="../slideLayouts/slideLayout258.xml"/><Relationship Id="rId5" Type="http://schemas.openxmlformats.org/officeDocument/2006/relationships/slideLayout" Target="../slideLayouts/slideLayout259.xml"/><Relationship Id="rId6" Type="http://schemas.openxmlformats.org/officeDocument/2006/relationships/slideLayout" Target="../slideLayouts/slideLayout260.xml"/><Relationship Id="rId7" Type="http://schemas.openxmlformats.org/officeDocument/2006/relationships/slideLayout" Target="../slideLayouts/slideLayout261.xml"/><Relationship Id="rId8" Type="http://schemas.openxmlformats.org/officeDocument/2006/relationships/slideLayout" Target="../slideLayouts/slideLayout262.xml"/><Relationship Id="rId9" Type="http://schemas.openxmlformats.org/officeDocument/2006/relationships/slideLayout" Target="../slideLayouts/slideLayout263.xml"/><Relationship Id="rId10"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6.xml"/><Relationship Id="rId12" Type="http://schemas.openxmlformats.org/officeDocument/2006/relationships/theme" Target="../theme/theme25.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266.xml"/><Relationship Id="rId2" Type="http://schemas.openxmlformats.org/officeDocument/2006/relationships/slideLayout" Target="../slideLayouts/slideLayout267.xml"/><Relationship Id="rId3" Type="http://schemas.openxmlformats.org/officeDocument/2006/relationships/slideLayout" Target="../slideLayouts/slideLayout268.xml"/><Relationship Id="rId4" Type="http://schemas.openxmlformats.org/officeDocument/2006/relationships/slideLayout" Target="../slideLayouts/slideLayout269.xml"/><Relationship Id="rId5" Type="http://schemas.openxmlformats.org/officeDocument/2006/relationships/slideLayout" Target="../slideLayouts/slideLayout270.xml"/><Relationship Id="rId6" Type="http://schemas.openxmlformats.org/officeDocument/2006/relationships/slideLayout" Target="../slideLayouts/slideLayout271.xml"/><Relationship Id="rId7" Type="http://schemas.openxmlformats.org/officeDocument/2006/relationships/slideLayout" Target="../slideLayouts/slideLayout272.xml"/><Relationship Id="rId8" Type="http://schemas.openxmlformats.org/officeDocument/2006/relationships/slideLayout" Target="../slideLayouts/slideLayout273.xml"/><Relationship Id="rId9" Type="http://schemas.openxmlformats.org/officeDocument/2006/relationships/slideLayout" Target="../slideLayouts/slideLayout274.xml"/><Relationship Id="rId10"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87.xml"/><Relationship Id="rId12" Type="http://schemas.openxmlformats.org/officeDocument/2006/relationships/theme" Target="../theme/theme26.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277.xml"/><Relationship Id="rId2" Type="http://schemas.openxmlformats.org/officeDocument/2006/relationships/slideLayout" Target="../slideLayouts/slideLayout278.xml"/><Relationship Id="rId3" Type="http://schemas.openxmlformats.org/officeDocument/2006/relationships/slideLayout" Target="../slideLayouts/slideLayout279.xml"/><Relationship Id="rId4" Type="http://schemas.openxmlformats.org/officeDocument/2006/relationships/slideLayout" Target="../slideLayouts/slideLayout280.xml"/><Relationship Id="rId5" Type="http://schemas.openxmlformats.org/officeDocument/2006/relationships/slideLayout" Target="../slideLayouts/slideLayout281.xml"/><Relationship Id="rId6" Type="http://schemas.openxmlformats.org/officeDocument/2006/relationships/slideLayout" Target="../slideLayouts/slideLayout282.xml"/><Relationship Id="rId7" Type="http://schemas.openxmlformats.org/officeDocument/2006/relationships/slideLayout" Target="../slideLayouts/slideLayout283.xml"/><Relationship Id="rId8" Type="http://schemas.openxmlformats.org/officeDocument/2006/relationships/slideLayout" Target="../slideLayouts/slideLayout284.xml"/><Relationship Id="rId9" Type="http://schemas.openxmlformats.org/officeDocument/2006/relationships/slideLayout" Target="../slideLayouts/slideLayout285.xml"/><Relationship Id="rId10" Type="http://schemas.openxmlformats.org/officeDocument/2006/relationships/slideLayout" Target="../slideLayouts/slideLayout286.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98.xml"/><Relationship Id="rId12" Type="http://schemas.openxmlformats.org/officeDocument/2006/relationships/theme" Target="../theme/theme27.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288.xml"/><Relationship Id="rId2" Type="http://schemas.openxmlformats.org/officeDocument/2006/relationships/slideLayout" Target="../slideLayouts/slideLayout289.xml"/><Relationship Id="rId3" Type="http://schemas.openxmlformats.org/officeDocument/2006/relationships/slideLayout" Target="../slideLayouts/slideLayout290.xml"/><Relationship Id="rId4" Type="http://schemas.openxmlformats.org/officeDocument/2006/relationships/slideLayout" Target="../slideLayouts/slideLayout291.xml"/><Relationship Id="rId5" Type="http://schemas.openxmlformats.org/officeDocument/2006/relationships/slideLayout" Target="../slideLayouts/slideLayout292.xml"/><Relationship Id="rId6" Type="http://schemas.openxmlformats.org/officeDocument/2006/relationships/slideLayout" Target="../slideLayouts/slideLayout293.xml"/><Relationship Id="rId7" Type="http://schemas.openxmlformats.org/officeDocument/2006/relationships/slideLayout" Target="../slideLayouts/slideLayout294.xml"/><Relationship Id="rId8" Type="http://schemas.openxmlformats.org/officeDocument/2006/relationships/slideLayout" Target="../slideLayouts/slideLayout295.xml"/><Relationship Id="rId9" Type="http://schemas.openxmlformats.org/officeDocument/2006/relationships/slideLayout" Target="../slideLayouts/slideLayout296.xml"/><Relationship Id="rId10" Type="http://schemas.openxmlformats.org/officeDocument/2006/relationships/slideLayout" Target="../slideLayouts/slideLayout297.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09.xml"/><Relationship Id="rId12" Type="http://schemas.openxmlformats.org/officeDocument/2006/relationships/theme" Target="../theme/theme28.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299.xml"/><Relationship Id="rId2" Type="http://schemas.openxmlformats.org/officeDocument/2006/relationships/slideLayout" Target="../slideLayouts/slideLayout300.xml"/><Relationship Id="rId3" Type="http://schemas.openxmlformats.org/officeDocument/2006/relationships/slideLayout" Target="../slideLayouts/slideLayout301.xml"/><Relationship Id="rId4" Type="http://schemas.openxmlformats.org/officeDocument/2006/relationships/slideLayout" Target="../slideLayouts/slideLayout302.xml"/><Relationship Id="rId5" Type="http://schemas.openxmlformats.org/officeDocument/2006/relationships/slideLayout" Target="../slideLayouts/slideLayout303.xml"/><Relationship Id="rId6" Type="http://schemas.openxmlformats.org/officeDocument/2006/relationships/slideLayout" Target="../slideLayouts/slideLayout304.xml"/><Relationship Id="rId7" Type="http://schemas.openxmlformats.org/officeDocument/2006/relationships/slideLayout" Target="../slideLayouts/slideLayout305.xml"/><Relationship Id="rId8" Type="http://schemas.openxmlformats.org/officeDocument/2006/relationships/slideLayout" Target="../slideLayouts/slideLayout306.xml"/><Relationship Id="rId9" Type="http://schemas.openxmlformats.org/officeDocument/2006/relationships/slideLayout" Target="../slideLayouts/slideLayout307.xml"/><Relationship Id="rId10" Type="http://schemas.openxmlformats.org/officeDocument/2006/relationships/slideLayout" Target="../slideLayouts/slideLayout308.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20.xml"/><Relationship Id="rId12" Type="http://schemas.openxmlformats.org/officeDocument/2006/relationships/theme" Target="../theme/theme29.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310.xml"/><Relationship Id="rId2" Type="http://schemas.openxmlformats.org/officeDocument/2006/relationships/slideLayout" Target="../slideLayouts/slideLayout311.xml"/><Relationship Id="rId3" Type="http://schemas.openxmlformats.org/officeDocument/2006/relationships/slideLayout" Target="../slideLayouts/slideLayout312.xml"/><Relationship Id="rId4" Type="http://schemas.openxmlformats.org/officeDocument/2006/relationships/slideLayout" Target="../slideLayouts/slideLayout313.xml"/><Relationship Id="rId5" Type="http://schemas.openxmlformats.org/officeDocument/2006/relationships/slideLayout" Target="../slideLayouts/slideLayout314.xml"/><Relationship Id="rId6" Type="http://schemas.openxmlformats.org/officeDocument/2006/relationships/slideLayout" Target="../slideLayouts/slideLayout315.xml"/><Relationship Id="rId7" Type="http://schemas.openxmlformats.org/officeDocument/2006/relationships/slideLayout" Target="../slideLayouts/slideLayout316.xml"/><Relationship Id="rId8" Type="http://schemas.openxmlformats.org/officeDocument/2006/relationships/slideLayout" Target="../slideLayouts/slideLayout317.xml"/><Relationship Id="rId9" Type="http://schemas.openxmlformats.org/officeDocument/2006/relationships/slideLayout" Target="../slideLayouts/slideLayout318.xml"/><Relationship Id="rId10" Type="http://schemas.openxmlformats.org/officeDocument/2006/relationships/slideLayout" Target="../slideLayouts/slideLayout3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1.xml"/><Relationship Id="rId12" Type="http://schemas.openxmlformats.org/officeDocument/2006/relationships/theme" Target="../theme/theme30.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321.xml"/><Relationship Id="rId2" Type="http://schemas.openxmlformats.org/officeDocument/2006/relationships/slideLayout" Target="../slideLayouts/slideLayout322.xml"/><Relationship Id="rId3" Type="http://schemas.openxmlformats.org/officeDocument/2006/relationships/slideLayout" Target="../slideLayouts/slideLayout323.xml"/><Relationship Id="rId4" Type="http://schemas.openxmlformats.org/officeDocument/2006/relationships/slideLayout" Target="../slideLayouts/slideLayout324.xml"/><Relationship Id="rId5" Type="http://schemas.openxmlformats.org/officeDocument/2006/relationships/slideLayout" Target="../slideLayouts/slideLayout325.xml"/><Relationship Id="rId6" Type="http://schemas.openxmlformats.org/officeDocument/2006/relationships/slideLayout" Target="../slideLayouts/slideLayout326.xml"/><Relationship Id="rId7" Type="http://schemas.openxmlformats.org/officeDocument/2006/relationships/slideLayout" Target="../slideLayouts/slideLayout327.xml"/><Relationship Id="rId8" Type="http://schemas.openxmlformats.org/officeDocument/2006/relationships/slideLayout" Target="../slideLayouts/slideLayout328.xml"/><Relationship Id="rId9" Type="http://schemas.openxmlformats.org/officeDocument/2006/relationships/slideLayout" Target="../slideLayouts/slideLayout329.xml"/><Relationship Id="rId10" Type="http://schemas.openxmlformats.org/officeDocument/2006/relationships/slideLayout" Target="../slideLayouts/slideLayout330.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2.xml"/><Relationship Id="rId12" Type="http://schemas.openxmlformats.org/officeDocument/2006/relationships/theme" Target="../theme/theme31.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332.xml"/><Relationship Id="rId2" Type="http://schemas.openxmlformats.org/officeDocument/2006/relationships/slideLayout" Target="../slideLayouts/slideLayout333.xml"/><Relationship Id="rId3" Type="http://schemas.openxmlformats.org/officeDocument/2006/relationships/slideLayout" Target="../slideLayouts/slideLayout334.xml"/><Relationship Id="rId4" Type="http://schemas.openxmlformats.org/officeDocument/2006/relationships/slideLayout" Target="../slideLayouts/slideLayout335.xml"/><Relationship Id="rId5" Type="http://schemas.openxmlformats.org/officeDocument/2006/relationships/slideLayout" Target="../slideLayouts/slideLayout336.xml"/><Relationship Id="rId6" Type="http://schemas.openxmlformats.org/officeDocument/2006/relationships/slideLayout" Target="../slideLayouts/slideLayout337.xml"/><Relationship Id="rId7" Type="http://schemas.openxmlformats.org/officeDocument/2006/relationships/slideLayout" Target="../slideLayouts/slideLayout338.xml"/><Relationship Id="rId8" Type="http://schemas.openxmlformats.org/officeDocument/2006/relationships/slideLayout" Target="../slideLayouts/slideLayout339.xml"/><Relationship Id="rId9" Type="http://schemas.openxmlformats.org/officeDocument/2006/relationships/slideLayout" Target="../slideLayouts/slideLayout340.xml"/><Relationship Id="rId10" Type="http://schemas.openxmlformats.org/officeDocument/2006/relationships/slideLayout" Target="../slideLayouts/slideLayout341.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3.xml"/><Relationship Id="rId12" Type="http://schemas.openxmlformats.org/officeDocument/2006/relationships/theme" Target="../theme/theme32.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343.xml"/><Relationship Id="rId2" Type="http://schemas.openxmlformats.org/officeDocument/2006/relationships/slideLayout" Target="../slideLayouts/slideLayout344.xml"/><Relationship Id="rId3" Type="http://schemas.openxmlformats.org/officeDocument/2006/relationships/slideLayout" Target="../slideLayouts/slideLayout345.xml"/><Relationship Id="rId4" Type="http://schemas.openxmlformats.org/officeDocument/2006/relationships/slideLayout" Target="../slideLayouts/slideLayout346.xml"/><Relationship Id="rId5" Type="http://schemas.openxmlformats.org/officeDocument/2006/relationships/slideLayout" Target="../slideLayouts/slideLayout347.xml"/><Relationship Id="rId6" Type="http://schemas.openxmlformats.org/officeDocument/2006/relationships/slideLayout" Target="../slideLayouts/slideLayout348.xml"/><Relationship Id="rId7" Type="http://schemas.openxmlformats.org/officeDocument/2006/relationships/slideLayout" Target="../slideLayouts/slideLayout349.xml"/><Relationship Id="rId8" Type="http://schemas.openxmlformats.org/officeDocument/2006/relationships/slideLayout" Target="../slideLayouts/slideLayout350.xml"/><Relationship Id="rId9" Type="http://schemas.openxmlformats.org/officeDocument/2006/relationships/slideLayout" Target="../slideLayouts/slideLayout351.xml"/><Relationship Id="rId10" Type="http://schemas.openxmlformats.org/officeDocument/2006/relationships/slideLayout" Target="../slideLayouts/slideLayout352.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4.xml"/><Relationship Id="rId12" Type="http://schemas.openxmlformats.org/officeDocument/2006/relationships/theme" Target="../theme/theme33.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354.xml"/><Relationship Id="rId2" Type="http://schemas.openxmlformats.org/officeDocument/2006/relationships/slideLayout" Target="../slideLayouts/slideLayout355.xml"/><Relationship Id="rId3" Type="http://schemas.openxmlformats.org/officeDocument/2006/relationships/slideLayout" Target="../slideLayouts/slideLayout356.xml"/><Relationship Id="rId4" Type="http://schemas.openxmlformats.org/officeDocument/2006/relationships/slideLayout" Target="../slideLayouts/slideLayout357.xml"/><Relationship Id="rId5" Type="http://schemas.openxmlformats.org/officeDocument/2006/relationships/slideLayout" Target="../slideLayouts/slideLayout358.xml"/><Relationship Id="rId6" Type="http://schemas.openxmlformats.org/officeDocument/2006/relationships/slideLayout" Target="../slideLayouts/slideLayout359.xml"/><Relationship Id="rId7" Type="http://schemas.openxmlformats.org/officeDocument/2006/relationships/slideLayout" Target="../slideLayouts/slideLayout360.xml"/><Relationship Id="rId8" Type="http://schemas.openxmlformats.org/officeDocument/2006/relationships/slideLayout" Target="../slideLayouts/slideLayout361.xml"/><Relationship Id="rId9" Type="http://schemas.openxmlformats.org/officeDocument/2006/relationships/slideLayout" Target="../slideLayouts/slideLayout362.xml"/><Relationship Id="rId10" Type="http://schemas.openxmlformats.org/officeDocument/2006/relationships/slideLayout" Target="../slideLayouts/slideLayout363.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75.xml"/><Relationship Id="rId12" Type="http://schemas.openxmlformats.org/officeDocument/2006/relationships/theme" Target="../theme/theme34.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365.xml"/><Relationship Id="rId2" Type="http://schemas.openxmlformats.org/officeDocument/2006/relationships/slideLayout" Target="../slideLayouts/slideLayout366.xml"/><Relationship Id="rId3" Type="http://schemas.openxmlformats.org/officeDocument/2006/relationships/slideLayout" Target="../slideLayouts/slideLayout367.xml"/><Relationship Id="rId4" Type="http://schemas.openxmlformats.org/officeDocument/2006/relationships/slideLayout" Target="../slideLayouts/slideLayout368.xml"/><Relationship Id="rId5" Type="http://schemas.openxmlformats.org/officeDocument/2006/relationships/slideLayout" Target="../slideLayouts/slideLayout369.xml"/><Relationship Id="rId6" Type="http://schemas.openxmlformats.org/officeDocument/2006/relationships/slideLayout" Target="../slideLayouts/slideLayout370.xml"/><Relationship Id="rId7" Type="http://schemas.openxmlformats.org/officeDocument/2006/relationships/slideLayout" Target="../slideLayouts/slideLayout371.xml"/><Relationship Id="rId8" Type="http://schemas.openxmlformats.org/officeDocument/2006/relationships/slideLayout" Target="../slideLayouts/slideLayout372.xml"/><Relationship Id="rId9" Type="http://schemas.openxmlformats.org/officeDocument/2006/relationships/slideLayout" Target="../slideLayouts/slideLayout373.xml"/><Relationship Id="rId10" Type="http://schemas.openxmlformats.org/officeDocument/2006/relationships/slideLayout" Target="../slideLayouts/slideLayout374.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86.xml"/><Relationship Id="rId12" Type="http://schemas.openxmlformats.org/officeDocument/2006/relationships/theme" Target="../theme/theme35.xml"/><Relationship Id="rId1" Type="http://schemas.openxmlformats.org/officeDocument/2006/relationships/slideLayout" Target="../slideLayouts/slideLayout376.xml"/><Relationship Id="rId2" Type="http://schemas.openxmlformats.org/officeDocument/2006/relationships/slideLayout" Target="../slideLayouts/slideLayout377.xml"/><Relationship Id="rId3" Type="http://schemas.openxmlformats.org/officeDocument/2006/relationships/slideLayout" Target="../slideLayouts/slideLayout378.xml"/><Relationship Id="rId4" Type="http://schemas.openxmlformats.org/officeDocument/2006/relationships/slideLayout" Target="../slideLayouts/slideLayout379.xml"/><Relationship Id="rId5" Type="http://schemas.openxmlformats.org/officeDocument/2006/relationships/slideLayout" Target="../slideLayouts/slideLayout380.xml"/><Relationship Id="rId6" Type="http://schemas.openxmlformats.org/officeDocument/2006/relationships/slideLayout" Target="../slideLayouts/slideLayout381.xml"/><Relationship Id="rId7" Type="http://schemas.openxmlformats.org/officeDocument/2006/relationships/slideLayout" Target="../slideLayouts/slideLayout382.xml"/><Relationship Id="rId8" Type="http://schemas.openxmlformats.org/officeDocument/2006/relationships/slideLayout" Target="../slideLayouts/slideLayout383.xml"/><Relationship Id="rId9" Type="http://schemas.openxmlformats.org/officeDocument/2006/relationships/slideLayout" Target="../slideLayouts/slideLayout384.xml"/><Relationship Id="rId10" Type="http://schemas.openxmlformats.org/officeDocument/2006/relationships/slideLayout" Target="../slideLayouts/slideLayout385.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397.xml"/><Relationship Id="rId12" Type="http://schemas.openxmlformats.org/officeDocument/2006/relationships/theme" Target="../theme/theme36.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387.xml"/><Relationship Id="rId2" Type="http://schemas.openxmlformats.org/officeDocument/2006/relationships/slideLayout" Target="../slideLayouts/slideLayout388.xml"/><Relationship Id="rId3" Type="http://schemas.openxmlformats.org/officeDocument/2006/relationships/slideLayout" Target="../slideLayouts/slideLayout389.xml"/><Relationship Id="rId4" Type="http://schemas.openxmlformats.org/officeDocument/2006/relationships/slideLayout" Target="../slideLayouts/slideLayout390.xml"/><Relationship Id="rId5" Type="http://schemas.openxmlformats.org/officeDocument/2006/relationships/slideLayout" Target="../slideLayouts/slideLayout391.xml"/><Relationship Id="rId6" Type="http://schemas.openxmlformats.org/officeDocument/2006/relationships/slideLayout" Target="../slideLayouts/slideLayout392.xml"/><Relationship Id="rId7" Type="http://schemas.openxmlformats.org/officeDocument/2006/relationships/slideLayout" Target="../slideLayouts/slideLayout393.xml"/><Relationship Id="rId8" Type="http://schemas.openxmlformats.org/officeDocument/2006/relationships/slideLayout" Target="../slideLayouts/slideLayout394.xml"/><Relationship Id="rId9" Type="http://schemas.openxmlformats.org/officeDocument/2006/relationships/slideLayout" Target="../slideLayouts/slideLayout395.xml"/><Relationship Id="rId10" Type="http://schemas.openxmlformats.org/officeDocument/2006/relationships/slideLayout" Target="../slideLayouts/slideLayout396.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08.xml"/><Relationship Id="rId12" Type="http://schemas.openxmlformats.org/officeDocument/2006/relationships/theme" Target="../theme/theme37.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398.xml"/><Relationship Id="rId2" Type="http://schemas.openxmlformats.org/officeDocument/2006/relationships/slideLayout" Target="../slideLayouts/slideLayout399.xml"/><Relationship Id="rId3" Type="http://schemas.openxmlformats.org/officeDocument/2006/relationships/slideLayout" Target="../slideLayouts/slideLayout400.xml"/><Relationship Id="rId4" Type="http://schemas.openxmlformats.org/officeDocument/2006/relationships/slideLayout" Target="../slideLayouts/slideLayout401.xml"/><Relationship Id="rId5" Type="http://schemas.openxmlformats.org/officeDocument/2006/relationships/slideLayout" Target="../slideLayouts/slideLayout402.xml"/><Relationship Id="rId6" Type="http://schemas.openxmlformats.org/officeDocument/2006/relationships/slideLayout" Target="../slideLayouts/slideLayout403.xml"/><Relationship Id="rId7" Type="http://schemas.openxmlformats.org/officeDocument/2006/relationships/slideLayout" Target="../slideLayouts/slideLayout404.xml"/><Relationship Id="rId8" Type="http://schemas.openxmlformats.org/officeDocument/2006/relationships/slideLayout" Target="../slideLayouts/slideLayout405.xml"/><Relationship Id="rId9" Type="http://schemas.openxmlformats.org/officeDocument/2006/relationships/slideLayout" Target="../slideLayouts/slideLayout406.xml"/><Relationship Id="rId10"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19.xml"/><Relationship Id="rId12" Type="http://schemas.openxmlformats.org/officeDocument/2006/relationships/theme" Target="../theme/theme38.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409.xml"/><Relationship Id="rId2" Type="http://schemas.openxmlformats.org/officeDocument/2006/relationships/slideLayout" Target="../slideLayouts/slideLayout410.xml"/><Relationship Id="rId3" Type="http://schemas.openxmlformats.org/officeDocument/2006/relationships/slideLayout" Target="../slideLayouts/slideLayout411.xml"/><Relationship Id="rId4" Type="http://schemas.openxmlformats.org/officeDocument/2006/relationships/slideLayout" Target="../slideLayouts/slideLayout412.xml"/><Relationship Id="rId5" Type="http://schemas.openxmlformats.org/officeDocument/2006/relationships/slideLayout" Target="../slideLayouts/slideLayout413.xml"/><Relationship Id="rId6" Type="http://schemas.openxmlformats.org/officeDocument/2006/relationships/slideLayout" Target="../slideLayouts/slideLayout414.xml"/><Relationship Id="rId7" Type="http://schemas.openxmlformats.org/officeDocument/2006/relationships/slideLayout" Target="../slideLayouts/slideLayout415.xml"/><Relationship Id="rId8" Type="http://schemas.openxmlformats.org/officeDocument/2006/relationships/slideLayout" Target="../slideLayouts/slideLayout416.xml"/><Relationship Id="rId9" Type="http://schemas.openxmlformats.org/officeDocument/2006/relationships/slideLayout" Target="../slideLayouts/slideLayout417.xml"/><Relationship Id="rId10" Type="http://schemas.openxmlformats.org/officeDocument/2006/relationships/slideLayout" Target="../slideLayouts/slideLayout418.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30.xml"/><Relationship Id="rId12" Type="http://schemas.openxmlformats.org/officeDocument/2006/relationships/theme" Target="../theme/theme39.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420.xml"/><Relationship Id="rId2" Type="http://schemas.openxmlformats.org/officeDocument/2006/relationships/slideLayout" Target="../slideLayouts/slideLayout421.xml"/><Relationship Id="rId3" Type="http://schemas.openxmlformats.org/officeDocument/2006/relationships/slideLayout" Target="../slideLayouts/slideLayout422.xml"/><Relationship Id="rId4" Type="http://schemas.openxmlformats.org/officeDocument/2006/relationships/slideLayout" Target="../slideLayouts/slideLayout423.xml"/><Relationship Id="rId5" Type="http://schemas.openxmlformats.org/officeDocument/2006/relationships/slideLayout" Target="../slideLayouts/slideLayout424.xml"/><Relationship Id="rId6" Type="http://schemas.openxmlformats.org/officeDocument/2006/relationships/slideLayout" Target="../slideLayouts/slideLayout425.xml"/><Relationship Id="rId7" Type="http://schemas.openxmlformats.org/officeDocument/2006/relationships/slideLayout" Target="../slideLayouts/slideLayout426.xml"/><Relationship Id="rId8" Type="http://schemas.openxmlformats.org/officeDocument/2006/relationships/slideLayout" Target="../slideLayouts/slideLayout427.xml"/><Relationship Id="rId9" Type="http://schemas.openxmlformats.org/officeDocument/2006/relationships/slideLayout" Target="../slideLayouts/slideLayout428.xml"/><Relationship Id="rId10" Type="http://schemas.openxmlformats.org/officeDocument/2006/relationships/slideLayout" Target="../slideLayouts/slideLayout4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1.xml"/><Relationship Id="rId12" Type="http://schemas.openxmlformats.org/officeDocument/2006/relationships/theme" Target="../theme/theme40.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431.xml"/><Relationship Id="rId2" Type="http://schemas.openxmlformats.org/officeDocument/2006/relationships/slideLayout" Target="../slideLayouts/slideLayout432.xml"/><Relationship Id="rId3" Type="http://schemas.openxmlformats.org/officeDocument/2006/relationships/slideLayout" Target="../slideLayouts/slideLayout433.xml"/><Relationship Id="rId4" Type="http://schemas.openxmlformats.org/officeDocument/2006/relationships/slideLayout" Target="../slideLayouts/slideLayout434.xml"/><Relationship Id="rId5" Type="http://schemas.openxmlformats.org/officeDocument/2006/relationships/slideLayout" Target="../slideLayouts/slideLayout435.xml"/><Relationship Id="rId6" Type="http://schemas.openxmlformats.org/officeDocument/2006/relationships/slideLayout" Target="../slideLayouts/slideLayout436.xml"/><Relationship Id="rId7" Type="http://schemas.openxmlformats.org/officeDocument/2006/relationships/slideLayout" Target="../slideLayouts/slideLayout437.xml"/><Relationship Id="rId8" Type="http://schemas.openxmlformats.org/officeDocument/2006/relationships/slideLayout" Target="../slideLayouts/slideLayout438.xml"/><Relationship Id="rId9" Type="http://schemas.openxmlformats.org/officeDocument/2006/relationships/slideLayout" Target="../slideLayouts/slideLayout439.xml"/><Relationship Id="rId10" Type="http://schemas.openxmlformats.org/officeDocument/2006/relationships/slideLayout" Target="../slideLayouts/slideLayout440.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2.xml"/><Relationship Id="rId12" Type="http://schemas.openxmlformats.org/officeDocument/2006/relationships/theme" Target="../theme/theme41.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442.xml"/><Relationship Id="rId2" Type="http://schemas.openxmlformats.org/officeDocument/2006/relationships/slideLayout" Target="../slideLayouts/slideLayout443.xml"/><Relationship Id="rId3" Type="http://schemas.openxmlformats.org/officeDocument/2006/relationships/slideLayout" Target="../slideLayouts/slideLayout444.xml"/><Relationship Id="rId4" Type="http://schemas.openxmlformats.org/officeDocument/2006/relationships/slideLayout" Target="../slideLayouts/slideLayout445.xml"/><Relationship Id="rId5" Type="http://schemas.openxmlformats.org/officeDocument/2006/relationships/slideLayout" Target="../slideLayouts/slideLayout446.xml"/><Relationship Id="rId6" Type="http://schemas.openxmlformats.org/officeDocument/2006/relationships/slideLayout" Target="../slideLayouts/slideLayout447.xml"/><Relationship Id="rId7" Type="http://schemas.openxmlformats.org/officeDocument/2006/relationships/slideLayout" Target="../slideLayouts/slideLayout448.xml"/><Relationship Id="rId8" Type="http://schemas.openxmlformats.org/officeDocument/2006/relationships/slideLayout" Target="../slideLayouts/slideLayout449.xml"/><Relationship Id="rId9" Type="http://schemas.openxmlformats.org/officeDocument/2006/relationships/slideLayout" Target="../slideLayouts/slideLayout450.xml"/><Relationship Id="rId10" Type="http://schemas.openxmlformats.org/officeDocument/2006/relationships/slideLayout" Target="../slideLayouts/slideLayout451.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63.xml"/><Relationship Id="rId12" Type="http://schemas.openxmlformats.org/officeDocument/2006/relationships/theme" Target="../theme/theme42.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453.xml"/><Relationship Id="rId2" Type="http://schemas.openxmlformats.org/officeDocument/2006/relationships/slideLayout" Target="../slideLayouts/slideLayout454.xml"/><Relationship Id="rId3" Type="http://schemas.openxmlformats.org/officeDocument/2006/relationships/slideLayout" Target="../slideLayouts/slideLayout455.xml"/><Relationship Id="rId4" Type="http://schemas.openxmlformats.org/officeDocument/2006/relationships/slideLayout" Target="../slideLayouts/slideLayout456.xml"/><Relationship Id="rId5" Type="http://schemas.openxmlformats.org/officeDocument/2006/relationships/slideLayout" Target="../slideLayouts/slideLayout457.xml"/><Relationship Id="rId6" Type="http://schemas.openxmlformats.org/officeDocument/2006/relationships/slideLayout" Target="../slideLayouts/slideLayout458.xml"/><Relationship Id="rId7" Type="http://schemas.openxmlformats.org/officeDocument/2006/relationships/slideLayout" Target="../slideLayouts/slideLayout459.xml"/><Relationship Id="rId8" Type="http://schemas.openxmlformats.org/officeDocument/2006/relationships/slideLayout" Target="../slideLayouts/slideLayout460.xml"/><Relationship Id="rId9" Type="http://schemas.openxmlformats.org/officeDocument/2006/relationships/slideLayout" Target="../slideLayouts/slideLayout461.xml"/><Relationship Id="rId10" Type="http://schemas.openxmlformats.org/officeDocument/2006/relationships/slideLayout" Target="../slideLayouts/slideLayout462.xml"/></Relationships>
</file>

<file path=ppt/slideMasters/_rels/slideMaster43.xml.rels><?xml version="1.0" encoding="UTF-8" standalone="yes"?>
<Relationships xmlns="http://schemas.openxmlformats.org/package/2006/relationships"><Relationship Id="rId11" Type="http://schemas.openxmlformats.org/officeDocument/2006/relationships/slideLayout" Target="../slideLayouts/slideLayout474.xml"/><Relationship Id="rId12" Type="http://schemas.openxmlformats.org/officeDocument/2006/relationships/theme" Target="../theme/theme43.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464.xml"/><Relationship Id="rId2" Type="http://schemas.openxmlformats.org/officeDocument/2006/relationships/slideLayout" Target="../slideLayouts/slideLayout465.xml"/><Relationship Id="rId3" Type="http://schemas.openxmlformats.org/officeDocument/2006/relationships/slideLayout" Target="../slideLayouts/slideLayout466.xml"/><Relationship Id="rId4" Type="http://schemas.openxmlformats.org/officeDocument/2006/relationships/slideLayout" Target="../slideLayouts/slideLayout467.xml"/><Relationship Id="rId5" Type="http://schemas.openxmlformats.org/officeDocument/2006/relationships/slideLayout" Target="../slideLayouts/slideLayout468.xml"/><Relationship Id="rId6" Type="http://schemas.openxmlformats.org/officeDocument/2006/relationships/slideLayout" Target="../slideLayouts/slideLayout469.xml"/><Relationship Id="rId7" Type="http://schemas.openxmlformats.org/officeDocument/2006/relationships/slideLayout" Target="../slideLayouts/slideLayout470.xml"/><Relationship Id="rId8" Type="http://schemas.openxmlformats.org/officeDocument/2006/relationships/slideLayout" Target="../slideLayouts/slideLayout471.xml"/><Relationship Id="rId9" Type="http://schemas.openxmlformats.org/officeDocument/2006/relationships/slideLayout" Target="../slideLayouts/slideLayout472.xml"/><Relationship Id="rId10" Type="http://schemas.openxmlformats.org/officeDocument/2006/relationships/slideLayout" Target="../slideLayouts/slideLayout473.xml"/></Relationships>
</file>

<file path=ppt/slideMasters/_rels/slideMaster44.xml.rels><?xml version="1.0" encoding="UTF-8" standalone="yes"?>
<Relationships xmlns="http://schemas.openxmlformats.org/package/2006/relationships"><Relationship Id="rId11" Type="http://schemas.openxmlformats.org/officeDocument/2006/relationships/slideLayout" Target="../slideLayouts/slideLayout485.xml"/><Relationship Id="rId12" Type="http://schemas.openxmlformats.org/officeDocument/2006/relationships/theme" Target="../theme/theme44.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475.xml"/><Relationship Id="rId2" Type="http://schemas.openxmlformats.org/officeDocument/2006/relationships/slideLayout" Target="../slideLayouts/slideLayout476.xml"/><Relationship Id="rId3" Type="http://schemas.openxmlformats.org/officeDocument/2006/relationships/slideLayout" Target="../slideLayouts/slideLayout477.xml"/><Relationship Id="rId4" Type="http://schemas.openxmlformats.org/officeDocument/2006/relationships/slideLayout" Target="../slideLayouts/slideLayout478.xml"/><Relationship Id="rId5" Type="http://schemas.openxmlformats.org/officeDocument/2006/relationships/slideLayout" Target="../slideLayouts/slideLayout479.xml"/><Relationship Id="rId6" Type="http://schemas.openxmlformats.org/officeDocument/2006/relationships/slideLayout" Target="../slideLayouts/slideLayout480.xml"/><Relationship Id="rId7" Type="http://schemas.openxmlformats.org/officeDocument/2006/relationships/slideLayout" Target="../slideLayouts/slideLayout481.xml"/><Relationship Id="rId8" Type="http://schemas.openxmlformats.org/officeDocument/2006/relationships/slideLayout" Target="../slideLayouts/slideLayout482.xml"/><Relationship Id="rId9" Type="http://schemas.openxmlformats.org/officeDocument/2006/relationships/slideLayout" Target="../slideLayouts/slideLayout483.xml"/><Relationship Id="rId10" Type="http://schemas.openxmlformats.org/officeDocument/2006/relationships/slideLayout" Target="../slideLayouts/slideLayout484.xml"/></Relationships>
</file>

<file path=ppt/slideMasters/_rels/slideMaster45.xml.rels><?xml version="1.0" encoding="UTF-8" standalone="yes"?>
<Relationships xmlns="http://schemas.openxmlformats.org/package/2006/relationships"><Relationship Id="rId11" Type="http://schemas.openxmlformats.org/officeDocument/2006/relationships/slideLayout" Target="../slideLayouts/slideLayout496.xml"/><Relationship Id="rId12" Type="http://schemas.openxmlformats.org/officeDocument/2006/relationships/theme" Target="../theme/theme45.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486.xml"/><Relationship Id="rId2" Type="http://schemas.openxmlformats.org/officeDocument/2006/relationships/slideLayout" Target="../slideLayouts/slideLayout487.xml"/><Relationship Id="rId3" Type="http://schemas.openxmlformats.org/officeDocument/2006/relationships/slideLayout" Target="../slideLayouts/slideLayout488.xml"/><Relationship Id="rId4" Type="http://schemas.openxmlformats.org/officeDocument/2006/relationships/slideLayout" Target="../slideLayouts/slideLayout489.xml"/><Relationship Id="rId5" Type="http://schemas.openxmlformats.org/officeDocument/2006/relationships/slideLayout" Target="../slideLayouts/slideLayout490.xml"/><Relationship Id="rId6" Type="http://schemas.openxmlformats.org/officeDocument/2006/relationships/slideLayout" Target="../slideLayouts/slideLayout491.xml"/><Relationship Id="rId7" Type="http://schemas.openxmlformats.org/officeDocument/2006/relationships/slideLayout" Target="../slideLayouts/slideLayout492.xml"/><Relationship Id="rId8" Type="http://schemas.openxmlformats.org/officeDocument/2006/relationships/slideLayout" Target="../slideLayouts/slideLayout493.xml"/><Relationship Id="rId9" Type="http://schemas.openxmlformats.org/officeDocument/2006/relationships/slideLayout" Target="../slideLayouts/slideLayout494.xml"/><Relationship Id="rId10" Type="http://schemas.openxmlformats.org/officeDocument/2006/relationships/slideLayout" Target="../slideLayouts/slideLayout495.xml"/></Relationships>
</file>

<file path=ppt/slideMasters/_rels/slideMaster46.xml.rels><?xml version="1.0" encoding="UTF-8" standalone="yes"?>
<Relationships xmlns="http://schemas.openxmlformats.org/package/2006/relationships"><Relationship Id="rId11" Type="http://schemas.openxmlformats.org/officeDocument/2006/relationships/slideLayout" Target="../slideLayouts/slideLayout507.xml"/><Relationship Id="rId12" Type="http://schemas.openxmlformats.org/officeDocument/2006/relationships/theme" Target="../theme/theme46.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497.xml"/><Relationship Id="rId2" Type="http://schemas.openxmlformats.org/officeDocument/2006/relationships/slideLayout" Target="../slideLayouts/slideLayout498.xml"/><Relationship Id="rId3" Type="http://schemas.openxmlformats.org/officeDocument/2006/relationships/slideLayout" Target="../slideLayouts/slideLayout499.xml"/><Relationship Id="rId4" Type="http://schemas.openxmlformats.org/officeDocument/2006/relationships/slideLayout" Target="../slideLayouts/slideLayout500.xml"/><Relationship Id="rId5" Type="http://schemas.openxmlformats.org/officeDocument/2006/relationships/slideLayout" Target="../slideLayouts/slideLayout501.xml"/><Relationship Id="rId6" Type="http://schemas.openxmlformats.org/officeDocument/2006/relationships/slideLayout" Target="../slideLayouts/slideLayout502.xml"/><Relationship Id="rId7" Type="http://schemas.openxmlformats.org/officeDocument/2006/relationships/slideLayout" Target="../slideLayouts/slideLayout503.xml"/><Relationship Id="rId8" Type="http://schemas.openxmlformats.org/officeDocument/2006/relationships/slideLayout" Target="../slideLayouts/slideLayout504.xml"/><Relationship Id="rId9" Type="http://schemas.openxmlformats.org/officeDocument/2006/relationships/slideLayout" Target="../slideLayouts/slideLayout505.xml"/><Relationship Id="rId10" Type="http://schemas.openxmlformats.org/officeDocument/2006/relationships/slideLayout" Target="../slideLayouts/slideLayout506.xml"/></Relationships>
</file>

<file path=ppt/slideMasters/_rels/slideMaster47.xml.rels><?xml version="1.0" encoding="UTF-8" standalone="yes"?>
<Relationships xmlns="http://schemas.openxmlformats.org/package/2006/relationships"><Relationship Id="rId11" Type="http://schemas.openxmlformats.org/officeDocument/2006/relationships/slideLayout" Target="../slideLayouts/slideLayout518.xml"/><Relationship Id="rId12" Type="http://schemas.openxmlformats.org/officeDocument/2006/relationships/theme" Target="../theme/theme47.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508.xml"/><Relationship Id="rId2" Type="http://schemas.openxmlformats.org/officeDocument/2006/relationships/slideLayout" Target="../slideLayouts/slideLayout509.xml"/><Relationship Id="rId3" Type="http://schemas.openxmlformats.org/officeDocument/2006/relationships/slideLayout" Target="../slideLayouts/slideLayout510.xml"/><Relationship Id="rId4" Type="http://schemas.openxmlformats.org/officeDocument/2006/relationships/slideLayout" Target="../slideLayouts/slideLayout511.xml"/><Relationship Id="rId5" Type="http://schemas.openxmlformats.org/officeDocument/2006/relationships/slideLayout" Target="../slideLayouts/slideLayout512.xml"/><Relationship Id="rId6" Type="http://schemas.openxmlformats.org/officeDocument/2006/relationships/slideLayout" Target="../slideLayouts/slideLayout513.xml"/><Relationship Id="rId7" Type="http://schemas.openxmlformats.org/officeDocument/2006/relationships/slideLayout" Target="../slideLayouts/slideLayout514.xml"/><Relationship Id="rId8" Type="http://schemas.openxmlformats.org/officeDocument/2006/relationships/slideLayout" Target="../slideLayouts/slideLayout515.xml"/><Relationship Id="rId9" Type="http://schemas.openxmlformats.org/officeDocument/2006/relationships/slideLayout" Target="../slideLayouts/slideLayout516.xml"/><Relationship Id="rId10" Type="http://schemas.openxmlformats.org/officeDocument/2006/relationships/slideLayout" Target="../slideLayouts/slideLayout517.xml"/></Relationships>
</file>

<file path=ppt/slideMasters/_rels/slideMaster48.xml.rels><?xml version="1.0" encoding="UTF-8" standalone="yes"?>
<Relationships xmlns="http://schemas.openxmlformats.org/package/2006/relationships"><Relationship Id="rId11" Type="http://schemas.openxmlformats.org/officeDocument/2006/relationships/slideLayout" Target="../slideLayouts/slideLayout529.xml"/><Relationship Id="rId12" Type="http://schemas.openxmlformats.org/officeDocument/2006/relationships/theme" Target="../theme/theme48.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519.xml"/><Relationship Id="rId2" Type="http://schemas.openxmlformats.org/officeDocument/2006/relationships/slideLayout" Target="../slideLayouts/slideLayout520.xml"/><Relationship Id="rId3" Type="http://schemas.openxmlformats.org/officeDocument/2006/relationships/slideLayout" Target="../slideLayouts/slideLayout521.xml"/><Relationship Id="rId4" Type="http://schemas.openxmlformats.org/officeDocument/2006/relationships/slideLayout" Target="../slideLayouts/slideLayout522.xml"/><Relationship Id="rId5" Type="http://schemas.openxmlformats.org/officeDocument/2006/relationships/slideLayout" Target="../slideLayouts/slideLayout523.xml"/><Relationship Id="rId6" Type="http://schemas.openxmlformats.org/officeDocument/2006/relationships/slideLayout" Target="../slideLayouts/slideLayout524.xml"/><Relationship Id="rId7" Type="http://schemas.openxmlformats.org/officeDocument/2006/relationships/slideLayout" Target="../slideLayouts/slideLayout525.xml"/><Relationship Id="rId8" Type="http://schemas.openxmlformats.org/officeDocument/2006/relationships/slideLayout" Target="../slideLayouts/slideLayout526.xml"/><Relationship Id="rId9" Type="http://schemas.openxmlformats.org/officeDocument/2006/relationships/slideLayout" Target="../slideLayouts/slideLayout527.xml"/><Relationship Id="rId10" Type="http://schemas.openxmlformats.org/officeDocument/2006/relationships/slideLayout" Target="../slideLayouts/slideLayout528.xml"/></Relationships>
</file>

<file path=ppt/slideMasters/_rels/slideMaster49.xml.rels><?xml version="1.0" encoding="UTF-8" standalone="yes"?>
<Relationships xmlns="http://schemas.openxmlformats.org/package/2006/relationships"><Relationship Id="rId11" Type="http://schemas.openxmlformats.org/officeDocument/2006/relationships/slideLayout" Target="../slideLayouts/slideLayout540.xml"/><Relationship Id="rId12" Type="http://schemas.openxmlformats.org/officeDocument/2006/relationships/theme" Target="../theme/theme49.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530.xml"/><Relationship Id="rId2" Type="http://schemas.openxmlformats.org/officeDocument/2006/relationships/slideLayout" Target="../slideLayouts/slideLayout531.xml"/><Relationship Id="rId3" Type="http://schemas.openxmlformats.org/officeDocument/2006/relationships/slideLayout" Target="../slideLayouts/slideLayout532.xml"/><Relationship Id="rId4" Type="http://schemas.openxmlformats.org/officeDocument/2006/relationships/slideLayout" Target="../slideLayouts/slideLayout533.xml"/><Relationship Id="rId5" Type="http://schemas.openxmlformats.org/officeDocument/2006/relationships/slideLayout" Target="../slideLayouts/slideLayout534.xml"/><Relationship Id="rId6" Type="http://schemas.openxmlformats.org/officeDocument/2006/relationships/slideLayout" Target="../slideLayouts/slideLayout535.xml"/><Relationship Id="rId7" Type="http://schemas.openxmlformats.org/officeDocument/2006/relationships/slideLayout" Target="../slideLayouts/slideLayout536.xml"/><Relationship Id="rId8" Type="http://schemas.openxmlformats.org/officeDocument/2006/relationships/slideLayout" Target="../slideLayouts/slideLayout537.xml"/><Relationship Id="rId9" Type="http://schemas.openxmlformats.org/officeDocument/2006/relationships/slideLayout" Target="../slideLayouts/slideLayout538.xml"/><Relationship Id="rId10" Type="http://schemas.openxmlformats.org/officeDocument/2006/relationships/slideLayout" Target="../slideLayouts/slideLayout53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11" Type="http://schemas.openxmlformats.org/officeDocument/2006/relationships/slideLayout" Target="../slideLayouts/slideLayout551.xml"/><Relationship Id="rId12" Type="http://schemas.openxmlformats.org/officeDocument/2006/relationships/theme" Target="../theme/theme50.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541.xml"/><Relationship Id="rId2" Type="http://schemas.openxmlformats.org/officeDocument/2006/relationships/slideLayout" Target="../slideLayouts/slideLayout542.xml"/><Relationship Id="rId3" Type="http://schemas.openxmlformats.org/officeDocument/2006/relationships/slideLayout" Target="../slideLayouts/slideLayout543.xml"/><Relationship Id="rId4" Type="http://schemas.openxmlformats.org/officeDocument/2006/relationships/slideLayout" Target="../slideLayouts/slideLayout544.xml"/><Relationship Id="rId5" Type="http://schemas.openxmlformats.org/officeDocument/2006/relationships/slideLayout" Target="../slideLayouts/slideLayout545.xml"/><Relationship Id="rId6" Type="http://schemas.openxmlformats.org/officeDocument/2006/relationships/slideLayout" Target="../slideLayouts/slideLayout546.xml"/><Relationship Id="rId7" Type="http://schemas.openxmlformats.org/officeDocument/2006/relationships/slideLayout" Target="../slideLayouts/slideLayout547.xml"/><Relationship Id="rId8" Type="http://schemas.openxmlformats.org/officeDocument/2006/relationships/slideLayout" Target="../slideLayouts/slideLayout548.xml"/><Relationship Id="rId9" Type="http://schemas.openxmlformats.org/officeDocument/2006/relationships/slideLayout" Target="../slideLayouts/slideLayout549.xml"/><Relationship Id="rId10" Type="http://schemas.openxmlformats.org/officeDocument/2006/relationships/slideLayout" Target="../slideLayouts/slideLayout550.xml"/></Relationships>
</file>

<file path=ppt/slideMasters/_rels/slideMaster51.xml.rels><?xml version="1.0" encoding="UTF-8" standalone="yes"?>
<Relationships xmlns="http://schemas.openxmlformats.org/package/2006/relationships"><Relationship Id="rId11" Type="http://schemas.openxmlformats.org/officeDocument/2006/relationships/slideLayout" Target="../slideLayouts/slideLayout562.xml"/><Relationship Id="rId12" Type="http://schemas.openxmlformats.org/officeDocument/2006/relationships/theme" Target="../theme/theme51.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552.xml"/><Relationship Id="rId2" Type="http://schemas.openxmlformats.org/officeDocument/2006/relationships/slideLayout" Target="../slideLayouts/slideLayout553.xml"/><Relationship Id="rId3" Type="http://schemas.openxmlformats.org/officeDocument/2006/relationships/slideLayout" Target="../slideLayouts/slideLayout554.xml"/><Relationship Id="rId4" Type="http://schemas.openxmlformats.org/officeDocument/2006/relationships/slideLayout" Target="../slideLayouts/slideLayout555.xml"/><Relationship Id="rId5" Type="http://schemas.openxmlformats.org/officeDocument/2006/relationships/slideLayout" Target="../slideLayouts/slideLayout556.xml"/><Relationship Id="rId6" Type="http://schemas.openxmlformats.org/officeDocument/2006/relationships/slideLayout" Target="../slideLayouts/slideLayout557.xml"/><Relationship Id="rId7" Type="http://schemas.openxmlformats.org/officeDocument/2006/relationships/slideLayout" Target="../slideLayouts/slideLayout558.xml"/><Relationship Id="rId8" Type="http://schemas.openxmlformats.org/officeDocument/2006/relationships/slideLayout" Target="../slideLayouts/slideLayout559.xml"/><Relationship Id="rId9" Type="http://schemas.openxmlformats.org/officeDocument/2006/relationships/slideLayout" Target="../slideLayouts/slideLayout560.xml"/><Relationship Id="rId10" Type="http://schemas.openxmlformats.org/officeDocument/2006/relationships/slideLayout" Target="../slideLayouts/slideLayout561.xml"/></Relationships>
</file>

<file path=ppt/slideMasters/_rels/slideMaster52.xml.rels><?xml version="1.0" encoding="UTF-8" standalone="yes"?>
<Relationships xmlns="http://schemas.openxmlformats.org/package/2006/relationships"><Relationship Id="rId11" Type="http://schemas.openxmlformats.org/officeDocument/2006/relationships/slideLayout" Target="../slideLayouts/slideLayout573.xml"/><Relationship Id="rId12" Type="http://schemas.openxmlformats.org/officeDocument/2006/relationships/theme" Target="../theme/theme52.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563.xml"/><Relationship Id="rId2" Type="http://schemas.openxmlformats.org/officeDocument/2006/relationships/slideLayout" Target="../slideLayouts/slideLayout564.xml"/><Relationship Id="rId3" Type="http://schemas.openxmlformats.org/officeDocument/2006/relationships/slideLayout" Target="../slideLayouts/slideLayout565.xml"/><Relationship Id="rId4" Type="http://schemas.openxmlformats.org/officeDocument/2006/relationships/slideLayout" Target="../slideLayouts/slideLayout566.xml"/><Relationship Id="rId5" Type="http://schemas.openxmlformats.org/officeDocument/2006/relationships/slideLayout" Target="../slideLayouts/slideLayout567.xml"/><Relationship Id="rId6" Type="http://schemas.openxmlformats.org/officeDocument/2006/relationships/slideLayout" Target="../slideLayouts/slideLayout568.xml"/><Relationship Id="rId7" Type="http://schemas.openxmlformats.org/officeDocument/2006/relationships/slideLayout" Target="../slideLayouts/slideLayout569.xml"/><Relationship Id="rId8" Type="http://schemas.openxmlformats.org/officeDocument/2006/relationships/slideLayout" Target="../slideLayouts/slideLayout570.xml"/><Relationship Id="rId9" Type="http://schemas.openxmlformats.org/officeDocument/2006/relationships/slideLayout" Target="../slideLayouts/slideLayout571.xml"/><Relationship Id="rId10" Type="http://schemas.openxmlformats.org/officeDocument/2006/relationships/slideLayout" Target="../slideLayouts/slideLayout572.xml"/></Relationships>
</file>

<file path=ppt/slideMasters/_rels/slideMaster53.xml.rels><?xml version="1.0" encoding="UTF-8" standalone="yes"?>
<Relationships xmlns="http://schemas.openxmlformats.org/package/2006/relationships"><Relationship Id="rId11" Type="http://schemas.openxmlformats.org/officeDocument/2006/relationships/slideLayout" Target="../slideLayouts/slideLayout584.xml"/><Relationship Id="rId12" Type="http://schemas.openxmlformats.org/officeDocument/2006/relationships/theme" Target="../theme/theme53.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574.xml"/><Relationship Id="rId2" Type="http://schemas.openxmlformats.org/officeDocument/2006/relationships/slideLayout" Target="../slideLayouts/slideLayout575.xml"/><Relationship Id="rId3" Type="http://schemas.openxmlformats.org/officeDocument/2006/relationships/slideLayout" Target="../slideLayouts/slideLayout576.xml"/><Relationship Id="rId4" Type="http://schemas.openxmlformats.org/officeDocument/2006/relationships/slideLayout" Target="../slideLayouts/slideLayout577.xml"/><Relationship Id="rId5" Type="http://schemas.openxmlformats.org/officeDocument/2006/relationships/slideLayout" Target="../slideLayouts/slideLayout578.xml"/><Relationship Id="rId6" Type="http://schemas.openxmlformats.org/officeDocument/2006/relationships/slideLayout" Target="../slideLayouts/slideLayout579.xml"/><Relationship Id="rId7" Type="http://schemas.openxmlformats.org/officeDocument/2006/relationships/slideLayout" Target="../slideLayouts/slideLayout580.xml"/><Relationship Id="rId8" Type="http://schemas.openxmlformats.org/officeDocument/2006/relationships/slideLayout" Target="../slideLayouts/slideLayout581.xml"/><Relationship Id="rId9" Type="http://schemas.openxmlformats.org/officeDocument/2006/relationships/slideLayout" Target="../slideLayouts/slideLayout582.xml"/><Relationship Id="rId10" Type="http://schemas.openxmlformats.org/officeDocument/2006/relationships/slideLayout" Target="../slideLayouts/slideLayout583.xml"/></Relationships>
</file>

<file path=ppt/slideMasters/_rels/slideMaster54.xml.rels><?xml version="1.0" encoding="UTF-8" standalone="yes"?>
<Relationships xmlns="http://schemas.openxmlformats.org/package/2006/relationships"><Relationship Id="rId11" Type="http://schemas.openxmlformats.org/officeDocument/2006/relationships/slideLayout" Target="../slideLayouts/slideLayout595.xml"/><Relationship Id="rId12" Type="http://schemas.openxmlformats.org/officeDocument/2006/relationships/theme" Target="../theme/theme54.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585.xml"/><Relationship Id="rId2" Type="http://schemas.openxmlformats.org/officeDocument/2006/relationships/slideLayout" Target="../slideLayouts/slideLayout586.xml"/><Relationship Id="rId3" Type="http://schemas.openxmlformats.org/officeDocument/2006/relationships/slideLayout" Target="../slideLayouts/slideLayout587.xml"/><Relationship Id="rId4" Type="http://schemas.openxmlformats.org/officeDocument/2006/relationships/slideLayout" Target="../slideLayouts/slideLayout588.xml"/><Relationship Id="rId5" Type="http://schemas.openxmlformats.org/officeDocument/2006/relationships/slideLayout" Target="../slideLayouts/slideLayout589.xml"/><Relationship Id="rId6" Type="http://schemas.openxmlformats.org/officeDocument/2006/relationships/slideLayout" Target="../slideLayouts/slideLayout590.xml"/><Relationship Id="rId7" Type="http://schemas.openxmlformats.org/officeDocument/2006/relationships/slideLayout" Target="../slideLayouts/slideLayout591.xml"/><Relationship Id="rId8" Type="http://schemas.openxmlformats.org/officeDocument/2006/relationships/slideLayout" Target="../slideLayouts/slideLayout592.xml"/><Relationship Id="rId9" Type="http://schemas.openxmlformats.org/officeDocument/2006/relationships/slideLayout" Target="../slideLayouts/slideLayout593.xml"/><Relationship Id="rId10" Type="http://schemas.openxmlformats.org/officeDocument/2006/relationships/slideLayout" Target="../slideLayouts/slideLayout594.xml"/></Relationships>
</file>

<file path=ppt/slideMasters/_rels/slideMaster55.xml.rels><?xml version="1.0" encoding="UTF-8" standalone="yes"?>
<Relationships xmlns="http://schemas.openxmlformats.org/package/2006/relationships"><Relationship Id="rId11" Type="http://schemas.openxmlformats.org/officeDocument/2006/relationships/slideLayout" Target="../slideLayouts/slideLayout606.xml"/><Relationship Id="rId12" Type="http://schemas.openxmlformats.org/officeDocument/2006/relationships/theme" Target="../theme/theme55.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596.xml"/><Relationship Id="rId2" Type="http://schemas.openxmlformats.org/officeDocument/2006/relationships/slideLayout" Target="../slideLayouts/slideLayout597.xml"/><Relationship Id="rId3" Type="http://schemas.openxmlformats.org/officeDocument/2006/relationships/slideLayout" Target="../slideLayouts/slideLayout598.xml"/><Relationship Id="rId4" Type="http://schemas.openxmlformats.org/officeDocument/2006/relationships/slideLayout" Target="../slideLayouts/slideLayout599.xml"/><Relationship Id="rId5" Type="http://schemas.openxmlformats.org/officeDocument/2006/relationships/slideLayout" Target="../slideLayouts/slideLayout600.xml"/><Relationship Id="rId6" Type="http://schemas.openxmlformats.org/officeDocument/2006/relationships/slideLayout" Target="../slideLayouts/slideLayout601.xml"/><Relationship Id="rId7" Type="http://schemas.openxmlformats.org/officeDocument/2006/relationships/slideLayout" Target="../slideLayouts/slideLayout602.xml"/><Relationship Id="rId8" Type="http://schemas.openxmlformats.org/officeDocument/2006/relationships/slideLayout" Target="../slideLayouts/slideLayout603.xml"/><Relationship Id="rId9" Type="http://schemas.openxmlformats.org/officeDocument/2006/relationships/slideLayout" Target="../slideLayouts/slideLayout604.xml"/><Relationship Id="rId10" Type="http://schemas.openxmlformats.org/officeDocument/2006/relationships/slideLayout" Target="../slideLayouts/slideLayout605.xml"/></Relationships>
</file>

<file path=ppt/slideMasters/_rels/slideMaster56.xml.rels><?xml version="1.0" encoding="UTF-8" standalone="yes"?>
<Relationships xmlns="http://schemas.openxmlformats.org/package/2006/relationships"><Relationship Id="rId11" Type="http://schemas.openxmlformats.org/officeDocument/2006/relationships/slideLayout" Target="../slideLayouts/slideLayout617.xml"/><Relationship Id="rId12" Type="http://schemas.openxmlformats.org/officeDocument/2006/relationships/theme" Target="../theme/theme56.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607.xml"/><Relationship Id="rId2" Type="http://schemas.openxmlformats.org/officeDocument/2006/relationships/slideLayout" Target="../slideLayouts/slideLayout608.xml"/><Relationship Id="rId3" Type="http://schemas.openxmlformats.org/officeDocument/2006/relationships/slideLayout" Target="../slideLayouts/slideLayout609.xml"/><Relationship Id="rId4" Type="http://schemas.openxmlformats.org/officeDocument/2006/relationships/slideLayout" Target="../slideLayouts/slideLayout610.xml"/><Relationship Id="rId5" Type="http://schemas.openxmlformats.org/officeDocument/2006/relationships/slideLayout" Target="../slideLayouts/slideLayout611.xml"/><Relationship Id="rId6" Type="http://schemas.openxmlformats.org/officeDocument/2006/relationships/slideLayout" Target="../slideLayouts/slideLayout612.xml"/><Relationship Id="rId7" Type="http://schemas.openxmlformats.org/officeDocument/2006/relationships/slideLayout" Target="../slideLayouts/slideLayout613.xml"/><Relationship Id="rId8" Type="http://schemas.openxmlformats.org/officeDocument/2006/relationships/slideLayout" Target="../slideLayouts/slideLayout614.xml"/><Relationship Id="rId9" Type="http://schemas.openxmlformats.org/officeDocument/2006/relationships/slideLayout" Target="../slideLayouts/slideLayout615.xml"/><Relationship Id="rId10" Type="http://schemas.openxmlformats.org/officeDocument/2006/relationships/slideLayout" Target="../slideLayouts/slideLayout616.xml"/></Relationships>
</file>

<file path=ppt/slideMasters/_rels/slideMaster57.xml.rels><?xml version="1.0" encoding="UTF-8" standalone="yes"?>
<Relationships xmlns="http://schemas.openxmlformats.org/package/2006/relationships"><Relationship Id="rId11" Type="http://schemas.openxmlformats.org/officeDocument/2006/relationships/slideLayout" Target="../slideLayouts/slideLayout628.xml"/><Relationship Id="rId12" Type="http://schemas.openxmlformats.org/officeDocument/2006/relationships/theme" Target="../theme/theme57.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618.xml"/><Relationship Id="rId2" Type="http://schemas.openxmlformats.org/officeDocument/2006/relationships/slideLayout" Target="../slideLayouts/slideLayout619.xml"/><Relationship Id="rId3" Type="http://schemas.openxmlformats.org/officeDocument/2006/relationships/slideLayout" Target="../slideLayouts/slideLayout620.xml"/><Relationship Id="rId4" Type="http://schemas.openxmlformats.org/officeDocument/2006/relationships/slideLayout" Target="../slideLayouts/slideLayout621.xml"/><Relationship Id="rId5" Type="http://schemas.openxmlformats.org/officeDocument/2006/relationships/slideLayout" Target="../slideLayouts/slideLayout622.xml"/><Relationship Id="rId6" Type="http://schemas.openxmlformats.org/officeDocument/2006/relationships/slideLayout" Target="../slideLayouts/slideLayout623.xml"/><Relationship Id="rId7" Type="http://schemas.openxmlformats.org/officeDocument/2006/relationships/slideLayout" Target="../slideLayouts/slideLayout624.xml"/><Relationship Id="rId8" Type="http://schemas.openxmlformats.org/officeDocument/2006/relationships/slideLayout" Target="../slideLayouts/slideLayout625.xml"/><Relationship Id="rId9" Type="http://schemas.openxmlformats.org/officeDocument/2006/relationships/slideLayout" Target="../slideLayouts/slideLayout626.xml"/><Relationship Id="rId10" Type="http://schemas.openxmlformats.org/officeDocument/2006/relationships/slideLayout" Target="../slideLayouts/slideLayout627.xml"/></Relationships>
</file>

<file path=ppt/slideMasters/_rels/slideMaster58.xml.rels><?xml version="1.0" encoding="UTF-8" standalone="yes"?>
<Relationships xmlns="http://schemas.openxmlformats.org/package/2006/relationships"><Relationship Id="rId11" Type="http://schemas.openxmlformats.org/officeDocument/2006/relationships/slideLayout" Target="../slideLayouts/slideLayout639.xml"/><Relationship Id="rId12" Type="http://schemas.openxmlformats.org/officeDocument/2006/relationships/theme" Target="../theme/theme58.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629.xml"/><Relationship Id="rId2" Type="http://schemas.openxmlformats.org/officeDocument/2006/relationships/slideLayout" Target="../slideLayouts/slideLayout630.xml"/><Relationship Id="rId3" Type="http://schemas.openxmlformats.org/officeDocument/2006/relationships/slideLayout" Target="../slideLayouts/slideLayout631.xml"/><Relationship Id="rId4" Type="http://schemas.openxmlformats.org/officeDocument/2006/relationships/slideLayout" Target="../slideLayouts/slideLayout632.xml"/><Relationship Id="rId5" Type="http://schemas.openxmlformats.org/officeDocument/2006/relationships/slideLayout" Target="../slideLayouts/slideLayout633.xml"/><Relationship Id="rId6" Type="http://schemas.openxmlformats.org/officeDocument/2006/relationships/slideLayout" Target="../slideLayouts/slideLayout634.xml"/><Relationship Id="rId7" Type="http://schemas.openxmlformats.org/officeDocument/2006/relationships/slideLayout" Target="../slideLayouts/slideLayout635.xml"/><Relationship Id="rId8" Type="http://schemas.openxmlformats.org/officeDocument/2006/relationships/slideLayout" Target="../slideLayouts/slideLayout636.xml"/><Relationship Id="rId9" Type="http://schemas.openxmlformats.org/officeDocument/2006/relationships/slideLayout" Target="../slideLayouts/slideLayout637.xml"/><Relationship Id="rId10" Type="http://schemas.openxmlformats.org/officeDocument/2006/relationships/slideLayout" Target="../slideLayouts/slideLayout638.xml"/></Relationships>
</file>

<file path=ppt/slideMasters/_rels/slideMaster59.xml.rels><?xml version="1.0" encoding="UTF-8" standalone="yes"?>
<Relationships xmlns="http://schemas.openxmlformats.org/package/2006/relationships"><Relationship Id="rId11" Type="http://schemas.openxmlformats.org/officeDocument/2006/relationships/slideLayout" Target="../slideLayouts/slideLayout650.xml"/><Relationship Id="rId12" Type="http://schemas.openxmlformats.org/officeDocument/2006/relationships/theme" Target="../theme/theme59.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640.xml"/><Relationship Id="rId2" Type="http://schemas.openxmlformats.org/officeDocument/2006/relationships/slideLayout" Target="../slideLayouts/slideLayout641.xml"/><Relationship Id="rId3" Type="http://schemas.openxmlformats.org/officeDocument/2006/relationships/slideLayout" Target="../slideLayouts/slideLayout642.xml"/><Relationship Id="rId4" Type="http://schemas.openxmlformats.org/officeDocument/2006/relationships/slideLayout" Target="../slideLayouts/slideLayout643.xml"/><Relationship Id="rId5" Type="http://schemas.openxmlformats.org/officeDocument/2006/relationships/slideLayout" Target="../slideLayouts/slideLayout644.xml"/><Relationship Id="rId6" Type="http://schemas.openxmlformats.org/officeDocument/2006/relationships/slideLayout" Target="../slideLayouts/slideLayout645.xml"/><Relationship Id="rId7" Type="http://schemas.openxmlformats.org/officeDocument/2006/relationships/slideLayout" Target="../slideLayouts/slideLayout646.xml"/><Relationship Id="rId8" Type="http://schemas.openxmlformats.org/officeDocument/2006/relationships/slideLayout" Target="../slideLayouts/slideLayout647.xml"/><Relationship Id="rId9" Type="http://schemas.openxmlformats.org/officeDocument/2006/relationships/slideLayout" Target="../slideLayouts/slideLayout648.xml"/><Relationship Id="rId10" Type="http://schemas.openxmlformats.org/officeDocument/2006/relationships/slideLayout" Target="../slideLayouts/slideLayout64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60.xml.rels><?xml version="1.0" encoding="UTF-8" standalone="yes"?>
<Relationships xmlns="http://schemas.openxmlformats.org/package/2006/relationships"><Relationship Id="rId11" Type="http://schemas.openxmlformats.org/officeDocument/2006/relationships/slideLayout" Target="../slideLayouts/slideLayout661.xml"/><Relationship Id="rId12" Type="http://schemas.openxmlformats.org/officeDocument/2006/relationships/theme" Target="../theme/theme60.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651.xml"/><Relationship Id="rId2" Type="http://schemas.openxmlformats.org/officeDocument/2006/relationships/slideLayout" Target="../slideLayouts/slideLayout652.xml"/><Relationship Id="rId3" Type="http://schemas.openxmlformats.org/officeDocument/2006/relationships/slideLayout" Target="../slideLayouts/slideLayout653.xml"/><Relationship Id="rId4" Type="http://schemas.openxmlformats.org/officeDocument/2006/relationships/slideLayout" Target="../slideLayouts/slideLayout654.xml"/><Relationship Id="rId5" Type="http://schemas.openxmlformats.org/officeDocument/2006/relationships/slideLayout" Target="../slideLayouts/slideLayout655.xml"/><Relationship Id="rId6" Type="http://schemas.openxmlformats.org/officeDocument/2006/relationships/slideLayout" Target="../slideLayouts/slideLayout656.xml"/><Relationship Id="rId7" Type="http://schemas.openxmlformats.org/officeDocument/2006/relationships/slideLayout" Target="../slideLayouts/slideLayout657.xml"/><Relationship Id="rId8" Type="http://schemas.openxmlformats.org/officeDocument/2006/relationships/slideLayout" Target="../slideLayouts/slideLayout658.xml"/><Relationship Id="rId9" Type="http://schemas.openxmlformats.org/officeDocument/2006/relationships/slideLayout" Target="../slideLayouts/slideLayout659.xml"/><Relationship Id="rId10" Type="http://schemas.openxmlformats.org/officeDocument/2006/relationships/slideLayout" Target="../slideLayouts/slideLayout660.xml"/></Relationships>
</file>

<file path=ppt/slideMasters/_rels/slideMaster61.xml.rels><?xml version="1.0" encoding="UTF-8" standalone="yes"?>
<Relationships xmlns="http://schemas.openxmlformats.org/package/2006/relationships"><Relationship Id="rId11" Type="http://schemas.openxmlformats.org/officeDocument/2006/relationships/slideLayout" Target="../slideLayouts/slideLayout672.xml"/><Relationship Id="rId12" Type="http://schemas.openxmlformats.org/officeDocument/2006/relationships/theme" Target="../theme/theme61.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662.xml"/><Relationship Id="rId2" Type="http://schemas.openxmlformats.org/officeDocument/2006/relationships/slideLayout" Target="../slideLayouts/slideLayout663.xml"/><Relationship Id="rId3" Type="http://schemas.openxmlformats.org/officeDocument/2006/relationships/slideLayout" Target="../slideLayouts/slideLayout664.xml"/><Relationship Id="rId4" Type="http://schemas.openxmlformats.org/officeDocument/2006/relationships/slideLayout" Target="../slideLayouts/slideLayout665.xml"/><Relationship Id="rId5" Type="http://schemas.openxmlformats.org/officeDocument/2006/relationships/slideLayout" Target="../slideLayouts/slideLayout666.xml"/><Relationship Id="rId6" Type="http://schemas.openxmlformats.org/officeDocument/2006/relationships/slideLayout" Target="../slideLayouts/slideLayout667.xml"/><Relationship Id="rId7" Type="http://schemas.openxmlformats.org/officeDocument/2006/relationships/slideLayout" Target="../slideLayouts/slideLayout668.xml"/><Relationship Id="rId8" Type="http://schemas.openxmlformats.org/officeDocument/2006/relationships/slideLayout" Target="../slideLayouts/slideLayout669.xml"/><Relationship Id="rId9" Type="http://schemas.openxmlformats.org/officeDocument/2006/relationships/slideLayout" Target="../slideLayouts/slideLayout670.xml"/><Relationship Id="rId10" Type="http://schemas.openxmlformats.org/officeDocument/2006/relationships/slideLayout" Target="../slideLayouts/slideLayout671.xml"/></Relationships>
</file>

<file path=ppt/slideMasters/_rels/slideMaster62.xml.rels><?xml version="1.0" encoding="UTF-8" standalone="yes"?>
<Relationships xmlns="http://schemas.openxmlformats.org/package/2006/relationships"><Relationship Id="rId11" Type="http://schemas.openxmlformats.org/officeDocument/2006/relationships/slideLayout" Target="../slideLayouts/slideLayout683.xml"/><Relationship Id="rId12" Type="http://schemas.openxmlformats.org/officeDocument/2006/relationships/theme" Target="../theme/theme62.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673.xml"/><Relationship Id="rId2" Type="http://schemas.openxmlformats.org/officeDocument/2006/relationships/slideLayout" Target="../slideLayouts/slideLayout674.xml"/><Relationship Id="rId3" Type="http://schemas.openxmlformats.org/officeDocument/2006/relationships/slideLayout" Target="../slideLayouts/slideLayout675.xml"/><Relationship Id="rId4" Type="http://schemas.openxmlformats.org/officeDocument/2006/relationships/slideLayout" Target="../slideLayouts/slideLayout676.xml"/><Relationship Id="rId5" Type="http://schemas.openxmlformats.org/officeDocument/2006/relationships/slideLayout" Target="../slideLayouts/slideLayout677.xml"/><Relationship Id="rId6" Type="http://schemas.openxmlformats.org/officeDocument/2006/relationships/slideLayout" Target="../slideLayouts/slideLayout678.xml"/><Relationship Id="rId7" Type="http://schemas.openxmlformats.org/officeDocument/2006/relationships/slideLayout" Target="../slideLayouts/slideLayout679.xml"/><Relationship Id="rId8" Type="http://schemas.openxmlformats.org/officeDocument/2006/relationships/slideLayout" Target="../slideLayouts/slideLayout680.xml"/><Relationship Id="rId9" Type="http://schemas.openxmlformats.org/officeDocument/2006/relationships/slideLayout" Target="../slideLayouts/slideLayout681.xml"/><Relationship Id="rId10" Type="http://schemas.openxmlformats.org/officeDocument/2006/relationships/slideLayout" Target="../slideLayouts/slideLayout682.xml"/></Relationships>
</file>

<file path=ppt/slideMasters/_rels/slideMaster63.xml.rels><?xml version="1.0" encoding="UTF-8" standalone="yes"?>
<Relationships xmlns="http://schemas.openxmlformats.org/package/2006/relationships"><Relationship Id="rId11" Type="http://schemas.openxmlformats.org/officeDocument/2006/relationships/slideLayout" Target="../slideLayouts/slideLayout694.xml"/><Relationship Id="rId12" Type="http://schemas.openxmlformats.org/officeDocument/2006/relationships/theme" Target="../theme/theme63.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684.xml"/><Relationship Id="rId2" Type="http://schemas.openxmlformats.org/officeDocument/2006/relationships/slideLayout" Target="../slideLayouts/slideLayout685.xml"/><Relationship Id="rId3" Type="http://schemas.openxmlformats.org/officeDocument/2006/relationships/slideLayout" Target="../slideLayouts/slideLayout686.xml"/><Relationship Id="rId4" Type="http://schemas.openxmlformats.org/officeDocument/2006/relationships/slideLayout" Target="../slideLayouts/slideLayout687.xml"/><Relationship Id="rId5" Type="http://schemas.openxmlformats.org/officeDocument/2006/relationships/slideLayout" Target="../slideLayouts/slideLayout688.xml"/><Relationship Id="rId6" Type="http://schemas.openxmlformats.org/officeDocument/2006/relationships/slideLayout" Target="../slideLayouts/slideLayout689.xml"/><Relationship Id="rId7" Type="http://schemas.openxmlformats.org/officeDocument/2006/relationships/slideLayout" Target="../slideLayouts/slideLayout690.xml"/><Relationship Id="rId8" Type="http://schemas.openxmlformats.org/officeDocument/2006/relationships/slideLayout" Target="../slideLayouts/slideLayout691.xml"/><Relationship Id="rId9" Type="http://schemas.openxmlformats.org/officeDocument/2006/relationships/slideLayout" Target="../slideLayouts/slideLayout692.xml"/><Relationship Id="rId10" Type="http://schemas.openxmlformats.org/officeDocument/2006/relationships/slideLayout" Target="../slideLayouts/slideLayout693.xml"/></Relationships>
</file>

<file path=ppt/slideMasters/_rels/slideMaster64.xml.rels><?xml version="1.0" encoding="UTF-8" standalone="yes"?>
<Relationships xmlns="http://schemas.openxmlformats.org/package/2006/relationships"><Relationship Id="rId11" Type="http://schemas.openxmlformats.org/officeDocument/2006/relationships/slideLayout" Target="../slideLayouts/slideLayout705.xml"/><Relationship Id="rId12" Type="http://schemas.openxmlformats.org/officeDocument/2006/relationships/theme" Target="../theme/theme64.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695.xml"/><Relationship Id="rId2" Type="http://schemas.openxmlformats.org/officeDocument/2006/relationships/slideLayout" Target="../slideLayouts/slideLayout696.xml"/><Relationship Id="rId3" Type="http://schemas.openxmlformats.org/officeDocument/2006/relationships/slideLayout" Target="../slideLayouts/slideLayout697.xml"/><Relationship Id="rId4" Type="http://schemas.openxmlformats.org/officeDocument/2006/relationships/slideLayout" Target="../slideLayouts/slideLayout698.xml"/><Relationship Id="rId5" Type="http://schemas.openxmlformats.org/officeDocument/2006/relationships/slideLayout" Target="../slideLayouts/slideLayout699.xml"/><Relationship Id="rId6" Type="http://schemas.openxmlformats.org/officeDocument/2006/relationships/slideLayout" Target="../slideLayouts/slideLayout700.xml"/><Relationship Id="rId7" Type="http://schemas.openxmlformats.org/officeDocument/2006/relationships/slideLayout" Target="../slideLayouts/slideLayout701.xml"/><Relationship Id="rId8" Type="http://schemas.openxmlformats.org/officeDocument/2006/relationships/slideLayout" Target="../slideLayouts/slideLayout702.xml"/><Relationship Id="rId9" Type="http://schemas.openxmlformats.org/officeDocument/2006/relationships/slideLayout" Target="../slideLayouts/slideLayout703.xml"/><Relationship Id="rId10" Type="http://schemas.openxmlformats.org/officeDocument/2006/relationships/slideLayout" Target="../slideLayouts/slideLayout704.xml"/></Relationships>
</file>

<file path=ppt/slideMasters/_rels/slideMaster65.xml.rels><?xml version="1.0" encoding="UTF-8" standalone="yes"?>
<Relationships xmlns="http://schemas.openxmlformats.org/package/2006/relationships"><Relationship Id="rId11" Type="http://schemas.openxmlformats.org/officeDocument/2006/relationships/slideLayout" Target="../slideLayouts/slideLayout716.xml"/><Relationship Id="rId12" Type="http://schemas.openxmlformats.org/officeDocument/2006/relationships/theme" Target="../theme/theme65.xml"/><Relationship Id="rId13" Type="http://schemas.openxmlformats.org/officeDocument/2006/relationships/image" Target="../media/image1.gif"/><Relationship Id="rId14" Type="http://schemas.openxmlformats.org/officeDocument/2006/relationships/image" Target="../media/image6.gif"/><Relationship Id="rId1" Type="http://schemas.openxmlformats.org/officeDocument/2006/relationships/slideLayout" Target="../slideLayouts/slideLayout706.xml"/><Relationship Id="rId2" Type="http://schemas.openxmlformats.org/officeDocument/2006/relationships/slideLayout" Target="../slideLayouts/slideLayout707.xml"/><Relationship Id="rId3" Type="http://schemas.openxmlformats.org/officeDocument/2006/relationships/slideLayout" Target="../slideLayouts/slideLayout708.xml"/><Relationship Id="rId4" Type="http://schemas.openxmlformats.org/officeDocument/2006/relationships/slideLayout" Target="../slideLayouts/slideLayout709.xml"/><Relationship Id="rId5" Type="http://schemas.openxmlformats.org/officeDocument/2006/relationships/slideLayout" Target="../slideLayouts/slideLayout710.xml"/><Relationship Id="rId6" Type="http://schemas.openxmlformats.org/officeDocument/2006/relationships/slideLayout" Target="../slideLayouts/slideLayout711.xml"/><Relationship Id="rId7" Type="http://schemas.openxmlformats.org/officeDocument/2006/relationships/slideLayout" Target="../slideLayouts/slideLayout712.xml"/><Relationship Id="rId8" Type="http://schemas.openxmlformats.org/officeDocument/2006/relationships/slideLayout" Target="../slideLayouts/slideLayout713.xml"/><Relationship Id="rId9" Type="http://schemas.openxmlformats.org/officeDocument/2006/relationships/slideLayout" Target="../slideLayouts/slideLayout714.xml"/><Relationship Id="rId10" Type="http://schemas.openxmlformats.org/officeDocument/2006/relationships/slideLayout" Target="../slideLayouts/slideLayout715.xml"/></Relationships>
</file>

<file path=ppt/slideMasters/_rels/slideMaster66.xml.rels><?xml version="1.0" encoding="UTF-8" standalone="yes"?>
<Relationships xmlns="http://schemas.openxmlformats.org/package/2006/relationships"><Relationship Id="rId11" Type="http://schemas.openxmlformats.org/officeDocument/2006/relationships/slideLayout" Target="../slideLayouts/slideLayout727.xml"/><Relationship Id="rId12" Type="http://schemas.openxmlformats.org/officeDocument/2006/relationships/theme" Target="../theme/theme66.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717.xml"/><Relationship Id="rId2" Type="http://schemas.openxmlformats.org/officeDocument/2006/relationships/slideLayout" Target="../slideLayouts/slideLayout718.xml"/><Relationship Id="rId3" Type="http://schemas.openxmlformats.org/officeDocument/2006/relationships/slideLayout" Target="../slideLayouts/slideLayout719.xml"/><Relationship Id="rId4" Type="http://schemas.openxmlformats.org/officeDocument/2006/relationships/slideLayout" Target="../slideLayouts/slideLayout720.xml"/><Relationship Id="rId5" Type="http://schemas.openxmlformats.org/officeDocument/2006/relationships/slideLayout" Target="../slideLayouts/slideLayout721.xml"/><Relationship Id="rId6" Type="http://schemas.openxmlformats.org/officeDocument/2006/relationships/slideLayout" Target="../slideLayouts/slideLayout722.xml"/><Relationship Id="rId7" Type="http://schemas.openxmlformats.org/officeDocument/2006/relationships/slideLayout" Target="../slideLayouts/slideLayout723.xml"/><Relationship Id="rId8" Type="http://schemas.openxmlformats.org/officeDocument/2006/relationships/slideLayout" Target="../slideLayouts/slideLayout724.xml"/><Relationship Id="rId9" Type="http://schemas.openxmlformats.org/officeDocument/2006/relationships/slideLayout" Target="../slideLayouts/slideLayout725.xml"/><Relationship Id="rId10" Type="http://schemas.openxmlformats.org/officeDocument/2006/relationships/slideLayout" Target="../slideLayouts/slideLayout726.xml"/></Relationships>
</file>

<file path=ppt/slideMasters/_rels/slideMaster67.xml.rels><?xml version="1.0" encoding="UTF-8" standalone="yes"?>
<Relationships xmlns="http://schemas.openxmlformats.org/package/2006/relationships"><Relationship Id="rId11" Type="http://schemas.openxmlformats.org/officeDocument/2006/relationships/slideLayout" Target="../slideLayouts/slideLayout738.xml"/><Relationship Id="rId12" Type="http://schemas.openxmlformats.org/officeDocument/2006/relationships/theme" Target="../theme/theme67.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728.xml"/><Relationship Id="rId2" Type="http://schemas.openxmlformats.org/officeDocument/2006/relationships/slideLayout" Target="../slideLayouts/slideLayout729.xml"/><Relationship Id="rId3" Type="http://schemas.openxmlformats.org/officeDocument/2006/relationships/slideLayout" Target="../slideLayouts/slideLayout730.xml"/><Relationship Id="rId4" Type="http://schemas.openxmlformats.org/officeDocument/2006/relationships/slideLayout" Target="../slideLayouts/slideLayout731.xml"/><Relationship Id="rId5" Type="http://schemas.openxmlformats.org/officeDocument/2006/relationships/slideLayout" Target="../slideLayouts/slideLayout732.xml"/><Relationship Id="rId6" Type="http://schemas.openxmlformats.org/officeDocument/2006/relationships/slideLayout" Target="../slideLayouts/slideLayout733.xml"/><Relationship Id="rId7" Type="http://schemas.openxmlformats.org/officeDocument/2006/relationships/slideLayout" Target="../slideLayouts/slideLayout734.xml"/><Relationship Id="rId8" Type="http://schemas.openxmlformats.org/officeDocument/2006/relationships/slideLayout" Target="../slideLayouts/slideLayout735.xml"/><Relationship Id="rId9" Type="http://schemas.openxmlformats.org/officeDocument/2006/relationships/slideLayout" Target="../slideLayouts/slideLayout736.xml"/><Relationship Id="rId10" Type="http://schemas.openxmlformats.org/officeDocument/2006/relationships/slideLayout" Target="../slideLayouts/slideLayout737.xml"/></Relationships>
</file>

<file path=ppt/slideMasters/_rels/slideMaster68.xml.rels><?xml version="1.0" encoding="UTF-8" standalone="yes"?>
<Relationships xmlns="http://schemas.openxmlformats.org/package/2006/relationships"><Relationship Id="rId11" Type="http://schemas.openxmlformats.org/officeDocument/2006/relationships/slideLayout" Target="../slideLayouts/slideLayout749.xml"/><Relationship Id="rId12" Type="http://schemas.openxmlformats.org/officeDocument/2006/relationships/theme" Target="../theme/theme68.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739.xml"/><Relationship Id="rId2" Type="http://schemas.openxmlformats.org/officeDocument/2006/relationships/slideLayout" Target="../slideLayouts/slideLayout740.xml"/><Relationship Id="rId3" Type="http://schemas.openxmlformats.org/officeDocument/2006/relationships/slideLayout" Target="../slideLayouts/slideLayout741.xml"/><Relationship Id="rId4" Type="http://schemas.openxmlformats.org/officeDocument/2006/relationships/slideLayout" Target="../slideLayouts/slideLayout742.xml"/><Relationship Id="rId5" Type="http://schemas.openxmlformats.org/officeDocument/2006/relationships/slideLayout" Target="../slideLayouts/slideLayout743.xml"/><Relationship Id="rId6" Type="http://schemas.openxmlformats.org/officeDocument/2006/relationships/slideLayout" Target="../slideLayouts/slideLayout744.xml"/><Relationship Id="rId7" Type="http://schemas.openxmlformats.org/officeDocument/2006/relationships/slideLayout" Target="../slideLayouts/slideLayout745.xml"/><Relationship Id="rId8" Type="http://schemas.openxmlformats.org/officeDocument/2006/relationships/slideLayout" Target="../slideLayouts/slideLayout746.xml"/><Relationship Id="rId9" Type="http://schemas.openxmlformats.org/officeDocument/2006/relationships/slideLayout" Target="../slideLayouts/slideLayout747.xml"/><Relationship Id="rId10" Type="http://schemas.openxmlformats.org/officeDocument/2006/relationships/slideLayout" Target="../slideLayouts/slideLayout748.xml"/></Relationships>
</file>

<file path=ppt/slideMasters/_rels/slideMaster69.xml.rels><?xml version="1.0" encoding="UTF-8" standalone="yes"?>
<Relationships xmlns="http://schemas.openxmlformats.org/package/2006/relationships"><Relationship Id="rId11" Type="http://schemas.openxmlformats.org/officeDocument/2006/relationships/slideLayout" Target="../slideLayouts/slideLayout760.xml"/><Relationship Id="rId12" Type="http://schemas.openxmlformats.org/officeDocument/2006/relationships/theme" Target="../theme/theme69.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750.xml"/><Relationship Id="rId2" Type="http://schemas.openxmlformats.org/officeDocument/2006/relationships/slideLayout" Target="../slideLayouts/slideLayout751.xml"/><Relationship Id="rId3" Type="http://schemas.openxmlformats.org/officeDocument/2006/relationships/slideLayout" Target="../slideLayouts/slideLayout752.xml"/><Relationship Id="rId4" Type="http://schemas.openxmlformats.org/officeDocument/2006/relationships/slideLayout" Target="../slideLayouts/slideLayout753.xml"/><Relationship Id="rId5" Type="http://schemas.openxmlformats.org/officeDocument/2006/relationships/slideLayout" Target="../slideLayouts/slideLayout754.xml"/><Relationship Id="rId6" Type="http://schemas.openxmlformats.org/officeDocument/2006/relationships/slideLayout" Target="../slideLayouts/slideLayout755.xml"/><Relationship Id="rId7" Type="http://schemas.openxmlformats.org/officeDocument/2006/relationships/slideLayout" Target="../slideLayouts/slideLayout756.xml"/><Relationship Id="rId8" Type="http://schemas.openxmlformats.org/officeDocument/2006/relationships/slideLayout" Target="../slideLayouts/slideLayout757.xml"/><Relationship Id="rId9" Type="http://schemas.openxmlformats.org/officeDocument/2006/relationships/slideLayout" Target="../slideLayouts/slideLayout758.xml"/><Relationship Id="rId10" Type="http://schemas.openxmlformats.org/officeDocument/2006/relationships/slideLayout" Target="../slideLayouts/slideLayout75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70.xml.rels><?xml version="1.0" encoding="UTF-8" standalone="yes"?>
<Relationships xmlns="http://schemas.openxmlformats.org/package/2006/relationships"><Relationship Id="rId11" Type="http://schemas.openxmlformats.org/officeDocument/2006/relationships/slideLayout" Target="../slideLayouts/slideLayout771.xml"/><Relationship Id="rId12" Type="http://schemas.openxmlformats.org/officeDocument/2006/relationships/theme" Target="../theme/theme70.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761.xml"/><Relationship Id="rId2" Type="http://schemas.openxmlformats.org/officeDocument/2006/relationships/slideLayout" Target="../slideLayouts/slideLayout762.xml"/><Relationship Id="rId3" Type="http://schemas.openxmlformats.org/officeDocument/2006/relationships/slideLayout" Target="../slideLayouts/slideLayout763.xml"/><Relationship Id="rId4" Type="http://schemas.openxmlformats.org/officeDocument/2006/relationships/slideLayout" Target="../slideLayouts/slideLayout764.xml"/><Relationship Id="rId5" Type="http://schemas.openxmlformats.org/officeDocument/2006/relationships/slideLayout" Target="../slideLayouts/slideLayout765.xml"/><Relationship Id="rId6" Type="http://schemas.openxmlformats.org/officeDocument/2006/relationships/slideLayout" Target="../slideLayouts/slideLayout766.xml"/><Relationship Id="rId7" Type="http://schemas.openxmlformats.org/officeDocument/2006/relationships/slideLayout" Target="../slideLayouts/slideLayout767.xml"/><Relationship Id="rId8" Type="http://schemas.openxmlformats.org/officeDocument/2006/relationships/slideLayout" Target="../slideLayouts/slideLayout768.xml"/><Relationship Id="rId9" Type="http://schemas.openxmlformats.org/officeDocument/2006/relationships/slideLayout" Target="../slideLayouts/slideLayout769.xml"/><Relationship Id="rId10" Type="http://schemas.openxmlformats.org/officeDocument/2006/relationships/slideLayout" Target="../slideLayouts/slideLayout770.xml"/></Relationships>
</file>

<file path=ppt/slideMasters/_rels/slideMaster71.xml.rels><?xml version="1.0" encoding="UTF-8" standalone="yes"?>
<Relationships xmlns="http://schemas.openxmlformats.org/package/2006/relationships"><Relationship Id="rId11" Type="http://schemas.openxmlformats.org/officeDocument/2006/relationships/slideLayout" Target="../slideLayouts/slideLayout782.xml"/><Relationship Id="rId12" Type="http://schemas.openxmlformats.org/officeDocument/2006/relationships/theme" Target="../theme/theme71.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772.xml"/><Relationship Id="rId2" Type="http://schemas.openxmlformats.org/officeDocument/2006/relationships/slideLayout" Target="../slideLayouts/slideLayout773.xml"/><Relationship Id="rId3" Type="http://schemas.openxmlformats.org/officeDocument/2006/relationships/slideLayout" Target="../slideLayouts/slideLayout774.xml"/><Relationship Id="rId4" Type="http://schemas.openxmlformats.org/officeDocument/2006/relationships/slideLayout" Target="../slideLayouts/slideLayout775.xml"/><Relationship Id="rId5" Type="http://schemas.openxmlformats.org/officeDocument/2006/relationships/slideLayout" Target="../slideLayouts/slideLayout776.xml"/><Relationship Id="rId6" Type="http://schemas.openxmlformats.org/officeDocument/2006/relationships/slideLayout" Target="../slideLayouts/slideLayout777.xml"/><Relationship Id="rId7" Type="http://schemas.openxmlformats.org/officeDocument/2006/relationships/slideLayout" Target="../slideLayouts/slideLayout778.xml"/><Relationship Id="rId8" Type="http://schemas.openxmlformats.org/officeDocument/2006/relationships/slideLayout" Target="../slideLayouts/slideLayout779.xml"/><Relationship Id="rId9" Type="http://schemas.openxmlformats.org/officeDocument/2006/relationships/slideLayout" Target="../slideLayouts/slideLayout780.xml"/><Relationship Id="rId10" Type="http://schemas.openxmlformats.org/officeDocument/2006/relationships/slideLayout" Target="../slideLayouts/slideLayout781.xml"/></Relationships>
</file>

<file path=ppt/slideMasters/_rels/slideMaster72.xml.rels><?xml version="1.0" encoding="UTF-8" standalone="yes"?>
<Relationships xmlns="http://schemas.openxmlformats.org/package/2006/relationships"><Relationship Id="rId11" Type="http://schemas.openxmlformats.org/officeDocument/2006/relationships/slideLayout" Target="../slideLayouts/slideLayout793.xml"/><Relationship Id="rId12" Type="http://schemas.openxmlformats.org/officeDocument/2006/relationships/theme" Target="../theme/theme72.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783.xml"/><Relationship Id="rId2" Type="http://schemas.openxmlformats.org/officeDocument/2006/relationships/slideLayout" Target="../slideLayouts/slideLayout784.xml"/><Relationship Id="rId3" Type="http://schemas.openxmlformats.org/officeDocument/2006/relationships/slideLayout" Target="../slideLayouts/slideLayout785.xml"/><Relationship Id="rId4" Type="http://schemas.openxmlformats.org/officeDocument/2006/relationships/slideLayout" Target="../slideLayouts/slideLayout786.xml"/><Relationship Id="rId5" Type="http://schemas.openxmlformats.org/officeDocument/2006/relationships/slideLayout" Target="../slideLayouts/slideLayout787.xml"/><Relationship Id="rId6" Type="http://schemas.openxmlformats.org/officeDocument/2006/relationships/slideLayout" Target="../slideLayouts/slideLayout788.xml"/><Relationship Id="rId7" Type="http://schemas.openxmlformats.org/officeDocument/2006/relationships/slideLayout" Target="../slideLayouts/slideLayout789.xml"/><Relationship Id="rId8" Type="http://schemas.openxmlformats.org/officeDocument/2006/relationships/slideLayout" Target="../slideLayouts/slideLayout790.xml"/><Relationship Id="rId9" Type="http://schemas.openxmlformats.org/officeDocument/2006/relationships/slideLayout" Target="../slideLayouts/slideLayout791.xml"/><Relationship Id="rId10" Type="http://schemas.openxmlformats.org/officeDocument/2006/relationships/slideLayout" Target="../slideLayouts/slideLayout792.xml"/></Relationships>
</file>

<file path=ppt/slideMasters/_rels/slideMaster73.xml.rels><?xml version="1.0" encoding="UTF-8" standalone="yes"?>
<Relationships xmlns="http://schemas.openxmlformats.org/package/2006/relationships"><Relationship Id="rId11" Type="http://schemas.openxmlformats.org/officeDocument/2006/relationships/slideLayout" Target="../slideLayouts/slideLayout804.xml"/><Relationship Id="rId12" Type="http://schemas.openxmlformats.org/officeDocument/2006/relationships/theme" Target="../theme/theme73.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794.xml"/><Relationship Id="rId2" Type="http://schemas.openxmlformats.org/officeDocument/2006/relationships/slideLayout" Target="../slideLayouts/slideLayout795.xml"/><Relationship Id="rId3" Type="http://schemas.openxmlformats.org/officeDocument/2006/relationships/slideLayout" Target="../slideLayouts/slideLayout796.xml"/><Relationship Id="rId4" Type="http://schemas.openxmlformats.org/officeDocument/2006/relationships/slideLayout" Target="../slideLayouts/slideLayout797.xml"/><Relationship Id="rId5" Type="http://schemas.openxmlformats.org/officeDocument/2006/relationships/slideLayout" Target="../slideLayouts/slideLayout798.xml"/><Relationship Id="rId6" Type="http://schemas.openxmlformats.org/officeDocument/2006/relationships/slideLayout" Target="../slideLayouts/slideLayout799.xml"/><Relationship Id="rId7" Type="http://schemas.openxmlformats.org/officeDocument/2006/relationships/slideLayout" Target="../slideLayouts/slideLayout800.xml"/><Relationship Id="rId8" Type="http://schemas.openxmlformats.org/officeDocument/2006/relationships/slideLayout" Target="../slideLayouts/slideLayout801.xml"/><Relationship Id="rId9" Type="http://schemas.openxmlformats.org/officeDocument/2006/relationships/slideLayout" Target="../slideLayouts/slideLayout802.xml"/><Relationship Id="rId10" Type="http://schemas.openxmlformats.org/officeDocument/2006/relationships/slideLayout" Target="../slideLayouts/slideLayout803.xml"/></Relationships>
</file>

<file path=ppt/slideMasters/_rels/slideMaster74.xml.rels><?xml version="1.0" encoding="UTF-8" standalone="yes"?>
<Relationships xmlns="http://schemas.openxmlformats.org/package/2006/relationships"><Relationship Id="rId11" Type="http://schemas.openxmlformats.org/officeDocument/2006/relationships/slideLayout" Target="../slideLayouts/slideLayout815.xml"/><Relationship Id="rId12" Type="http://schemas.openxmlformats.org/officeDocument/2006/relationships/theme" Target="../theme/theme74.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805.xml"/><Relationship Id="rId2" Type="http://schemas.openxmlformats.org/officeDocument/2006/relationships/slideLayout" Target="../slideLayouts/slideLayout806.xml"/><Relationship Id="rId3" Type="http://schemas.openxmlformats.org/officeDocument/2006/relationships/slideLayout" Target="../slideLayouts/slideLayout807.xml"/><Relationship Id="rId4" Type="http://schemas.openxmlformats.org/officeDocument/2006/relationships/slideLayout" Target="../slideLayouts/slideLayout808.xml"/><Relationship Id="rId5" Type="http://schemas.openxmlformats.org/officeDocument/2006/relationships/slideLayout" Target="../slideLayouts/slideLayout809.xml"/><Relationship Id="rId6" Type="http://schemas.openxmlformats.org/officeDocument/2006/relationships/slideLayout" Target="../slideLayouts/slideLayout810.xml"/><Relationship Id="rId7" Type="http://schemas.openxmlformats.org/officeDocument/2006/relationships/slideLayout" Target="../slideLayouts/slideLayout811.xml"/><Relationship Id="rId8" Type="http://schemas.openxmlformats.org/officeDocument/2006/relationships/slideLayout" Target="../slideLayouts/slideLayout812.xml"/><Relationship Id="rId9" Type="http://schemas.openxmlformats.org/officeDocument/2006/relationships/slideLayout" Target="../slideLayouts/slideLayout813.xml"/><Relationship Id="rId10" Type="http://schemas.openxmlformats.org/officeDocument/2006/relationships/slideLayout" Target="../slideLayouts/slideLayout814.xml"/></Relationships>
</file>

<file path=ppt/slideMasters/_rels/slideMaster75.xml.rels><?xml version="1.0" encoding="UTF-8" standalone="yes"?>
<Relationships xmlns="http://schemas.openxmlformats.org/package/2006/relationships"><Relationship Id="rId11" Type="http://schemas.openxmlformats.org/officeDocument/2006/relationships/slideLayout" Target="../slideLayouts/slideLayout826.xml"/><Relationship Id="rId12" Type="http://schemas.openxmlformats.org/officeDocument/2006/relationships/theme" Target="../theme/theme75.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816.xml"/><Relationship Id="rId2" Type="http://schemas.openxmlformats.org/officeDocument/2006/relationships/slideLayout" Target="../slideLayouts/slideLayout817.xml"/><Relationship Id="rId3" Type="http://schemas.openxmlformats.org/officeDocument/2006/relationships/slideLayout" Target="../slideLayouts/slideLayout818.xml"/><Relationship Id="rId4" Type="http://schemas.openxmlformats.org/officeDocument/2006/relationships/slideLayout" Target="../slideLayouts/slideLayout819.xml"/><Relationship Id="rId5" Type="http://schemas.openxmlformats.org/officeDocument/2006/relationships/slideLayout" Target="../slideLayouts/slideLayout820.xml"/><Relationship Id="rId6" Type="http://schemas.openxmlformats.org/officeDocument/2006/relationships/slideLayout" Target="../slideLayouts/slideLayout821.xml"/><Relationship Id="rId7" Type="http://schemas.openxmlformats.org/officeDocument/2006/relationships/slideLayout" Target="../slideLayouts/slideLayout822.xml"/><Relationship Id="rId8" Type="http://schemas.openxmlformats.org/officeDocument/2006/relationships/slideLayout" Target="../slideLayouts/slideLayout823.xml"/><Relationship Id="rId9" Type="http://schemas.openxmlformats.org/officeDocument/2006/relationships/slideLayout" Target="../slideLayouts/slideLayout824.xml"/><Relationship Id="rId10" Type="http://schemas.openxmlformats.org/officeDocument/2006/relationships/slideLayout" Target="../slideLayouts/slideLayout825.xml"/></Relationships>
</file>

<file path=ppt/slideMasters/_rels/slideMaster76.xml.rels><?xml version="1.0" encoding="UTF-8" standalone="yes"?>
<Relationships xmlns="http://schemas.openxmlformats.org/package/2006/relationships"><Relationship Id="rId11" Type="http://schemas.openxmlformats.org/officeDocument/2006/relationships/slideLayout" Target="../slideLayouts/slideLayout837.xml"/><Relationship Id="rId12" Type="http://schemas.openxmlformats.org/officeDocument/2006/relationships/theme" Target="../theme/theme76.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827.xml"/><Relationship Id="rId2" Type="http://schemas.openxmlformats.org/officeDocument/2006/relationships/slideLayout" Target="../slideLayouts/slideLayout828.xml"/><Relationship Id="rId3" Type="http://schemas.openxmlformats.org/officeDocument/2006/relationships/slideLayout" Target="../slideLayouts/slideLayout829.xml"/><Relationship Id="rId4" Type="http://schemas.openxmlformats.org/officeDocument/2006/relationships/slideLayout" Target="../slideLayouts/slideLayout830.xml"/><Relationship Id="rId5" Type="http://schemas.openxmlformats.org/officeDocument/2006/relationships/slideLayout" Target="../slideLayouts/slideLayout831.xml"/><Relationship Id="rId6" Type="http://schemas.openxmlformats.org/officeDocument/2006/relationships/slideLayout" Target="../slideLayouts/slideLayout832.xml"/><Relationship Id="rId7" Type="http://schemas.openxmlformats.org/officeDocument/2006/relationships/slideLayout" Target="../slideLayouts/slideLayout833.xml"/><Relationship Id="rId8" Type="http://schemas.openxmlformats.org/officeDocument/2006/relationships/slideLayout" Target="../slideLayouts/slideLayout834.xml"/><Relationship Id="rId9" Type="http://schemas.openxmlformats.org/officeDocument/2006/relationships/slideLayout" Target="../slideLayouts/slideLayout835.xml"/><Relationship Id="rId10" Type="http://schemas.openxmlformats.org/officeDocument/2006/relationships/slideLayout" Target="../slideLayouts/slideLayout836.xml"/></Relationships>
</file>

<file path=ppt/slideMasters/_rels/slideMaster77.xml.rels><?xml version="1.0" encoding="UTF-8" standalone="yes"?>
<Relationships xmlns="http://schemas.openxmlformats.org/package/2006/relationships"><Relationship Id="rId11" Type="http://schemas.openxmlformats.org/officeDocument/2006/relationships/slideLayout" Target="../slideLayouts/slideLayout848.xml"/><Relationship Id="rId12" Type="http://schemas.openxmlformats.org/officeDocument/2006/relationships/theme" Target="../theme/theme77.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838.xml"/><Relationship Id="rId2" Type="http://schemas.openxmlformats.org/officeDocument/2006/relationships/slideLayout" Target="../slideLayouts/slideLayout839.xml"/><Relationship Id="rId3" Type="http://schemas.openxmlformats.org/officeDocument/2006/relationships/slideLayout" Target="../slideLayouts/slideLayout840.xml"/><Relationship Id="rId4" Type="http://schemas.openxmlformats.org/officeDocument/2006/relationships/slideLayout" Target="../slideLayouts/slideLayout841.xml"/><Relationship Id="rId5" Type="http://schemas.openxmlformats.org/officeDocument/2006/relationships/slideLayout" Target="../slideLayouts/slideLayout842.xml"/><Relationship Id="rId6" Type="http://schemas.openxmlformats.org/officeDocument/2006/relationships/slideLayout" Target="../slideLayouts/slideLayout843.xml"/><Relationship Id="rId7" Type="http://schemas.openxmlformats.org/officeDocument/2006/relationships/slideLayout" Target="../slideLayouts/slideLayout844.xml"/><Relationship Id="rId8" Type="http://schemas.openxmlformats.org/officeDocument/2006/relationships/slideLayout" Target="../slideLayouts/slideLayout845.xml"/><Relationship Id="rId9" Type="http://schemas.openxmlformats.org/officeDocument/2006/relationships/slideLayout" Target="../slideLayouts/slideLayout846.xml"/><Relationship Id="rId10" Type="http://schemas.openxmlformats.org/officeDocument/2006/relationships/slideLayout" Target="../slideLayouts/slideLayout847.xml"/></Relationships>
</file>

<file path=ppt/slideMasters/_rels/slideMaster78.xml.rels><?xml version="1.0" encoding="UTF-8" standalone="yes"?>
<Relationships xmlns="http://schemas.openxmlformats.org/package/2006/relationships"><Relationship Id="rId11" Type="http://schemas.openxmlformats.org/officeDocument/2006/relationships/slideLayout" Target="../slideLayouts/slideLayout859.xml"/><Relationship Id="rId12" Type="http://schemas.openxmlformats.org/officeDocument/2006/relationships/theme" Target="../theme/theme78.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849.xml"/><Relationship Id="rId2" Type="http://schemas.openxmlformats.org/officeDocument/2006/relationships/slideLayout" Target="../slideLayouts/slideLayout850.xml"/><Relationship Id="rId3" Type="http://schemas.openxmlformats.org/officeDocument/2006/relationships/slideLayout" Target="../slideLayouts/slideLayout851.xml"/><Relationship Id="rId4" Type="http://schemas.openxmlformats.org/officeDocument/2006/relationships/slideLayout" Target="../slideLayouts/slideLayout852.xml"/><Relationship Id="rId5" Type="http://schemas.openxmlformats.org/officeDocument/2006/relationships/slideLayout" Target="../slideLayouts/slideLayout853.xml"/><Relationship Id="rId6" Type="http://schemas.openxmlformats.org/officeDocument/2006/relationships/slideLayout" Target="../slideLayouts/slideLayout854.xml"/><Relationship Id="rId7" Type="http://schemas.openxmlformats.org/officeDocument/2006/relationships/slideLayout" Target="../slideLayouts/slideLayout855.xml"/><Relationship Id="rId8" Type="http://schemas.openxmlformats.org/officeDocument/2006/relationships/slideLayout" Target="../slideLayouts/slideLayout856.xml"/><Relationship Id="rId9" Type="http://schemas.openxmlformats.org/officeDocument/2006/relationships/slideLayout" Target="../slideLayouts/slideLayout857.xml"/><Relationship Id="rId10" Type="http://schemas.openxmlformats.org/officeDocument/2006/relationships/slideLayout" Target="../slideLayouts/slideLayout858.xml"/></Relationships>
</file>

<file path=ppt/slideMasters/_rels/slideMaster79.xml.rels><?xml version="1.0" encoding="UTF-8" standalone="yes"?>
<Relationships xmlns="http://schemas.openxmlformats.org/package/2006/relationships"><Relationship Id="rId11" Type="http://schemas.openxmlformats.org/officeDocument/2006/relationships/slideLayout" Target="../slideLayouts/slideLayout870.xml"/><Relationship Id="rId12" Type="http://schemas.openxmlformats.org/officeDocument/2006/relationships/theme" Target="../theme/theme79.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860.xml"/><Relationship Id="rId2" Type="http://schemas.openxmlformats.org/officeDocument/2006/relationships/slideLayout" Target="../slideLayouts/slideLayout861.xml"/><Relationship Id="rId3" Type="http://schemas.openxmlformats.org/officeDocument/2006/relationships/slideLayout" Target="../slideLayouts/slideLayout862.xml"/><Relationship Id="rId4" Type="http://schemas.openxmlformats.org/officeDocument/2006/relationships/slideLayout" Target="../slideLayouts/slideLayout863.xml"/><Relationship Id="rId5" Type="http://schemas.openxmlformats.org/officeDocument/2006/relationships/slideLayout" Target="../slideLayouts/slideLayout864.xml"/><Relationship Id="rId6" Type="http://schemas.openxmlformats.org/officeDocument/2006/relationships/slideLayout" Target="../slideLayouts/slideLayout865.xml"/><Relationship Id="rId7" Type="http://schemas.openxmlformats.org/officeDocument/2006/relationships/slideLayout" Target="../slideLayouts/slideLayout866.xml"/><Relationship Id="rId8" Type="http://schemas.openxmlformats.org/officeDocument/2006/relationships/slideLayout" Target="../slideLayouts/slideLayout867.xml"/><Relationship Id="rId9" Type="http://schemas.openxmlformats.org/officeDocument/2006/relationships/slideLayout" Target="../slideLayouts/slideLayout868.xml"/><Relationship Id="rId10" Type="http://schemas.openxmlformats.org/officeDocument/2006/relationships/slideLayout" Target="../slideLayouts/slideLayout86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80.xml.rels><?xml version="1.0" encoding="UTF-8" standalone="yes"?>
<Relationships xmlns="http://schemas.openxmlformats.org/package/2006/relationships"><Relationship Id="rId11" Type="http://schemas.openxmlformats.org/officeDocument/2006/relationships/slideLayout" Target="../slideLayouts/slideLayout881.xml"/><Relationship Id="rId12" Type="http://schemas.openxmlformats.org/officeDocument/2006/relationships/theme" Target="../theme/theme80.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871.xml"/><Relationship Id="rId2" Type="http://schemas.openxmlformats.org/officeDocument/2006/relationships/slideLayout" Target="../slideLayouts/slideLayout872.xml"/><Relationship Id="rId3" Type="http://schemas.openxmlformats.org/officeDocument/2006/relationships/slideLayout" Target="../slideLayouts/slideLayout873.xml"/><Relationship Id="rId4" Type="http://schemas.openxmlformats.org/officeDocument/2006/relationships/slideLayout" Target="../slideLayouts/slideLayout874.xml"/><Relationship Id="rId5" Type="http://schemas.openxmlformats.org/officeDocument/2006/relationships/slideLayout" Target="../slideLayouts/slideLayout875.xml"/><Relationship Id="rId6" Type="http://schemas.openxmlformats.org/officeDocument/2006/relationships/slideLayout" Target="../slideLayouts/slideLayout876.xml"/><Relationship Id="rId7" Type="http://schemas.openxmlformats.org/officeDocument/2006/relationships/slideLayout" Target="../slideLayouts/slideLayout877.xml"/><Relationship Id="rId8" Type="http://schemas.openxmlformats.org/officeDocument/2006/relationships/slideLayout" Target="../slideLayouts/slideLayout878.xml"/><Relationship Id="rId9" Type="http://schemas.openxmlformats.org/officeDocument/2006/relationships/slideLayout" Target="../slideLayouts/slideLayout879.xml"/><Relationship Id="rId10" Type="http://schemas.openxmlformats.org/officeDocument/2006/relationships/slideLayout" Target="../slideLayouts/slideLayout880.xml"/></Relationships>
</file>

<file path=ppt/slideMasters/_rels/slideMaster81.xml.rels><?xml version="1.0" encoding="UTF-8" standalone="yes"?>
<Relationships xmlns="http://schemas.openxmlformats.org/package/2006/relationships"><Relationship Id="rId11" Type="http://schemas.openxmlformats.org/officeDocument/2006/relationships/slideLayout" Target="../slideLayouts/slideLayout892.xml"/><Relationship Id="rId12" Type="http://schemas.openxmlformats.org/officeDocument/2006/relationships/theme" Target="../theme/theme81.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882.xml"/><Relationship Id="rId2" Type="http://schemas.openxmlformats.org/officeDocument/2006/relationships/slideLayout" Target="../slideLayouts/slideLayout883.xml"/><Relationship Id="rId3" Type="http://schemas.openxmlformats.org/officeDocument/2006/relationships/slideLayout" Target="../slideLayouts/slideLayout884.xml"/><Relationship Id="rId4" Type="http://schemas.openxmlformats.org/officeDocument/2006/relationships/slideLayout" Target="../slideLayouts/slideLayout885.xml"/><Relationship Id="rId5" Type="http://schemas.openxmlformats.org/officeDocument/2006/relationships/slideLayout" Target="../slideLayouts/slideLayout886.xml"/><Relationship Id="rId6" Type="http://schemas.openxmlformats.org/officeDocument/2006/relationships/slideLayout" Target="../slideLayouts/slideLayout887.xml"/><Relationship Id="rId7" Type="http://schemas.openxmlformats.org/officeDocument/2006/relationships/slideLayout" Target="../slideLayouts/slideLayout888.xml"/><Relationship Id="rId8" Type="http://schemas.openxmlformats.org/officeDocument/2006/relationships/slideLayout" Target="../slideLayouts/slideLayout889.xml"/><Relationship Id="rId9" Type="http://schemas.openxmlformats.org/officeDocument/2006/relationships/slideLayout" Target="../slideLayouts/slideLayout890.xml"/><Relationship Id="rId10" Type="http://schemas.openxmlformats.org/officeDocument/2006/relationships/slideLayout" Target="../slideLayouts/slideLayout891.xml"/></Relationships>
</file>

<file path=ppt/slideMasters/_rels/slideMaster82.xml.rels><?xml version="1.0" encoding="UTF-8" standalone="yes"?>
<Relationships xmlns="http://schemas.openxmlformats.org/package/2006/relationships"><Relationship Id="rId11" Type="http://schemas.openxmlformats.org/officeDocument/2006/relationships/slideLayout" Target="../slideLayouts/slideLayout903.xml"/><Relationship Id="rId12" Type="http://schemas.openxmlformats.org/officeDocument/2006/relationships/theme" Target="../theme/theme82.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893.xml"/><Relationship Id="rId2" Type="http://schemas.openxmlformats.org/officeDocument/2006/relationships/slideLayout" Target="../slideLayouts/slideLayout894.xml"/><Relationship Id="rId3" Type="http://schemas.openxmlformats.org/officeDocument/2006/relationships/slideLayout" Target="../slideLayouts/slideLayout895.xml"/><Relationship Id="rId4" Type="http://schemas.openxmlformats.org/officeDocument/2006/relationships/slideLayout" Target="../slideLayouts/slideLayout896.xml"/><Relationship Id="rId5" Type="http://schemas.openxmlformats.org/officeDocument/2006/relationships/slideLayout" Target="../slideLayouts/slideLayout897.xml"/><Relationship Id="rId6" Type="http://schemas.openxmlformats.org/officeDocument/2006/relationships/slideLayout" Target="../slideLayouts/slideLayout898.xml"/><Relationship Id="rId7" Type="http://schemas.openxmlformats.org/officeDocument/2006/relationships/slideLayout" Target="../slideLayouts/slideLayout899.xml"/><Relationship Id="rId8" Type="http://schemas.openxmlformats.org/officeDocument/2006/relationships/slideLayout" Target="../slideLayouts/slideLayout900.xml"/><Relationship Id="rId9" Type="http://schemas.openxmlformats.org/officeDocument/2006/relationships/slideLayout" Target="../slideLayouts/slideLayout901.xml"/><Relationship Id="rId10" Type="http://schemas.openxmlformats.org/officeDocument/2006/relationships/slideLayout" Target="../slideLayouts/slideLayout902.xml"/></Relationships>
</file>

<file path=ppt/slideMasters/_rels/slideMaster83.xml.rels><?xml version="1.0" encoding="UTF-8" standalone="yes"?>
<Relationships xmlns="http://schemas.openxmlformats.org/package/2006/relationships"><Relationship Id="rId11" Type="http://schemas.openxmlformats.org/officeDocument/2006/relationships/slideLayout" Target="../slideLayouts/slideLayout914.xml"/><Relationship Id="rId12" Type="http://schemas.openxmlformats.org/officeDocument/2006/relationships/theme" Target="../theme/theme83.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904.xml"/><Relationship Id="rId2" Type="http://schemas.openxmlformats.org/officeDocument/2006/relationships/slideLayout" Target="../slideLayouts/slideLayout905.xml"/><Relationship Id="rId3" Type="http://schemas.openxmlformats.org/officeDocument/2006/relationships/slideLayout" Target="../slideLayouts/slideLayout906.xml"/><Relationship Id="rId4" Type="http://schemas.openxmlformats.org/officeDocument/2006/relationships/slideLayout" Target="../slideLayouts/slideLayout907.xml"/><Relationship Id="rId5" Type="http://schemas.openxmlformats.org/officeDocument/2006/relationships/slideLayout" Target="../slideLayouts/slideLayout908.xml"/><Relationship Id="rId6" Type="http://schemas.openxmlformats.org/officeDocument/2006/relationships/slideLayout" Target="../slideLayouts/slideLayout909.xml"/><Relationship Id="rId7" Type="http://schemas.openxmlformats.org/officeDocument/2006/relationships/slideLayout" Target="../slideLayouts/slideLayout910.xml"/><Relationship Id="rId8" Type="http://schemas.openxmlformats.org/officeDocument/2006/relationships/slideLayout" Target="../slideLayouts/slideLayout911.xml"/><Relationship Id="rId9" Type="http://schemas.openxmlformats.org/officeDocument/2006/relationships/slideLayout" Target="../slideLayouts/slideLayout912.xml"/><Relationship Id="rId10" Type="http://schemas.openxmlformats.org/officeDocument/2006/relationships/slideLayout" Target="../slideLayouts/slideLayout913.xml"/></Relationships>
</file>

<file path=ppt/slideMasters/_rels/slideMaster84.xml.rels><?xml version="1.0" encoding="UTF-8" standalone="yes"?>
<Relationships xmlns="http://schemas.openxmlformats.org/package/2006/relationships"><Relationship Id="rId11" Type="http://schemas.openxmlformats.org/officeDocument/2006/relationships/slideLayout" Target="../slideLayouts/slideLayout925.xml"/><Relationship Id="rId12" Type="http://schemas.openxmlformats.org/officeDocument/2006/relationships/theme" Target="../theme/theme84.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915.xml"/><Relationship Id="rId2" Type="http://schemas.openxmlformats.org/officeDocument/2006/relationships/slideLayout" Target="../slideLayouts/slideLayout916.xml"/><Relationship Id="rId3" Type="http://schemas.openxmlformats.org/officeDocument/2006/relationships/slideLayout" Target="../slideLayouts/slideLayout917.xml"/><Relationship Id="rId4" Type="http://schemas.openxmlformats.org/officeDocument/2006/relationships/slideLayout" Target="../slideLayouts/slideLayout918.xml"/><Relationship Id="rId5" Type="http://schemas.openxmlformats.org/officeDocument/2006/relationships/slideLayout" Target="../slideLayouts/slideLayout919.xml"/><Relationship Id="rId6" Type="http://schemas.openxmlformats.org/officeDocument/2006/relationships/slideLayout" Target="../slideLayouts/slideLayout920.xml"/><Relationship Id="rId7" Type="http://schemas.openxmlformats.org/officeDocument/2006/relationships/slideLayout" Target="../slideLayouts/slideLayout921.xml"/><Relationship Id="rId8" Type="http://schemas.openxmlformats.org/officeDocument/2006/relationships/slideLayout" Target="../slideLayouts/slideLayout922.xml"/><Relationship Id="rId9" Type="http://schemas.openxmlformats.org/officeDocument/2006/relationships/slideLayout" Target="../slideLayouts/slideLayout923.xml"/><Relationship Id="rId10" Type="http://schemas.openxmlformats.org/officeDocument/2006/relationships/slideLayout" Target="../slideLayouts/slideLayout924.xml"/></Relationships>
</file>

<file path=ppt/slideMasters/_rels/slideMaster85.xml.rels><?xml version="1.0" encoding="UTF-8" standalone="yes"?>
<Relationships xmlns="http://schemas.openxmlformats.org/package/2006/relationships"><Relationship Id="rId11" Type="http://schemas.openxmlformats.org/officeDocument/2006/relationships/slideLayout" Target="../slideLayouts/slideLayout936.xml"/><Relationship Id="rId12" Type="http://schemas.openxmlformats.org/officeDocument/2006/relationships/theme" Target="../theme/theme85.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926.xml"/><Relationship Id="rId2" Type="http://schemas.openxmlformats.org/officeDocument/2006/relationships/slideLayout" Target="../slideLayouts/slideLayout927.xml"/><Relationship Id="rId3" Type="http://schemas.openxmlformats.org/officeDocument/2006/relationships/slideLayout" Target="../slideLayouts/slideLayout928.xml"/><Relationship Id="rId4" Type="http://schemas.openxmlformats.org/officeDocument/2006/relationships/slideLayout" Target="../slideLayouts/slideLayout929.xml"/><Relationship Id="rId5" Type="http://schemas.openxmlformats.org/officeDocument/2006/relationships/slideLayout" Target="../slideLayouts/slideLayout930.xml"/><Relationship Id="rId6" Type="http://schemas.openxmlformats.org/officeDocument/2006/relationships/slideLayout" Target="../slideLayouts/slideLayout931.xml"/><Relationship Id="rId7" Type="http://schemas.openxmlformats.org/officeDocument/2006/relationships/slideLayout" Target="../slideLayouts/slideLayout932.xml"/><Relationship Id="rId8" Type="http://schemas.openxmlformats.org/officeDocument/2006/relationships/slideLayout" Target="../slideLayouts/slideLayout933.xml"/><Relationship Id="rId9" Type="http://schemas.openxmlformats.org/officeDocument/2006/relationships/slideLayout" Target="../slideLayouts/slideLayout934.xml"/><Relationship Id="rId10" Type="http://schemas.openxmlformats.org/officeDocument/2006/relationships/slideLayout" Target="../slideLayouts/slideLayout935.xml"/></Relationships>
</file>

<file path=ppt/slideMasters/_rels/slideMaster86.xml.rels><?xml version="1.0" encoding="UTF-8" standalone="yes"?>
<Relationships xmlns="http://schemas.openxmlformats.org/package/2006/relationships"><Relationship Id="rId11" Type="http://schemas.openxmlformats.org/officeDocument/2006/relationships/slideLayout" Target="../slideLayouts/slideLayout947.xml"/><Relationship Id="rId12" Type="http://schemas.openxmlformats.org/officeDocument/2006/relationships/theme" Target="../theme/theme86.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937.xml"/><Relationship Id="rId2" Type="http://schemas.openxmlformats.org/officeDocument/2006/relationships/slideLayout" Target="../slideLayouts/slideLayout938.xml"/><Relationship Id="rId3" Type="http://schemas.openxmlformats.org/officeDocument/2006/relationships/slideLayout" Target="../slideLayouts/slideLayout939.xml"/><Relationship Id="rId4" Type="http://schemas.openxmlformats.org/officeDocument/2006/relationships/slideLayout" Target="../slideLayouts/slideLayout940.xml"/><Relationship Id="rId5" Type="http://schemas.openxmlformats.org/officeDocument/2006/relationships/slideLayout" Target="../slideLayouts/slideLayout941.xml"/><Relationship Id="rId6" Type="http://schemas.openxmlformats.org/officeDocument/2006/relationships/slideLayout" Target="../slideLayouts/slideLayout942.xml"/><Relationship Id="rId7" Type="http://schemas.openxmlformats.org/officeDocument/2006/relationships/slideLayout" Target="../slideLayouts/slideLayout943.xml"/><Relationship Id="rId8" Type="http://schemas.openxmlformats.org/officeDocument/2006/relationships/slideLayout" Target="../slideLayouts/slideLayout944.xml"/><Relationship Id="rId9" Type="http://schemas.openxmlformats.org/officeDocument/2006/relationships/slideLayout" Target="../slideLayouts/slideLayout945.xml"/><Relationship Id="rId10" Type="http://schemas.openxmlformats.org/officeDocument/2006/relationships/slideLayout" Target="../slideLayouts/slideLayout946.xml"/></Relationships>
</file>

<file path=ppt/slideMasters/_rels/slideMaster87.xml.rels><?xml version="1.0" encoding="UTF-8" standalone="yes"?>
<Relationships xmlns="http://schemas.openxmlformats.org/package/2006/relationships"><Relationship Id="rId11" Type="http://schemas.openxmlformats.org/officeDocument/2006/relationships/slideLayout" Target="../slideLayouts/slideLayout958.xml"/><Relationship Id="rId12" Type="http://schemas.openxmlformats.org/officeDocument/2006/relationships/theme" Target="../theme/theme87.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948.xml"/><Relationship Id="rId2" Type="http://schemas.openxmlformats.org/officeDocument/2006/relationships/slideLayout" Target="../slideLayouts/slideLayout949.xml"/><Relationship Id="rId3" Type="http://schemas.openxmlformats.org/officeDocument/2006/relationships/slideLayout" Target="../slideLayouts/slideLayout950.xml"/><Relationship Id="rId4" Type="http://schemas.openxmlformats.org/officeDocument/2006/relationships/slideLayout" Target="../slideLayouts/slideLayout951.xml"/><Relationship Id="rId5" Type="http://schemas.openxmlformats.org/officeDocument/2006/relationships/slideLayout" Target="../slideLayouts/slideLayout952.xml"/><Relationship Id="rId6" Type="http://schemas.openxmlformats.org/officeDocument/2006/relationships/slideLayout" Target="../slideLayouts/slideLayout953.xml"/><Relationship Id="rId7" Type="http://schemas.openxmlformats.org/officeDocument/2006/relationships/slideLayout" Target="../slideLayouts/slideLayout954.xml"/><Relationship Id="rId8" Type="http://schemas.openxmlformats.org/officeDocument/2006/relationships/slideLayout" Target="../slideLayouts/slideLayout955.xml"/><Relationship Id="rId9" Type="http://schemas.openxmlformats.org/officeDocument/2006/relationships/slideLayout" Target="../slideLayouts/slideLayout956.xml"/><Relationship Id="rId10" Type="http://schemas.openxmlformats.org/officeDocument/2006/relationships/slideLayout" Target="../slideLayouts/slideLayout957.xml"/></Relationships>
</file>

<file path=ppt/slideMasters/_rels/slideMaster88.xml.rels><?xml version="1.0" encoding="UTF-8" standalone="yes"?>
<Relationships xmlns="http://schemas.openxmlformats.org/package/2006/relationships"><Relationship Id="rId11" Type="http://schemas.openxmlformats.org/officeDocument/2006/relationships/slideLayout" Target="../slideLayouts/slideLayout969.xml"/><Relationship Id="rId12" Type="http://schemas.openxmlformats.org/officeDocument/2006/relationships/theme" Target="../theme/theme88.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959.xml"/><Relationship Id="rId2" Type="http://schemas.openxmlformats.org/officeDocument/2006/relationships/slideLayout" Target="../slideLayouts/slideLayout960.xml"/><Relationship Id="rId3" Type="http://schemas.openxmlformats.org/officeDocument/2006/relationships/slideLayout" Target="../slideLayouts/slideLayout961.xml"/><Relationship Id="rId4" Type="http://schemas.openxmlformats.org/officeDocument/2006/relationships/slideLayout" Target="../slideLayouts/slideLayout962.xml"/><Relationship Id="rId5" Type="http://schemas.openxmlformats.org/officeDocument/2006/relationships/slideLayout" Target="../slideLayouts/slideLayout963.xml"/><Relationship Id="rId6" Type="http://schemas.openxmlformats.org/officeDocument/2006/relationships/slideLayout" Target="../slideLayouts/slideLayout964.xml"/><Relationship Id="rId7" Type="http://schemas.openxmlformats.org/officeDocument/2006/relationships/slideLayout" Target="../slideLayouts/slideLayout965.xml"/><Relationship Id="rId8" Type="http://schemas.openxmlformats.org/officeDocument/2006/relationships/slideLayout" Target="../slideLayouts/slideLayout966.xml"/><Relationship Id="rId9" Type="http://schemas.openxmlformats.org/officeDocument/2006/relationships/slideLayout" Target="../slideLayouts/slideLayout967.xml"/><Relationship Id="rId10" Type="http://schemas.openxmlformats.org/officeDocument/2006/relationships/slideLayout" Target="../slideLayouts/slideLayout968.xml"/></Relationships>
</file>

<file path=ppt/slideMasters/_rels/slideMaster89.xml.rels><?xml version="1.0" encoding="UTF-8" standalone="yes"?>
<Relationships xmlns="http://schemas.openxmlformats.org/package/2006/relationships"><Relationship Id="rId11" Type="http://schemas.openxmlformats.org/officeDocument/2006/relationships/slideLayout" Target="../slideLayouts/slideLayout980.xml"/><Relationship Id="rId12" Type="http://schemas.openxmlformats.org/officeDocument/2006/relationships/theme" Target="../theme/theme89.xml"/><Relationship Id="rId1" Type="http://schemas.openxmlformats.org/officeDocument/2006/relationships/slideLayout" Target="../slideLayouts/slideLayout970.xml"/><Relationship Id="rId2" Type="http://schemas.openxmlformats.org/officeDocument/2006/relationships/slideLayout" Target="../slideLayouts/slideLayout971.xml"/><Relationship Id="rId3" Type="http://schemas.openxmlformats.org/officeDocument/2006/relationships/slideLayout" Target="../slideLayouts/slideLayout972.xml"/><Relationship Id="rId4" Type="http://schemas.openxmlformats.org/officeDocument/2006/relationships/slideLayout" Target="../slideLayouts/slideLayout973.xml"/><Relationship Id="rId5" Type="http://schemas.openxmlformats.org/officeDocument/2006/relationships/slideLayout" Target="../slideLayouts/slideLayout974.xml"/><Relationship Id="rId6" Type="http://schemas.openxmlformats.org/officeDocument/2006/relationships/slideLayout" Target="../slideLayouts/slideLayout975.xml"/><Relationship Id="rId7" Type="http://schemas.openxmlformats.org/officeDocument/2006/relationships/slideLayout" Target="../slideLayouts/slideLayout976.xml"/><Relationship Id="rId8" Type="http://schemas.openxmlformats.org/officeDocument/2006/relationships/slideLayout" Target="../slideLayouts/slideLayout977.xml"/><Relationship Id="rId9" Type="http://schemas.openxmlformats.org/officeDocument/2006/relationships/slideLayout" Target="../slideLayouts/slideLayout978.xml"/><Relationship Id="rId10" Type="http://schemas.openxmlformats.org/officeDocument/2006/relationships/slideLayout" Target="../slideLayouts/slideLayout97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90.xml.rels><?xml version="1.0" encoding="UTF-8" standalone="yes"?>
<Relationships xmlns="http://schemas.openxmlformats.org/package/2006/relationships"><Relationship Id="rId11" Type="http://schemas.openxmlformats.org/officeDocument/2006/relationships/slideLayout" Target="../slideLayouts/slideLayout991.xml"/><Relationship Id="rId12" Type="http://schemas.openxmlformats.org/officeDocument/2006/relationships/theme" Target="../theme/theme90.xml"/><Relationship Id="rId1" Type="http://schemas.openxmlformats.org/officeDocument/2006/relationships/slideLayout" Target="../slideLayouts/slideLayout981.xml"/><Relationship Id="rId2" Type="http://schemas.openxmlformats.org/officeDocument/2006/relationships/slideLayout" Target="../slideLayouts/slideLayout982.xml"/><Relationship Id="rId3" Type="http://schemas.openxmlformats.org/officeDocument/2006/relationships/slideLayout" Target="../slideLayouts/slideLayout983.xml"/><Relationship Id="rId4" Type="http://schemas.openxmlformats.org/officeDocument/2006/relationships/slideLayout" Target="../slideLayouts/slideLayout984.xml"/><Relationship Id="rId5" Type="http://schemas.openxmlformats.org/officeDocument/2006/relationships/slideLayout" Target="../slideLayouts/slideLayout985.xml"/><Relationship Id="rId6" Type="http://schemas.openxmlformats.org/officeDocument/2006/relationships/slideLayout" Target="../slideLayouts/slideLayout986.xml"/><Relationship Id="rId7" Type="http://schemas.openxmlformats.org/officeDocument/2006/relationships/slideLayout" Target="../slideLayouts/slideLayout987.xml"/><Relationship Id="rId8" Type="http://schemas.openxmlformats.org/officeDocument/2006/relationships/slideLayout" Target="../slideLayouts/slideLayout988.xml"/><Relationship Id="rId9" Type="http://schemas.openxmlformats.org/officeDocument/2006/relationships/slideLayout" Target="../slideLayouts/slideLayout989.xml"/><Relationship Id="rId10" Type="http://schemas.openxmlformats.org/officeDocument/2006/relationships/slideLayout" Target="../slideLayouts/slideLayout990.xml"/></Relationships>
</file>

<file path=ppt/slideMasters/_rels/slideMaster91.xml.rels><?xml version="1.0" encoding="UTF-8" standalone="yes"?>
<Relationships xmlns="http://schemas.openxmlformats.org/package/2006/relationships"><Relationship Id="rId11" Type="http://schemas.openxmlformats.org/officeDocument/2006/relationships/slideLayout" Target="../slideLayouts/slideLayout1002.xml"/><Relationship Id="rId12" Type="http://schemas.openxmlformats.org/officeDocument/2006/relationships/theme" Target="../theme/theme91.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992.xml"/><Relationship Id="rId2" Type="http://schemas.openxmlformats.org/officeDocument/2006/relationships/slideLayout" Target="../slideLayouts/slideLayout993.xml"/><Relationship Id="rId3" Type="http://schemas.openxmlformats.org/officeDocument/2006/relationships/slideLayout" Target="../slideLayouts/slideLayout994.xml"/><Relationship Id="rId4" Type="http://schemas.openxmlformats.org/officeDocument/2006/relationships/slideLayout" Target="../slideLayouts/slideLayout995.xml"/><Relationship Id="rId5" Type="http://schemas.openxmlformats.org/officeDocument/2006/relationships/slideLayout" Target="../slideLayouts/slideLayout996.xml"/><Relationship Id="rId6" Type="http://schemas.openxmlformats.org/officeDocument/2006/relationships/slideLayout" Target="../slideLayouts/slideLayout997.xml"/><Relationship Id="rId7" Type="http://schemas.openxmlformats.org/officeDocument/2006/relationships/slideLayout" Target="../slideLayouts/slideLayout998.xml"/><Relationship Id="rId8" Type="http://schemas.openxmlformats.org/officeDocument/2006/relationships/slideLayout" Target="../slideLayouts/slideLayout999.xml"/><Relationship Id="rId9" Type="http://schemas.openxmlformats.org/officeDocument/2006/relationships/slideLayout" Target="../slideLayouts/slideLayout1000.xml"/><Relationship Id="rId10" Type="http://schemas.openxmlformats.org/officeDocument/2006/relationships/slideLayout" Target="../slideLayouts/slideLayout1001.xml"/></Relationships>
</file>

<file path=ppt/slideMasters/_rels/slideMaster92.xml.rels><?xml version="1.0" encoding="UTF-8" standalone="yes"?>
<Relationships xmlns="http://schemas.openxmlformats.org/package/2006/relationships"><Relationship Id="rId11" Type="http://schemas.openxmlformats.org/officeDocument/2006/relationships/slideLayout" Target="../slideLayouts/slideLayout1013.xml"/><Relationship Id="rId12" Type="http://schemas.openxmlformats.org/officeDocument/2006/relationships/theme" Target="../theme/theme92.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003.xml"/><Relationship Id="rId2" Type="http://schemas.openxmlformats.org/officeDocument/2006/relationships/slideLayout" Target="../slideLayouts/slideLayout1004.xml"/><Relationship Id="rId3" Type="http://schemas.openxmlformats.org/officeDocument/2006/relationships/slideLayout" Target="../slideLayouts/slideLayout1005.xml"/><Relationship Id="rId4" Type="http://schemas.openxmlformats.org/officeDocument/2006/relationships/slideLayout" Target="../slideLayouts/slideLayout1006.xml"/><Relationship Id="rId5" Type="http://schemas.openxmlformats.org/officeDocument/2006/relationships/slideLayout" Target="../slideLayouts/slideLayout1007.xml"/><Relationship Id="rId6" Type="http://schemas.openxmlformats.org/officeDocument/2006/relationships/slideLayout" Target="../slideLayouts/slideLayout1008.xml"/><Relationship Id="rId7" Type="http://schemas.openxmlformats.org/officeDocument/2006/relationships/slideLayout" Target="../slideLayouts/slideLayout1009.xml"/><Relationship Id="rId8" Type="http://schemas.openxmlformats.org/officeDocument/2006/relationships/slideLayout" Target="../slideLayouts/slideLayout1010.xml"/><Relationship Id="rId9" Type="http://schemas.openxmlformats.org/officeDocument/2006/relationships/slideLayout" Target="../slideLayouts/slideLayout1011.xml"/><Relationship Id="rId10" Type="http://schemas.openxmlformats.org/officeDocument/2006/relationships/slideLayout" Target="../slideLayouts/slideLayout1012.xml"/></Relationships>
</file>

<file path=ppt/slideMasters/_rels/slideMaster93.xml.rels><?xml version="1.0" encoding="UTF-8" standalone="yes"?>
<Relationships xmlns="http://schemas.openxmlformats.org/package/2006/relationships"><Relationship Id="rId11" Type="http://schemas.openxmlformats.org/officeDocument/2006/relationships/slideLayout" Target="../slideLayouts/slideLayout1024.xml"/><Relationship Id="rId12" Type="http://schemas.openxmlformats.org/officeDocument/2006/relationships/theme" Target="../theme/theme93.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014.xml"/><Relationship Id="rId2" Type="http://schemas.openxmlformats.org/officeDocument/2006/relationships/slideLayout" Target="../slideLayouts/slideLayout1015.xml"/><Relationship Id="rId3" Type="http://schemas.openxmlformats.org/officeDocument/2006/relationships/slideLayout" Target="../slideLayouts/slideLayout1016.xml"/><Relationship Id="rId4" Type="http://schemas.openxmlformats.org/officeDocument/2006/relationships/slideLayout" Target="../slideLayouts/slideLayout1017.xml"/><Relationship Id="rId5" Type="http://schemas.openxmlformats.org/officeDocument/2006/relationships/slideLayout" Target="../slideLayouts/slideLayout1018.xml"/><Relationship Id="rId6" Type="http://schemas.openxmlformats.org/officeDocument/2006/relationships/slideLayout" Target="../slideLayouts/slideLayout1019.xml"/><Relationship Id="rId7" Type="http://schemas.openxmlformats.org/officeDocument/2006/relationships/slideLayout" Target="../slideLayouts/slideLayout1020.xml"/><Relationship Id="rId8" Type="http://schemas.openxmlformats.org/officeDocument/2006/relationships/slideLayout" Target="../slideLayouts/slideLayout1021.xml"/><Relationship Id="rId9" Type="http://schemas.openxmlformats.org/officeDocument/2006/relationships/slideLayout" Target="../slideLayouts/slideLayout1022.xml"/><Relationship Id="rId10" Type="http://schemas.openxmlformats.org/officeDocument/2006/relationships/slideLayout" Target="../slideLayouts/slideLayout1023.xml"/></Relationships>
</file>

<file path=ppt/slideMasters/_rels/slideMaster94.xml.rels><?xml version="1.0" encoding="UTF-8" standalone="yes"?>
<Relationships xmlns="http://schemas.openxmlformats.org/package/2006/relationships"><Relationship Id="rId11" Type="http://schemas.openxmlformats.org/officeDocument/2006/relationships/slideLayout" Target="../slideLayouts/slideLayout1035.xml"/><Relationship Id="rId12" Type="http://schemas.openxmlformats.org/officeDocument/2006/relationships/theme" Target="../theme/theme94.xml"/><Relationship Id="rId13" Type="http://schemas.openxmlformats.org/officeDocument/2006/relationships/image" Target="../media/image4.png"/><Relationship Id="rId14" Type="http://schemas.openxmlformats.org/officeDocument/2006/relationships/image" Target="../media/image7.png"/><Relationship Id="rId1" Type="http://schemas.openxmlformats.org/officeDocument/2006/relationships/slideLayout" Target="../slideLayouts/slideLayout1025.xml"/><Relationship Id="rId2" Type="http://schemas.openxmlformats.org/officeDocument/2006/relationships/slideLayout" Target="../slideLayouts/slideLayout1026.xml"/><Relationship Id="rId3" Type="http://schemas.openxmlformats.org/officeDocument/2006/relationships/slideLayout" Target="../slideLayouts/slideLayout1027.xml"/><Relationship Id="rId4" Type="http://schemas.openxmlformats.org/officeDocument/2006/relationships/slideLayout" Target="../slideLayouts/slideLayout1028.xml"/><Relationship Id="rId5" Type="http://schemas.openxmlformats.org/officeDocument/2006/relationships/slideLayout" Target="../slideLayouts/slideLayout1029.xml"/><Relationship Id="rId6" Type="http://schemas.openxmlformats.org/officeDocument/2006/relationships/slideLayout" Target="../slideLayouts/slideLayout1030.xml"/><Relationship Id="rId7" Type="http://schemas.openxmlformats.org/officeDocument/2006/relationships/slideLayout" Target="../slideLayouts/slideLayout1031.xml"/><Relationship Id="rId8" Type="http://schemas.openxmlformats.org/officeDocument/2006/relationships/slideLayout" Target="../slideLayouts/slideLayout1032.xml"/><Relationship Id="rId9" Type="http://schemas.openxmlformats.org/officeDocument/2006/relationships/slideLayout" Target="../slideLayouts/slideLayout1033.xml"/><Relationship Id="rId10" Type="http://schemas.openxmlformats.org/officeDocument/2006/relationships/slideLayout" Target="../slideLayouts/slideLayout1034.xml"/></Relationships>
</file>

<file path=ppt/slideMasters/_rels/slideMaster95.xml.rels><?xml version="1.0" encoding="UTF-8" standalone="yes"?>
<Relationships xmlns="http://schemas.openxmlformats.org/package/2006/relationships"><Relationship Id="rId11" Type="http://schemas.openxmlformats.org/officeDocument/2006/relationships/slideLayout" Target="../slideLayouts/slideLayout1046.xml"/><Relationship Id="rId12" Type="http://schemas.openxmlformats.org/officeDocument/2006/relationships/theme" Target="../theme/theme95.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036.xml"/><Relationship Id="rId2" Type="http://schemas.openxmlformats.org/officeDocument/2006/relationships/slideLayout" Target="../slideLayouts/slideLayout1037.xml"/><Relationship Id="rId3" Type="http://schemas.openxmlformats.org/officeDocument/2006/relationships/slideLayout" Target="../slideLayouts/slideLayout1038.xml"/><Relationship Id="rId4" Type="http://schemas.openxmlformats.org/officeDocument/2006/relationships/slideLayout" Target="../slideLayouts/slideLayout1039.xml"/><Relationship Id="rId5" Type="http://schemas.openxmlformats.org/officeDocument/2006/relationships/slideLayout" Target="../slideLayouts/slideLayout1040.xml"/><Relationship Id="rId6" Type="http://schemas.openxmlformats.org/officeDocument/2006/relationships/slideLayout" Target="../slideLayouts/slideLayout1041.xml"/><Relationship Id="rId7" Type="http://schemas.openxmlformats.org/officeDocument/2006/relationships/slideLayout" Target="../slideLayouts/slideLayout1042.xml"/><Relationship Id="rId8" Type="http://schemas.openxmlformats.org/officeDocument/2006/relationships/slideLayout" Target="../slideLayouts/slideLayout1043.xml"/><Relationship Id="rId9" Type="http://schemas.openxmlformats.org/officeDocument/2006/relationships/slideLayout" Target="../slideLayouts/slideLayout1044.xml"/><Relationship Id="rId10" Type="http://schemas.openxmlformats.org/officeDocument/2006/relationships/slideLayout" Target="../slideLayouts/slideLayout1045.xml"/></Relationships>
</file>

<file path=ppt/slideMasters/_rels/slideMaster96.xml.rels><?xml version="1.0" encoding="UTF-8" standalone="yes"?>
<Relationships xmlns="http://schemas.openxmlformats.org/package/2006/relationships"><Relationship Id="rId11" Type="http://schemas.openxmlformats.org/officeDocument/2006/relationships/slideLayout" Target="../slideLayouts/slideLayout1057.xml"/><Relationship Id="rId12" Type="http://schemas.openxmlformats.org/officeDocument/2006/relationships/theme" Target="../theme/theme96.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047.xml"/><Relationship Id="rId2" Type="http://schemas.openxmlformats.org/officeDocument/2006/relationships/slideLayout" Target="../slideLayouts/slideLayout1048.xml"/><Relationship Id="rId3" Type="http://schemas.openxmlformats.org/officeDocument/2006/relationships/slideLayout" Target="../slideLayouts/slideLayout1049.xml"/><Relationship Id="rId4" Type="http://schemas.openxmlformats.org/officeDocument/2006/relationships/slideLayout" Target="../slideLayouts/slideLayout1050.xml"/><Relationship Id="rId5" Type="http://schemas.openxmlformats.org/officeDocument/2006/relationships/slideLayout" Target="../slideLayouts/slideLayout1051.xml"/><Relationship Id="rId6" Type="http://schemas.openxmlformats.org/officeDocument/2006/relationships/slideLayout" Target="../slideLayouts/slideLayout1052.xml"/><Relationship Id="rId7" Type="http://schemas.openxmlformats.org/officeDocument/2006/relationships/slideLayout" Target="../slideLayouts/slideLayout1053.xml"/><Relationship Id="rId8" Type="http://schemas.openxmlformats.org/officeDocument/2006/relationships/slideLayout" Target="../slideLayouts/slideLayout1054.xml"/><Relationship Id="rId9" Type="http://schemas.openxmlformats.org/officeDocument/2006/relationships/slideLayout" Target="../slideLayouts/slideLayout1055.xml"/><Relationship Id="rId10" Type="http://schemas.openxmlformats.org/officeDocument/2006/relationships/slideLayout" Target="../slideLayouts/slideLayout1056.xml"/></Relationships>
</file>

<file path=ppt/slideMasters/_rels/slideMaster97.xml.rels><?xml version="1.0" encoding="UTF-8" standalone="yes"?>
<Relationships xmlns="http://schemas.openxmlformats.org/package/2006/relationships"><Relationship Id="rId11" Type="http://schemas.openxmlformats.org/officeDocument/2006/relationships/slideLayout" Target="../slideLayouts/slideLayout1068.xml"/><Relationship Id="rId12" Type="http://schemas.openxmlformats.org/officeDocument/2006/relationships/theme" Target="../theme/theme97.xml"/><Relationship Id="rId13" Type="http://schemas.openxmlformats.org/officeDocument/2006/relationships/image" Target="../media/image8.png"/><Relationship Id="rId1" Type="http://schemas.openxmlformats.org/officeDocument/2006/relationships/slideLayout" Target="../slideLayouts/slideLayout1058.xml"/><Relationship Id="rId2" Type="http://schemas.openxmlformats.org/officeDocument/2006/relationships/slideLayout" Target="../slideLayouts/slideLayout1059.xml"/><Relationship Id="rId3" Type="http://schemas.openxmlformats.org/officeDocument/2006/relationships/slideLayout" Target="../slideLayouts/slideLayout1060.xml"/><Relationship Id="rId4" Type="http://schemas.openxmlformats.org/officeDocument/2006/relationships/slideLayout" Target="../slideLayouts/slideLayout1061.xml"/><Relationship Id="rId5" Type="http://schemas.openxmlformats.org/officeDocument/2006/relationships/slideLayout" Target="../slideLayouts/slideLayout1062.xml"/><Relationship Id="rId6" Type="http://schemas.openxmlformats.org/officeDocument/2006/relationships/slideLayout" Target="../slideLayouts/slideLayout1063.xml"/><Relationship Id="rId7" Type="http://schemas.openxmlformats.org/officeDocument/2006/relationships/slideLayout" Target="../slideLayouts/slideLayout1064.xml"/><Relationship Id="rId8" Type="http://schemas.openxmlformats.org/officeDocument/2006/relationships/slideLayout" Target="../slideLayouts/slideLayout1065.xml"/><Relationship Id="rId9" Type="http://schemas.openxmlformats.org/officeDocument/2006/relationships/slideLayout" Target="../slideLayouts/slideLayout1066.xml"/><Relationship Id="rId10" Type="http://schemas.openxmlformats.org/officeDocument/2006/relationships/slideLayout" Target="../slideLayouts/slideLayout1067.xml"/></Relationships>
</file>

<file path=ppt/slideMasters/_rels/slideMaster98.xml.rels><?xml version="1.0" encoding="UTF-8" standalone="yes"?>
<Relationships xmlns="http://schemas.openxmlformats.org/package/2006/relationships"><Relationship Id="rId11" Type="http://schemas.openxmlformats.org/officeDocument/2006/relationships/slideLayout" Target="../slideLayouts/slideLayout1079.xml"/><Relationship Id="rId12" Type="http://schemas.openxmlformats.org/officeDocument/2006/relationships/theme" Target="../theme/theme98.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069.xml"/><Relationship Id="rId2" Type="http://schemas.openxmlformats.org/officeDocument/2006/relationships/slideLayout" Target="../slideLayouts/slideLayout1070.xml"/><Relationship Id="rId3" Type="http://schemas.openxmlformats.org/officeDocument/2006/relationships/slideLayout" Target="../slideLayouts/slideLayout1071.xml"/><Relationship Id="rId4" Type="http://schemas.openxmlformats.org/officeDocument/2006/relationships/slideLayout" Target="../slideLayouts/slideLayout1072.xml"/><Relationship Id="rId5" Type="http://schemas.openxmlformats.org/officeDocument/2006/relationships/slideLayout" Target="../slideLayouts/slideLayout1073.xml"/><Relationship Id="rId6" Type="http://schemas.openxmlformats.org/officeDocument/2006/relationships/slideLayout" Target="../slideLayouts/slideLayout1074.xml"/><Relationship Id="rId7" Type="http://schemas.openxmlformats.org/officeDocument/2006/relationships/slideLayout" Target="../slideLayouts/slideLayout1075.xml"/><Relationship Id="rId8" Type="http://schemas.openxmlformats.org/officeDocument/2006/relationships/slideLayout" Target="../slideLayouts/slideLayout1076.xml"/><Relationship Id="rId9" Type="http://schemas.openxmlformats.org/officeDocument/2006/relationships/slideLayout" Target="../slideLayouts/slideLayout1077.xml"/><Relationship Id="rId10" Type="http://schemas.openxmlformats.org/officeDocument/2006/relationships/slideLayout" Target="../slideLayouts/slideLayout1078.xml"/></Relationships>
</file>

<file path=ppt/slideMasters/_rels/slideMaster99.xml.rels><?xml version="1.0" encoding="UTF-8" standalone="yes"?>
<Relationships xmlns="http://schemas.openxmlformats.org/package/2006/relationships"><Relationship Id="rId11" Type="http://schemas.openxmlformats.org/officeDocument/2006/relationships/slideLayout" Target="../slideLayouts/slideLayout1090.xml"/><Relationship Id="rId12" Type="http://schemas.openxmlformats.org/officeDocument/2006/relationships/theme" Target="../theme/theme99.xml"/><Relationship Id="rId13" Type="http://schemas.openxmlformats.org/officeDocument/2006/relationships/image" Target="../media/image1.gif"/><Relationship Id="rId14" Type="http://schemas.openxmlformats.org/officeDocument/2006/relationships/image" Target="../media/image2.png"/><Relationship Id="rId1" Type="http://schemas.openxmlformats.org/officeDocument/2006/relationships/slideLayout" Target="../slideLayouts/slideLayout1080.xml"/><Relationship Id="rId2" Type="http://schemas.openxmlformats.org/officeDocument/2006/relationships/slideLayout" Target="../slideLayouts/slideLayout1081.xml"/><Relationship Id="rId3" Type="http://schemas.openxmlformats.org/officeDocument/2006/relationships/slideLayout" Target="../slideLayouts/slideLayout1082.xml"/><Relationship Id="rId4" Type="http://schemas.openxmlformats.org/officeDocument/2006/relationships/slideLayout" Target="../slideLayouts/slideLayout1083.xml"/><Relationship Id="rId5" Type="http://schemas.openxmlformats.org/officeDocument/2006/relationships/slideLayout" Target="../slideLayouts/slideLayout1084.xml"/><Relationship Id="rId6" Type="http://schemas.openxmlformats.org/officeDocument/2006/relationships/slideLayout" Target="../slideLayouts/slideLayout1085.xml"/><Relationship Id="rId7" Type="http://schemas.openxmlformats.org/officeDocument/2006/relationships/slideLayout" Target="../slideLayouts/slideLayout1086.xml"/><Relationship Id="rId8" Type="http://schemas.openxmlformats.org/officeDocument/2006/relationships/slideLayout" Target="../slideLayouts/slideLayout1087.xml"/><Relationship Id="rId9" Type="http://schemas.openxmlformats.org/officeDocument/2006/relationships/slideLayout" Target="../slideLayouts/slideLayout1088.xml"/><Relationship Id="rId10" Type="http://schemas.openxmlformats.org/officeDocument/2006/relationships/slideLayout" Target="../slideLayouts/slideLayout10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806" r:id="rId1"/>
    <p:sldLayoutId id="2147538498" r:id="rId2"/>
    <p:sldLayoutId id="2147538499" r:id="rId3"/>
    <p:sldLayoutId id="2147538500" r:id="rId4"/>
    <p:sldLayoutId id="2147538501" r:id="rId5"/>
    <p:sldLayoutId id="2147538502" r:id="rId6"/>
    <p:sldLayoutId id="2147538503" r:id="rId7"/>
    <p:sldLayoutId id="2147538504" r:id="rId8"/>
    <p:sldLayoutId id="2147538505" r:id="rId9"/>
    <p:sldLayoutId id="2147538506" r:id="rId10"/>
    <p:sldLayoutId id="2147538507" r:id="rId11"/>
    <p:sldLayoutId id="2147538508" r:id="rId12"/>
  </p:sldLayoutIdLst>
  <p:timing>
    <p:tnLst>
      <p:par>
        <p:cTn xmlns:p14="http://schemas.microsoft.com/office/powerpoint/2010/main" id="1" dur="indefinite" restart="never" nodeType="tmRoot"/>
      </p:par>
    </p:tnLst>
  </p:timing>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597" r:id="rId1"/>
    <p:sldLayoutId id="2147538598" r:id="rId2"/>
    <p:sldLayoutId id="2147538599" r:id="rId3"/>
    <p:sldLayoutId id="2147538600" r:id="rId4"/>
    <p:sldLayoutId id="2147538601" r:id="rId5"/>
    <p:sldLayoutId id="2147538602" r:id="rId6"/>
    <p:sldLayoutId id="2147538603" r:id="rId7"/>
    <p:sldLayoutId id="2147538604" r:id="rId8"/>
    <p:sldLayoutId id="2147538605" r:id="rId9"/>
    <p:sldLayoutId id="2147538606" r:id="rId10"/>
    <p:sldLayoutId id="2147538607"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02"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02403"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581" r:id="rId1"/>
    <p:sldLayoutId id="2147539582" r:id="rId2"/>
    <p:sldLayoutId id="2147539583" r:id="rId3"/>
    <p:sldLayoutId id="2147539584" r:id="rId4"/>
    <p:sldLayoutId id="2147539585" r:id="rId5"/>
    <p:sldLayoutId id="2147539586" r:id="rId6"/>
    <p:sldLayoutId id="2147539587" r:id="rId7"/>
    <p:sldLayoutId id="2147539588" r:id="rId8"/>
    <p:sldLayoutId id="2147539589" r:id="rId9"/>
    <p:sldLayoutId id="2147539590" r:id="rId10"/>
    <p:sldLayoutId id="2147539591"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03428"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03429"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592" r:id="rId1"/>
    <p:sldLayoutId id="2147539593" r:id="rId2"/>
    <p:sldLayoutId id="2147539594" r:id="rId3"/>
    <p:sldLayoutId id="2147539595" r:id="rId4"/>
    <p:sldLayoutId id="2147539596" r:id="rId5"/>
    <p:sldLayoutId id="2147539597" r:id="rId6"/>
    <p:sldLayoutId id="2147539598" r:id="rId7"/>
    <p:sldLayoutId id="2147539599" r:id="rId8"/>
    <p:sldLayoutId id="2147539600" r:id="rId9"/>
    <p:sldLayoutId id="2147539601" r:id="rId10"/>
    <p:sldLayoutId id="2147539602" r:id="rId11"/>
  </p:sldLayoutIdLst>
  <p:transition xmlns:p14="http://schemas.microsoft.com/office/powerpoint/2010/main">
    <p:fade/>
  </p:transition>
  <p:hf hdr="0"/>
  <p:txStyles>
    <p:titleStyle>
      <a:lvl1pPr algn="l" rtl="0" eaLnBrk="0" fontAlgn="base" hangingPunct="0">
        <a:lnSpc>
          <a:spcPct val="85000"/>
        </a:lnSpc>
        <a:spcBef>
          <a:spcPct val="0"/>
        </a:spcBef>
        <a:spcAft>
          <a:spcPct val="0"/>
        </a:spcAft>
        <a:defRPr sz="2800">
          <a:solidFill>
            <a:schemeClr val="tx2"/>
          </a:solidFill>
          <a:latin typeface="+mj-lt"/>
          <a:ea typeface="+mj-ea"/>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6pPr>
      <a:lvl7pPr marL="9144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7pPr>
      <a:lvl8pPr marL="13716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8pPr>
      <a:lvl9pPr marL="18288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mn-ea"/>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mn-ea"/>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mn-ea"/>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mn-ea"/>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mn-ea"/>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ea typeface="+mn-ea"/>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ea typeface="+mn-ea"/>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ea typeface="+mn-ea"/>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17"/>
          <p:cNvSpPr/>
          <p:nvPr/>
        </p:nvSpPr>
        <p:spPr>
          <a:xfrm rot="10800000">
            <a:off x="0" y="903288"/>
            <a:ext cx="9144000" cy="163512"/>
          </a:xfrm>
          <a:prstGeom prst="rect">
            <a:avLst/>
          </a:prstGeom>
          <a:gradFill flip="none" rotWithShape="1">
            <a:gsLst>
              <a:gs pos="42000">
                <a:srgbClr val="FFF03B"/>
              </a:gs>
              <a:gs pos="100000">
                <a:srgbClr val="CABE30"/>
              </a:gs>
              <a:gs pos="0">
                <a:srgbClr val="FFF9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defRPr/>
            </a:pPr>
            <a:endParaRPr lang="en-CA" b="0"/>
          </a:p>
        </p:txBody>
      </p:sp>
      <p:pic>
        <p:nvPicPr>
          <p:cNvPr id="104451" name="Image 6"/>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0"/>
            <a:ext cx="91440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p:nvPr/>
        </p:nvSpPr>
        <p:spPr>
          <a:xfrm>
            <a:off x="6096000" y="1030288"/>
            <a:ext cx="3048000" cy="74612"/>
          </a:xfrm>
          <a:prstGeom prst="rect">
            <a:avLst/>
          </a:prstGeom>
          <a:gradFill flip="none" rotWithShape="1">
            <a:gsLst>
              <a:gs pos="100000">
                <a:schemeClr val="bg1">
                  <a:lumMod val="75000"/>
                </a:schemeClr>
              </a:gs>
              <a:gs pos="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defRPr/>
            </a:pPr>
            <a:endParaRPr lang="en-CA" b="0"/>
          </a:p>
        </p:txBody>
      </p:sp>
      <p:pic>
        <p:nvPicPr>
          <p:cNvPr id="104455" name="Picture 11" descr="YPG-EN-C-L-P"/>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034088" y="6126163"/>
            <a:ext cx="26527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CA"/>
              <a:t>Cliquez et modifiez le titre</a:t>
            </a:r>
            <a:endParaRPr lang="en-CA"/>
          </a:p>
        </p:txBody>
      </p:sp>
      <p:sp>
        <p:nvSpPr>
          <p:cNvPr id="10445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11" name="Slide Number Placeholder 4"/>
          <p:cNvSpPr>
            <a:spLocks noGrp="1"/>
          </p:cNvSpPr>
          <p:nvPr>
            <p:ph type="sldNum" sz="quarter" idx="4"/>
          </p:nvPr>
        </p:nvSpPr>
        <p:spPr>
          <a:xfrm>
            <a:off x="381000" y="6324600"/>
            <a:ext cx="2133600" cy="365125"/>
          </a:xfrm>
          <a:prstGeom prst="rect">
            <a:avLst/>
          </a:prstGeom>
        </p:spPr>
        <p:txBody>
          <a:bodyPr vert="horz" wrap="square" lIns="91440" tIns="45720" rIns="91440" bIns="45720" numCol="1" anchor="ctr" anchorCtr="0" compatLnSpc="1">
            <a:prstTxWarp prst="textNoShape">
              <a:avLst/>
            </a:prstTxWarp>
          </a:bodyPr>
          <a:lstStyle>
            <a:lvl1pPr algn="l" defTabSz="457200">
              <a:spcBef>
                <a:spcPct val="20000"/>
              </a:spcBef>
              <a:defRPr sz="1200" b="0">
                <a:solidFill>
                  <a:srgbClr val="898989"/>
                </a:solidFill>
                <a:latin typeface="Calibri" charset="0"/>
              </a:defRPr>
            </a:lvl1pPr>
          </a:lstStyle>
          <a:p>
            <a:fld id="{26B389A6-82DD-9240-86E6-2E9F197EF15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539603" r:id="rId1"/>
    <p:sldLayoutId id="2147539604" r:id="rId2"/>
    <p:sldLayoutId id="2147539605" r:id="rId3"/>
    <p:sldLayoutId id="2147539606" r:id="rId4"/>
    <p:sldLayoutId id="2147539607" r:id="rId5"/>
    <p:sldLayoutId id="2147539608" r:id="rId6"/>
    <p:sldLayoutId id="2147539609" r:id="rId7"/>
    <p:sldLayoutId id="2147539610" r:id="rId8"/>
    <p:sldLayoutId id="2147539611" r:id="rId9"/>
    <p:sldLayoutId id="2147539612" r:id="rId10"/>
    <p:sldLayoutId id="2147539613" r:id="rId11"/>
  </p:sldLayoutIdLst>
  <p:hf hdr="0" ftr="0" dt="0"/>
  <p:txStyles>
    <p:titleStyle>
      <a:lvl1pPr algn="ctr" defTabSz="457200"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eaLnBrk="0" fontAlgn="base" hangingPunct="0">
        <a:spcBef>
          <a:spcPct val="0"/>
        </a:spcBef>
        <a:spcAft>
          <a:spcPct val="0"/>
        </a:spcAft>
        <a:defRPr sz="4400">
          <a:solidFill>
            <a:schemeClr val="tx1"/>
          </a:solidFill>
          <a:latin typeface="Calibri" pitchFamily="34" charset="0"/>
        </a:defRPr>
      </a:lvl6pPr>
      <a:lvl7pPr marL="914400" algn="ctr" defTabSz="457200" rtl="0" eaLnBrk="0" fontAlgn="base" hangingPunct="0">
        <a:spcBef>
          <a:spcPct val="0"/>
        </a:spcBef>
        <a:spcAft>
          <a:spcPct val="0"/>
        </a:spcAft>
        <a:defRPr sz="4400">
          <a:solidFill>
            <a:schemeClr val="tx1"/>
          </a:solidFill>
          <a:latin typeface="Calibri" pitchFamily="34" charset="0"/>
        </a:defRPr>
      </a:lvl7pPr>
      <a:lvl8pPr marL="1371600" algn="ctr" defTabSz="457200" rtl="0" eaLnBrk="0" fontAlgn="base" hangingPunct="0">
        <a:spcBef>
          <a:spcPct val="0"/>
        </a:spcBef>
        <a:spcAft>
          <a:spcPct val="0"/>
        </a:spcAft>
        <a:defRPr sz="4400">
          <a:solidFill>
            <a:schemeClr val="tx1"/>
          </a:solidFill>
          <a:latin typeface="Calibri" pitchFamily="34" charset="0"/>
        </a:defRPr>
      </a:lvl8pPr>
      <a:lvl9pPr marL="1828800" algn="ctr" defTabSz="457200"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defTabSz="457200"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defTabSz="457200"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defTabSz="457200"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defTabSz="457200"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6"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05477"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05478"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614" r:id="rId1"/>
    <p:sldLayoutId id="2147539615" r:id="rId2"/>
    <p:sldLayoutId id="2147539616" r:id="rId3"/>
    <p:sldLayoutId id="2147539617" r:id="rId4"/>
    <p:sldLayoutId id="2147539618" r:id="rId5"/>
    <p:sldLayoutId id="2147539619" r:id="rId6"/>
    <p:sldLayoutId id="2147539620" r:id="rId7"/>
    <p:sldLayoutId id="2147539621" r:id="rId8"/>
    <p:sldLayoutId id="2147539622" r:id="rId9"/>
    <p:sldLayoutId id="2147539623" r:id="rId10"/>
    <p:sldLayoutId id="2147539624"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06498"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06499"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625" r:id="rId1"/>
    <p:sldLayoutId id="2147539626" r:id="rId2"/>
    <p:sldLayoutId id="2147539627" r:id="rId3"/>
    <p:sldLayoutId id="2147539628" r:id="rId4"/>
    <p:sldLayoutId id="2147539629" r:id="rId5"/>
    <p:sldLayoutId id="2147539630" r:id="rId6"/>
    <p:sldLayoutId id="2147539631" r:id="rId7"/>
    <p:sldLayoutId id="2147539632" r:id="rId8"/>
    <p:sldLayoutId id="2147539633" r:id="rId9"/>
    <p:sldLayoutId id="2147539634" r:id="rId10"/>
    <p:sldLayoutId id="2147539635"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07522"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07523"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636" r:id="rId1"/>
    <p:sldLayoutId id="2147539637" r:id="rId2"/>
    <p:sldLayoutId id="2147539638" r:id="rId3"/>
    <p:sldLayoutId id="2147539639" r:id="rId4"/>
    <p:sldLayoutId id="2147539640" r:id="rId5"/>
    <p:sldLayoutId id="2147539641" r:id="rId6"/>
    <p:sldLayoutId id="2147539642" r:id="rId7"/>
    <p:sldLayoutId id="2147539643" r:id="rId8"/>
    <p:sldLayoutId id="2147539644" r:id="rId9"/>
    <p:sldLayoutId id="2147539645" r:id="rId10"/>
    <p:sldLayoutId id="2147539646"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08547" name="Rectangle 3"/>
          <p:cNvSpPr>
            <a:spLocks noGrp="1" noChangeArrowheads="1"/>
          </p:cNvSpPr>
          <p:nvPr>
            <p:ph type="body" idx="1"/>
          </p:nvPr>
        </p:nvSpPr>
        <p:spPr bwMode="auto">
          <a:xfrm>
            <a:off x="1047750" y="1546225"/>
            <a:ext cx="770096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TITLE</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549" name="Rectangle 5"/>
          <p:cNvSpPr>
            <a:spLocks noGrp="1" noChangeArrowheads="1"/>
          </p:cNvSpPr>
          <p:nvPr>
            <p:ph type="title"/>
          </p:nvPr>
        </p:nvSpPr>
        <p:spPr bwMode="auto">
          <a:xfrm>
            <a:off x="381000" y="442913"/>
            <a:ext cx="8367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647" r:id="rId1"/>
    <p:sldLayoutId id="2147539648" r:id="rId2"/>
    <p:sldLayoutId id="2147539649" r:id="rId3"/>
    <p:sldLayoutId id="2147539650" r:id="rId4"/>
    <p:sldLayoutId id="2147539651" r:id="rId5"/>
    <p:sldLayoutId id="2147539652" r:id="rId6"/>
    <p:sldLayoutId id="2147539653" r:id="rId7"/>
    <p:sldLayoutId id="2147539654" r:id="rId8"/>
    <p:sldLayoutId id="2147539655" r:id="rId9"/>
    <p:sldLayoutId id="2147539656" r:id="rId10"/>
    <p:sldLayoutId id="2147539657" r:id="rId11"/>
  </p:sldLayoutIdLst>
  <p:transition xmlns:p14="http://schemas.microsoft.com/office/powerpoint/2010/main"/>
  <p:txStyles>
    <p:titleStyle>
      <a:lvl1pPr algn="l" rtl="0" eaLnBrk="0" fontAlgn="base" hangingPunct="0">
        <a:spcBef>
          <a:spcPct val="0"/>
        </a:spcBef>
        <a:spcAft>
          <a:spcPct val="0"/>
        </a:spcAft>
        <a:defRPr sz="2400">
          <a:solidFill>
            <a:srgbClr val="5F6062"/>
          </a:solidFill>
          <a:latin typeface="+mj-lt"/>
          <a:ea typeface="+mj-ea"/>
          <a:cs typeface="ＭＳ Ｐゴシック" charset="0"/>
        </a:defRPr>
      </a:lvl1pPr>
      <a:lvl2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2pPr>
      <a:lvl3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3pPr>
      <a:lvl4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4pPr>
      <a:lvl5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5pPr>
      <a:lvl6pPr marL="457200" algn="l" rtl="0" fontAlgn="base">
        <a:spcBef>
          <a:spcPct val="0"/>
        </a:spcBef>
        <a:spcAft>
          <a:spcPct val="0"/>
        </a:spcAft>
        <a:defRPr sz="2400">
          <a:solidFill>
            <a:srgbClr val="5F6062"/>
          </a:solidFill>
          <a:latin typeface="Arial" charset="0"/>
          <a:ea typeface="ＭＳ Ｐゴシック" charset="-128"/>
        </a:defRPr>
      </a:lvl6pPr>
      <a:lvl7pPr marL="914400" algn="l" rtl="0" fontAlgn="base">
        <a:spcBef>
          <a:spcPct val="0"/>
        </a:spcBef>
        <a:spcAft>
          <a:spcPct val="0"/>
        </a:spcAft>
        <a:defRPr sz="2400">
          <a:solidFill>
            <a:srgbClr val="5F6062"/>
          </a:solidFill>
          <a:latin typeface="Arial" charset="0"/>
          <a:ea typeface="ＭＳ Ｐゴシック" charset="-128"/>
        </a:defRPr>
      </a:lvl7pPr>
      <a:lvl8pPr marL="1371600" algn="l" rtl="0" fontAlgn="base">
        <a:spcBef>
          <a:spcPct val="0"/>
        </a:spcBef>
        <a:spcAft>
          <a:spcPct val="0"/>
        </a:spcAft>
        <a:defRPr sz="2400">
          <a:solidFill>
            <a:srgbClr val="5F6062"/>
          </a:solidFill>
          <a:latin typeface="Arial" charset="0"/>
          <a:ea typeface="ＭＳ Ｐゴシック" charset="-128"/>
        </a:defRPr>
      </a:lvl8pPr>
      <a:lvl9pPr marL="1828800" algn="l" rtl="0" fontAlgn="base">
        <a:spcBef>
          <a:spcPct val="0"/>
        </a:spcBef>
        <a:spcAft>
          <a:spcPct val="0"/>
        </a:spcAft>
        <a:defRPr sz="2400">
          <a:solidFill>
            <a:srgbClr val="5F6062"/>
          </a:solidFill>
          <a:latin typeface="Arial" charset="0"/>
          <a:ea typeface="ＭＳ Ｐゴシック" charset="-128"/>
        </a:defRPr>
      </a:lvl9pPr>
    </p:titleStyle>
    <p:bodyStyle>
      <a:lvl1pPr marL="185738" indent="-185738" algn="l" rtl="0" eaLnBrk="0" fontAlgn="base" hangingPunct="0">
        <a:spcBef>
          <a:spcPct val="20000"/>
        </a:spcBef>
        <a:spcAft>
          <a:spcPct val="0"/>
        </a:spcAft>
        <a:buChar char="•"/>
        <a:defRPr sz="1400">
          <a:solidFill>
            <a:srgbClr val="5F6062"/>
          </a:solidFill>
          <a:latin typeface="+mn-lt"/>
          <a:ea typeface="ＭＳ Ｐゴシック" charset="0"/>
          <a:cs typeface="ＭＳ Ｐゴシック" charset="0"/>
        </a:defRPr>
      </a:lvl1pPr>
      <a:lvl2pPr marL="628650" indent="-171450" algn="l" rtl="0" eaLnBrk="0" fontAlgn="base" hangingPunct="0">
        <a:spcBef>
          <a:spcPct val="20000"/>
        </a:spcBef>
        <a:spcAft>
          <a:spcPct val="0"/>
        </a:spcAft>
        <a:buChar char="–"/>
        <a:defRPr sz="1200">
          <a:solidFill>
            <a:srgbClr val="5F6062"/>
          </a:solidFill>
          <a:latin typeface="+mn-lt"/>
          <a:ea typeface="ＭＳ Ｐゴシック" charset="0"/>
        </a:defRPr>
      </a:lvl2pPr>
      <a:lvl3pPr marL="1071563" indent="-157163" algn="l" rtl="0" eaLnBrk="0" fontAlgn="base" hangingPunct="0">
        <a:spcBef>
          <a:spcPct val="20000"/>
        </a:spcBef>
        <a:spcAft>
          <a:spcPct val="0"/>
        </a:spcAft>
        <a:buChar char="•"/>
        <a:defRPr sz="1200">
          <a:solidFill>
            <a:srgbClr val="5F6062"/>
          </a:solidFill>
          <a:latin typeface="+mn-lt"/>
          <a:ea typeface="ＭＳ Ｐゴシック" charset="0"/>
        </a:defRPr>
      </a:lvl3pPr>
      <a:lvl4pPr marL="1524000" indent="-152400" algn="l" rtl="0" eaLnBrk="0" fontAlgn="base" hangingPunct="0">
        <a:spcBef>
          <a:spcPct val="20000"/>
        </a:spcBef>
        <a:spcAft>
          <a:spcPct val="0"/>
        </a:spcAft>
        <a:buChar char="–"/>
        <a:defRPr sz="1200">
          <a:solidFill>
            <a:srgbClr val="5F6062"/>
          </a:solidFill>
          <a:latin typeface="+mn-lt"/>
          <a:ea typeface="ＭＳ Ｐゴシック" charset="0"/>
        </a:defRPr>
      </a:lvl4pPr>
      <a:lvl5pPr marL="1976438" indent="-147638" algn="l" rtl="0" eaLnBrk="0" fontAlgn="base" hangingPunct="0">
        <a:spcBef>
          <a:spcPct val="20000"/>
        </a:spcBef>
        <a:spcAft>
          <a:spcPct val="0"/>
        </a:spcAft>
        <a:buChar char="»"/>
        <a:defRPr sz="1200">
          <a:solidFill>
            <a:srgbClr val="5F6062"/>
          </a:solidFill>
          <a:latin typeface="+mn-lt"/>
          <a:ea typeface="ＭＳ Ｐゴシック" charset="0"/>
        </a:defRPr>
      </a:lvl5pPr>
      <a:lvl6pPr marL="2433638" indent="-147638" algn="l" rtl="0" fontAlgn="base">
        <a:spcBef>
          <a:spcPct val="20000"/>
        </a:spcBef>
        <a:spcAft>
          <a:spcPct val="0"/>
        </a:spcAft>
        <a:buChar char="»"/>
        <a:defRPr sz="1200">
          <a:solidFill>
            <a:srgbClr val="5F6062"/>
          </a:solidFill>
          <a:latin typeface="+mn-lt"/>
        </a:defRPr>
      </a:lvl6pPr>
      <a:lvl7pPr marL="2890838" indent="-147638" algn="l" rtl="0" fontAlgn="base">
        <a:spcBef>
          <a:spcPct val="20000"/>
        </a:spcBef>
        <a:spcAft>
          <a:spcPct val="0"/>
        </a:spcAft>
        <a:buChar char="»"/>
        <a:defRPr sz="1200">
          <a:solidFill>
            <a:srgbClr val="5F6062"/>
          </a:solidFill>
          <a:latin typeface="+mn-lt"/>
        </a:defRPr>
      </a:lvl7pPr>
      <a:lvl8pPr marL="3348038" indent="-147638" algn="l" rtl="0" fontAlgn="base">
        <a:spcBef>
          <a:spcPct val="20000"/>
        </a:spcBef>
        <a:spcAft>
          <a:spcPct val="0"/>
        </a:spcAft>
        <a:buChar char="»"/>
        <a:defRPr sz="1200">
          <a:solidFill>
            <a:srgbClr val="5F6062"/>
          </a:solidFill>
          <a:latin typeface="+mn-lt"/>
        </a:defRPr>
      </a:lvl8pPr>
      <a:lvl9pPr marL="3805238" indent="-147638" algn="l" rtl="0" fontAlgn="base">
        <a:spcBef>
          <a:spcPct val="20000"/>
        </a:spcBef>
        <a:spcAft>
          <a:spcPct val="0"/>
        </a:spcAft>
        <a:buChar char="»"/>
        <a:defRPr sz="1200">
          <a:solidFill>
            <a:srgbClr val="5F606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09570"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09571"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658" r:id="rId1"/>
    <p:sldLayoutId id="2147539659" r:id="rId2"/>
    <p:sldLayoutId id="2147539660" r:id="rId3"/>
    <p:sldLayoutId id="2147539661" r:id="rId4"/>
    <p:sldLayoutId id="2147539662" r:id="rId5"/>
    <p:sldLayoutId id="2147539663" r:id="rId6"/>
    <p:sldLayoutId id="2147539664" r:id="rId7"/>
    <p:sldLayoutId id="2147539665" r:id="rId8"/>
    <p:sldLayoutId id="2147539666" r:id="rId9"/>
    <p:sldLayoutId id="2147539667" r:id="rId10"/>
    <p:sldLayoutId id="2147539668"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10594"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10595"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669" r:id="rId1"/>
    <p:sldLayoutId id="2147539670" r:id="rId2"/>
    <p:sldLayoutId id="2147539671" r:id="rId3"/>
    <p:sldLayoutId id="2147539672" r:id="rId4"/>
    <p:sldLayoutId id="2147539673" r:id="rId5"/>
    <p:sldLayoutId id="2147539674" r:id="rId6"/>
    <p:sldLayoutId id="2147539675" r:id="rId7"/>
    <p:sldLayoutId id="2147539676" r:id="rId8"/>
    <p:sldLayoutId id="2147539677" r:id="rId9"/>
    <p:sldLayoutId id="2147539678" r:id="rId10"/>
    <p:sldLayoutId id="2147539679"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11620"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11621"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680" r:id="rId1"/>
    <p:sldLayoutId id="2147539681" r:id="rId2"/>
    <p:sldLayoutId id="2147539682" r:id="rId3"/>
    <p:sldLayoutId id="2147539683" r:id="rId4"/>
    <p:sldLayoutId id="2147539684" r:id="rId5"/>
    <p:sldLayoutId id="2147539685" r:id="rId6"/>
    <p:sldLayoutId id="2147539686" r:id="rId7"/>
    <p:sldLayoutId id="2147539687" r:id="rId8"/>
    <p:sldLayoutId id="2147539688" r:id="rId9"/>
    <p:sldLayoutId id="2147539689" r:id="rId10"/>
    <p:sldLayoutId id="2147539690"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a:solidFill>
                  <a:schemeClr val="tx1">
                    <a:tint val="75000"/>
                  </a:schemeClr>
                </a:solidFill>
                <a:latin typeface="+mn-lt"/>
                <a:ea typeface="+mn-ea"/>
                <a:cs typeface="+mn-cs"/>
              </a:defRPr>
            </a:lvl1pPr>
          </a:lstStyle>
          <a:p>
            <a:pPr>
              <a:defRPr/>
            </a:pPr>
            <a:r>
              <a:rPr lang="en-US"/>
              <a:t>June 27, 2012</a:t>
            </a:r>
          </a:p>
        </p:txBody>
      </p:sp>
      <p:sp>
        <p:nvSpPr>
          <p:cNvPr id="5" name="Footer Placeholder 4"/>
          <p:cNvSpPr>
            <a:spLocks noGrp="1"/>
          </p:cNvSpPr>
          <p:nvPr>
            <p:ph type="ftr" sz="quarter" idx="3"/>
          </p:nvPr>
        </p:nvSpPr>
        <p:spPr>
          <a:xfrm>
            <a:off x="5943600" y="632460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898989"/>
                </a:solidFill>
                <a:latin typeface="+mn-lt"/>
                <a:ea typeface="ＭＳ Ｐゴシック" charset="-128"/>
                <a:cs typeface="+mn-cs"/>
              </a:defRPr>
            </a:lvl1pPr>
          </a:lstStyle>
          <a:p>
            <a:pPr>
              <a:defRPr/>
            </a:pPr>
            <a:r>
              <a:rPr lang="en-US"/>
              <a:t>NPI Meeting</a:t>
            </a:r>
          </a:p>
        </p:txBody>
      </p:sp>
      <p:sp>
        <p:nvSpPr>
          <p:cNvPr id="6" name="Slide Number Placeholder 5"/>
          <p:cNvSpPr>
            <a:spLocks noGrp="1"/>
          </p:cNvSpPr>
          <p:nvPr>
            <p:ph type="sldNum" sz="quarter" idx="4"/>
          </p:nvPr>
        </p:nvSpPr>
        <p:spPr>
          <a:xfrm>
            <a:off x="3657600" y="63404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898989"/>
                </a:solidFill>
                <a:latin typeface="Calibri" charset="0"/>
              </a:defRPr>
            </a:lvl1pPr>
          </a:lstStyle>
          <a:p>
            <a:fld id="{CDAFB6A4-6D40-9749-8C16-F56A767CAF3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538608" r:id="rId1"/>
    <p:sldLayoutId id="2147538609" r:id="rId2"/>
    <p:sldLayoutId id="2147538610" r:id="rId3"/>
    <p:sldLayoutId id="2147538611" r:id="rId4"/>
    <p:sldLayoutId id="2147538612" r:id="rId5"/>
    <p:sldLayoutId id="2147538613" r:id="rId6"/>
    <p:sldLayoutId id="2147538614" r:id="rId7"/>
    <p:sldLayoutId id="2147538615" r:id="rId8"/>
    <p:sldLayoutId id="2147538616" r:id="rId9"/>
    <p:sldLayoutId id="2147538617" r:id="rId10"/>
    <p:sldLayoutId id="2147538618" r:id="rId11"/>
  </p:sldLayoutIdLst>
  <p:hf hdr="0" ftr="0"/>
  <p:txStyles>
    <p:titleStyle>
      <a:lvl1pPr algn="ctr"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12642"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12643"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691" r:id="rId1"/>
    <p:sldLayoutId id="2147539692" r:id="rId2"/>
    <p:sldLayoutId id="2147539693" r:id="rId3"/>
    <p:sldLayoutId id="2147539694" r:id="rId4"/>
    <p:sldLayoutId id="2147539695" r:id="rId5"/>
    <p:sldLayoutId id="2147539696" r:id="rId6"/>
    <p:sldLayoutId id="2147539697" r:id="rId7"/>
    <p:sldLayoutId id="2147539698" r:id="rId8"/>
    <p:sldLayoutId id="2147539699" r:id="rId9"/>
    <p:sldLayoutId id="2147539700" r:id="rId10"/>
    <p:sldLayoutId id="2147539701"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13666"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13667"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702" r:id="rId1"/>
    <p:sldLayoutId id="2147539703" r:id="rId2"/>
    <p:sldLayoutId id="2147539704" r:id="rId3"/>
    <p:sldLayoutId id="2147539705" r:id="rId4"/>
    <p:sldLayoutId id="2147539706" r:id="rId5"/>
    <p:sldLayoutId id="2147539707" r:id="rId6"/>
    <p:sldLayoutId id="2147539708" r:id="rId7"/>
    <p:sldLayoutId id="2147539709" r:id="rId8"/>
    <p:sldLayoutId id="2147539710" r:id="rId9"/>
    <p:sldLayoutId id="2147539711" r:id="rId10"/>
    <p:sldLayoutId id="2147539712"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14692"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fr-FR"/>
              <a:t>Modifiez le style du titre</a:t>
            </a:r>
            <a:endParaRPr lang="en-CA"/>
          </a:p>
        </p:txBody>
      </p:sp>
      <p:sp>
        <p:nvSpPr>
          <p:cNvPr id="114693"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713" r:id="rId1"/>
    <p:sldLayoutId id="2147539714" r:id="rId2"/>
    <p:sldLayoutId id="2147539715" r:id="rId3"/>
    <p:sldLayoutId id="2147539716" r:id="rId4"/>
    <p:sldLayoutId id="2147539717" r:id="rId5"/>
    <p:sldLayoutId id="2147539718" r:id="rId6"/>
    <p:sldLayoutId id="2147539719" r:id="rId7"/>
    <p:sldLayoutId id="2147539720" r:id="rId8"/>
    <p:sldLayoutId id="2147539721" r:id="rId9"/>
    <p:sldLayoutId id="2147539722" r:id="rId10"/>
    <p:sldLayoutId id="2147539723"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15714"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fr-FR"/>
              <a:t>Modifiez le style du titre</a:t>
            </a:r>
            <a:endParaRPr lang="en-CA"/>
          </a:p>
        </p:txBody>
      </p:sp>
      <p:sp>
        <p:nvSpPr>
          <p:cNvPr id="115715"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724" r:id="rId1"/>
    <p:sldLayoutId id="2147539725" r:id="rId2"/>
    <p:sldLayoutId id="2147539726" r:id="rId3"/>
    <p:sldLayoutId id="2147539727" r:id="rId4"/>
    <p:sldLayoutId id="2147539728" r:id="rId5"/>
    <p:sldLayoutId id="2147539729" r:id="rId6"/>
    <p:sldLayoutId id="2147539730" r:id="rId7"/>
    <p:sldLayoutId id="2147539731" r:id="rId8"/>
    <p:sldLayoutId id="2147539732" r:id="rId9"/>
    <p:sldLayoutId id="2147539733" r:id="rId10"/>
    <p:sldLayoutId id="2147539734"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16740"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fr-FR"/>
              <a:t>Modifiez le style du titre</a:t>
            </a:r>
            <a:endParaRPr lang="en-CA"/>
          </a:p>
        </p:txBody>
      </p:sp>
      <p:sp>
        <p:nvSpPr>
          <p:cNvPr id="116741"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735" r:id="rId1"/>
    <p:sldLayoutId id="2147539736" r:id="rId2"/>
    <p:sldLayoutId id="2147539737" r:id="rId3"/>
    <p:sldLayoutId id="2147539738" r:id="rId4"/>
    <p:sldLayoutId id="2147539739" r:id="rId5"/>
    <p:sldLayoutId id="2147539740" r:id="rId6"/>
    <p:sldLayoutId id="2147539741" r:id="rId7"/>
    <p:sldLayoutId id="2147539742" r:id="rId8"/>
    <p:sldLayoutId id="2147539743" r:id="rId9"/>
    <p:sldLayoutId id="2147539744" r:id="rId10"/>
    <p:sldLayoutId id="2147539745"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17762"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17763"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746" r:id="rId1"/>
    <p:sldLayoutId id="2147539747" r:id="rId2"/>
    <p:sldLayoutId id="2147539748" r:id="rId3"/>
    <p:sldLayoutId id="2147539749" r:id="rId4"/>
    <p:sldLayoutId id="2147539750" r:id="rId5"/>
    <p:sldLayoutId id="2147539751" r:id="rId6"/>
    <p:sldLayoutId id="2147539752" r:id="rId7"/>
    <p:sldLayoutId id="2147539753" r:id="rId8"/>
    <p:sldLayoutId id="2147539754" r:id="rId9"/>
    <p:sldLayoutId id="2147539755" r:id="rId10"/>
    <p:sldLayoutId id="2147539756"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18786"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18787"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757" r:id="rId1"/>
    <p:sldLayoutId id="2147539758" r:id="rId2"/>
    <p:sldLayoutId id="2147539759" r:id="rId3"/>
    <p:sldLayoutId id="2147539760" r:id="rId4"/>
    <p:sldLayoutId id="2147539761" r:id="rId5"/>
    <p:sldLayoutId id="2147539762" r:id="rId6"/>
    <p:sldLayoutId id="2147539763" r:id="rId7"/>
    <p:sldLayoutId id="2147539764" r:id="rId8"/>
    <p:sldLayoutId id="2147539765" r:id="rId9"/>
    <p:sldLayoutId id="2147539766" r:id="rId10"/>
    <p:sldLayoutId id="2147539767"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19810"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19811"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768" r:id="rId1"/>
    <p:sldLayoutId id="2147539769" r:id="rId2"/>
    <p:sldLayoutId id="2147539770" r:id="rId3"/>
    <p:sldLayoutId id="2147539771" r:id="rId4"/>
    <p:sldLayoutId id="2147539772" r:id="rId5"/>
    <p:sldLayoutId id="2147539773" r:id="rId6"/>
    <p:sldLayoutId id="2147539774" r:id="rId7"/>
    <p:sldLayoutId id="2147539775" r:id="rId8"/>
    <p:sldLayoutId id="2147539776" r:id="rId9"/>
    <p:sldLayoutId id="2147539777" r:id="rId10"/>
    <p:sldLayoutId id="2147539778"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0834"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title style</a:t>
            </a:r>
          </a:p>
        </p:txBody>
      </p:sp>
      <p:sp>
        <p:nvSpPr>
          <p:cNvPr id="120835"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539779" r:id="rId1"/>
    <p:sldLayoutId id="2147539780" r:id="rId2"/>
    <p:sldLayoutId id="2147539781" r:id="rId3"/>
    <p:sldLayoutId id="2147539782" r:id="rId4"/>
    <p:sldLayoutId id="2147539783" r:id="rId5"/>
    <p:sldLayoutId id="2147539784" r:id="rId6"/>
    <p:sldLayoutId id="2147539785" r:id="rId7"/>
    <p:sldLayoutId id="2147539786" r:id="rId8"/>
    <p:sldLayoutId id="2147539787" r:id="rId9"/>
    <p:sldLayoutId id="2147539788" r:id="rId10"/>
    <p:sldLayoutId id="2147539789" r:id="rId11"/>
  </p:sldLayoutIdLst>
  <p:transition xmlns:p14="http://schemas.microsoft.com/office/powerpoint/2010/main" spd="med">
    <p:fade/>
  </p:transition>
  <p:hf hdr="0" ftr="0" dt="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Calibri" pitchFamily="34" charset="0"/>
        </a:defRPr>
      </a:lvl6pPr>
      <a:lvl7pPr marL="914400" algn="l" rtl="0" eaLnBrk="0" fontAlgn="base" hangingPunct="0">
        <a:lnSpc>
          <a:spcPct val="85000"/>
        </a:lnSpc>
        <a:spcBef>
          <a:spcPct val="0"/>
        </a:spcBef>
        <a:spcAft>
          <a:spcPct val="0"/>
        </a:spcAft>
        <a:defRPr sz="2800">
          <a:solidFill>
            <a:schemeClr val="tx2"/>
          </a:solidFill>
          <a:latin typeface="Calibri" pitchFamily="34" charset="0"/>
        </a:defRPr>
      </a:lvl7pPr>
      <a:lvl8pPr marL="1371600" algn="l" rtl="0" eaLnBrk="0" fontAlgn="base" hangingPunct="0">
        <a:lnSpc>
          <a:spcPct val="85000"/>
        </a:lnSpc>
        <a:spcBef>
          <a:spcPct val="0"/>
        </a:spcBef>
        <a:spcAft>
          <a:spcPct val="0"/>
        </a:spcAft>
        <a:defRPr sz="2800">
          <a:solidFill>
            <a:schemeClr val="tx2"/>
          </a:solidFill>
          <a:latin typeface="Calibri" pitchFamily="34" charset="0"/>
        </a:defRPr>
      </a:lvl8pPr>
      <a:lvl9pPr marL="1828800" algn="l" rtl="0" eaLnBrk="0" fontAlgn="base" hangingPunct="0">
        <a:lnSpc>
          <a:spcPct val="85000"/>
        </a:lnSpc>
        <a:spcBef>
          <a:spcPct val="0"/>
        </a:spcBef>
        <a:spcAft>
          <a:spcPct val="0"/>
        </a:spcAft>
        <a:defRPr sz="2800">
          <a:solidFill>
            <a:schemeClr val="tx2"/>
          </a:solidFill>
          <a:latin typeface="Calibri" pitchFamily="34" charset="0"/>
        </a:defRPr>
      </a:lvl9pPr>
    </p:titleStyle>
    <p:bodyStyle>
      <a:lvl1pPr marL="169863" indent="-169863" algn="l" rtl="0" eaLnBrk="0" fontAlgn="base" hangingPunct="0">
        <a:lnSpc>
          <a:spcPct val="90000"/>
        </a:lnSpc>
        <a:spcBef>
          <a:spcPct val="20000"/>
        </a:spcBef>
        <a:spcAft>
          <a:spcPct val="0"/>
        </a:spcAft>
        <a:buChar char="•"/>
        <a:defRPr sz="14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0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9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8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800">
          <a:solidFill>
            <a:schemeClr val="tx1"/>
          </a:solidFill>
          <a:latin typeface="+mn-lt"/>
        </a:defRPr>
      </a:lvl6pPr>
      <a:lvl7pPr marL="2743200" indent="-169863" algn="l" rtl="0" eaLnBrk="0" fontAlgn="base" hangingPunct="0">
        <a:lnSpc>
          <a:spcPct val="90000"/>
        </a:lnSpc>
        <a:spcBef>
          <a:spcPct val="20000"/>
        </a:spcBef>
        <a:spcAft>
          <a:spcPct val="0"/>
        </a:spcAft>
        <a:buChar char="•"/>
        <a:defRPr sz="800">
          <a:solidFill>
            <a:schemeClr val="tx1"/>
          </a:solidFill>
          <a:latin typeface="+mn-lt"/>
        </a:defRPr>
      </a:lvl7pPr>
      <a:lvl8pPr marL="3200400" indent="-169863" algn="l" rtl="0" eaLnBrk="0" fontAlgn="base" hangingPunct="0">
        <a:lnSpc>
          <a:spcPct val="90000"/>
        </a:lnSpc>
        <a:spcBef>
          <a:spcPct val="20000"/>
        </a:spcBef>
        <a:spcAft>
          <a:spcPct val="0"/>
        </a:spcAft>
        <a:buChar char="•"/>
        <a:defRPr sz="800">
          <a:solidFill>
            <a:schemeClr val="tx1"/>
          </a:solidFill>
          <a:latin typeface="+mn-lt"/>
        </a:defRPr>
      </a:lvl8pPr>
      <a:lvl9pPr marL="3657600" indent="-169863" algn="l" rtl="0" eaLnBrk="0" fontAlgn="base" hangingPunct="0">
        <a:lnSpc>
          <a:spcPct val="90000"/>
        </a:lnSpc>
        <a:spcBef>
          <a:spcPct val="20000"/>
        </a:spcBef>
        <a:spcAft>
          <a:spcPct val="0"/>
        </a:spcAft>
        <a:buChar char="•"/>
        <a:defRPr sz="8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21858" name="Group 116"/>
          <p:cNvGrpSpPr>
            <a:grpSpLocks noChangeAspect="1"/>
          </p:cNvGrpSpPr>
          <p:nvPr/>
        </p:nvGrpSpPr>
        <p:grpSpPr bwMode="auto">
          <a:xfrm>
            <a:off x="6211888" y="5827713"/>
            <a:ext cx="2522537" cy="474662"/>
            <a:chOff x="216" y="4680"/>
            <a:chExt cx="11910" cy="2244"/>
          </a:xfrm>
        </p:grpSpPr>
        <p:pic>
          <p:nvPicPr>
            <p:cNvPr id="121864" name="Picture 92" descr="Icône-Coul-modifié-pour-Microsoft"/>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287" y="4748"/>
              <a:ext cx="1925" cy="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865" name="Group 95"/>
            <p:cNvGrpSpPr>
              <a:grpSpLocks noChangeAspect="1"/>
            </p:cNvGrpSpPr>
            <p:nvPr userDrawn="1"/>
          </p:nvGrpSpPr>
          <p:grpSpPr bwMode="auto">
            <a:xfrm>
              <a:off x="216" y="4680"/>
              <a:ext cx="11910" cy="2244"/>
              <a:chOff x="216" y="4680"/>
              <a:chExt cx="11910" cy="2244"/>
            </a:xfrm>
          </p:grpSpPr>
          <p:sp>
            <p:nvSpPr>
              <p:cNvPr id="121866" name="AutoShape 94"/>
              <p:cNvSpPr>
                <a:spLocks noChangeAspect="1" noChangeArrowheads="1" noTextEdit="1"/>
              </p:cNvSpPr>
              <p:nvPr userDrawn="1"/>
            </p:nvSpPr>
            <p:spPr bwMode="auto">
              <a:xfrm>
                <a:off x="216" y="4680"/>
                <a:ext cx="11910" cy="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7" name="Freeform 96"/>
              <p:cNvSpPr>
                <a:spLocks noChangeAspect="1" noEditPoints="1"/>
              </p:cNvSpPr>
              <p:nvPr userDrawn="1"/>
            </p:nvSpPr>
            <p:spPr bwMode="auto">
              <a:xfrm>
                <a:off x="522" y="4950"/>
                <a:ext cx="1513" cy="1674"/>
              </a:xfrm>
              <a:custGeom>
                <a:avLst/>
                <a:gdLst>
                  <a:gd name="T0" fmla="*/ 2147483647 w 252"/>
                  <a:gd name="T1" fmla="*/ 2147483647 h 279"/>
                  <a:gd name="T2" fmla="*/ 2147483647 w 252"/>
                  <a:gd name="T3" fmla="*/ 2147483647 h 279"/>
                  <a:gd name="T4" fmla="*/ 2147483647 w 252"/>
                  <a:gd name="T5" fmla="*/ 2147483647 h 279"/>
                  <a:gd name="T6" fmla="*/ 2147483647 w 252"/>
                  <a:gd name="T7" fmla="*/ 2147483647 h 279"/>
                  <a:gd name="T8" fmla="*/ 2147483647 w 252"/>
                  <a:gd name="T9" fmla="*/ 2147483647 h 279"/>
                  <a:gd name="T10" fmla="*/ 0 w 252"/>
                  <a:gd name="T11" fmla="*/ 2147483647 h 279"/>
                  <a:gd name="T12" fmla="*/ 2147483647 w 252"/>
                  <a:gd name="T13" fmla="*/ 2147483647 h 279"/>
                  <a:gd name="T14" fmla="*/ 2147483647 w 252"/>
                  <a:gd name="T15" fmla="*/ 2147483647 h 279"/>
                  <a:gd name="T16" fmla="*/ 2147483647 w 252"/>
                  <a:gd name="T17" fmla="*/ 2147483647 h 279"/>
                  <a:gd name="T18" fmla="*/ 2147483647 w 252"/>
                  <a:gd name="T19" fmla="*/ 2147483647 h 279"/>
                  <a:gd name="T20" fmla="*/ 2147483647 w 252"/>
                  <a:gd name="T21" fmla="*/ 2147483647 h 279"/>
                  <a:gd name="T22" fmla="*/ 2147483647 w 252"/>
                  <a:gd name="T23" fmla="*/ 2147483647 h 279"/>
                  <a:gd name="T24" fmla="*/ 2147483647 w 252"/>
                  <a:gd name="T25" fmla="*/ 2147483647 h 279"/>
                  <a:gd name="T26" fmla="*/ 2147483647 w 252"/>
                  <a:gd name="T27" fmla="*/ 2147483647 h 279"/>
                  <a:gd name="T28" fmla="*/ 2147483647 w 252"/>
                  <a:gd name="T29" fmla="*/ 2147483647 h 279"/>
                  <a:gd name="T30" fmla="*/ 2147483647 w 252"/>
                  <a:gd name="T31" fmla="*/ 2147483647 h 279"/>
                  <a:gd name="T32" fmla="*/ 2147483647 w 252"/>
                  <a:gd name="T33" fmla="*/ 2147483647 h 279"/>
                  <a:gd name="T34" fmla="*/ 2147483647 w 252"/>
                  <a:gd name="T35" fmla="*/ 2147483647 h 279"/>
                  <a:gd name="T36" fmla="*/ 2147483647 w 252"/>
                  <a:gd name="T37" fmla="*/ 2147483647 h 279"/>
                  <a:gd name="T38" fmla="*/ 2147483647 w 252"/>
                  <a:gd name="T39" fmla="*/ 2147483647 h 279"/>
                  <a:gd name="T40" fmla="*/ 2147483647 w 252"/>
                  <a:gd name="T41" fmla="*/ 2147483647 h 279"/>
                  <a:gd name="T42" fmla="*/ 2147483647 w 252"/>
                  <a:gd name="T43" fmla="*/ 2147483647 h 279"/>
                  <a:gd name="T44" fmla="*/ 2147483647 w 252"/>
                  <a:gd name="T45" fmla="*/ 2147483647 h 279"/>
                  <a:gd name="T46" fmla="*/ 2147483647 w 252"/>
                  <a:gd name="T47" fmla="*/ 2147483647 h 279"/>
                  <a:gd name="T48" fmla="*/ 2147483647 w 252"/>
                  <a:gd name="T49" fmla="*/ 2147483647 h 279"/>
                  <a:gd name="T50" fmla="*/ 2147483647 w 252"/>
                  <a:gd name="T51" fmla="*/ 2147483647 h 279"/>
                  <a:gd name="T52" fmla="*/ 2147483647 w 252"/>
                  <a:gd name="T53" fmla="*/ 2147483647 h 279"/>
                  <a:gd name="T54" fmla="*/ 2147483647 w 252"/>
                  <a:gd name="T55" fmla="*/ 2147483647 h 279"/>
                  <a:gd name="T56" fmla="*/ 2147483647 w 252"/>
                  <a:gd name="T57" fmla="*/ 2147483647 h 279"/>
                  <a:gd name="T58" fmla="*/ 2147483647 w 252"/>
                  <a:gd name="T59" fmla="*/ 2147483647 h 279"/>
                  <a:gd name="T60" fmla="*/ 2147483647 w 252"/>
                  <a:gd name="T61" fmla="*/ 2147483647 h 279"/>
                  <a:gd name="T62" fmla="*/ 2147483647 w 252"/>
                  <a:gd name="T63" fmla="*/ 2147483647 h 279"/>
                  <a:gd name="T64" fmla="*/ 2147483647 w 252"/>
                  <a:gd name="T65" fmla="*/ 2147483647 h 279"/>
                  <a:gd name="T66" fmla="*/ 2147483647 w 252"/>
                  <a:gd name="T67" fmla="*/ 2147483647 h 279"/>
                  <a:gd name="T68" fmla="*/ 2147483647 w 252"/>
                  <a:gd name="T69" fmla="*/ 2147483647 h 279"/>
                  <a:gd name="T70" fmla="*/ 2147483647 w 252"/>
                  <a:gd name="T71" fmla="*/ 2147483647 h 279"/>
                  <a:gd name="T72" fmla="*/ 2147483647 w 252"/>
                  <a:gd name="T73" fmla="*/ 2147483647 h 279"/>
                  <a:gd name="T74" fmla="*/ 2147483647 w 252"/>
                  <a:gd name="T75" fmla="*/ 2147483647 h 279"/>
                  <a:gd name="T76" fmla="*/ 2147483647 w 252"/>
                  <a:gd name="T77" fmla="*/ 2147483647 h 2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2" h="279">
                    <a:moveTo>
                      <a:pt x="224" y="68"/>
                    </a:moveTo>
                    <a:cubicBezTo>
                      <a:pt x="213" y="41"/>
                      <a:pt x="188" y="0"/>
                      <a:pt x="116" y="9"/>
                    </a:cubicBezTo>
                    <a:cubicBezTo>
                      <a:pt x="67" y="15"/>
                      <a:pt x="34" y="48"/>
                      <a:pt x="30" y="52"/>
                    </a:cubicBezTo>
                    <a:cubicBezTo>
                      <a:pt x="26" y="57"/>
                      <a:pt x="16" y="70"/>
                      <a:pt x="16" y="70"/>
                    </a:cubicBezTo>
                    <a:cubicBezTo>
                      <a:pt x="10" y="80"/>
                      <a:pt x="9" y="84"/>
                      <a:pt x="4" y="95"/>
                    </a:cubicBezTo>
                    <a:cubicBezTo>
                      <a:pt x="4" y="95"/>
                      <a:pt x="1" y="108"/>
                      <a:pt x="0" y="119"/>
                    </a:cubicBezTo>
                    <a:cubicBezTo>
                      <a:pt x="0" y="130"/>
                      <a:pt x="4" y="145"/>
                      <a:pt x="9" y="158"/>
                    </a:cubicBezTo>
                    <a:cubicBezTo>
                      <a:pt x="12" y="163"/>
                      <a:pt x="14" y="167"/>
                      <a:pt x="19" y="174"/>
                    </a:cubicBezTo>
                    <a:cubicBezTo>
                      <a:pt x="23" y="179"/>
                      <a:pt x="26" y="185"/>
                      <a:pt x="32" y="191"/>
                    </a:cubicBezTo>
                    <a:cubicBezTo>
                      <a:pt x="43" y="203"/>
                      <a:pt x="43" y="203"/>
                      <a:pt x="43" y="203"/>
                    </a:cubicBezTo>
                    <a:cubicBezTo>
                      <a:pt x="51" y="212"/>
                      <a:pt x="62" y="221"/>
                      <a:pt x="62" y="221"/>
                    </a:cubicBezTo>
                    <a:cubicBezTo>
                      <a:pt x="62" y="221"/>
                      <a:pt x="82" y="237"/>
                      <a:pt x="84" y="239"/>
                    </a:cubicBezTo>
                    <a:cubicBezTo>
                      <a:pt x="95" y="246"/>
                      <a:pt x="95" y="246"/>
                      <a:pt x="95" y="246"/>
                    </a:cubicBezTo>
                    <a:cubicBezTo>
                      <a:pt x="95" y="246"/>
                      <a:pt x="113" y="257"/>
                      <a:pt x="122" y="261"/>
                    </a:cubicBezTo>
                    <a:cubicBezTo>
                      <a:pt x="130" y="265"/>
                      <a:pt x="142" y="271"/>
                      <a:pt x="154" y="273"/>
                    </a:cubicBezTo>
                    <a:cubicBezTo>
                      <a:pt x="171" y="277"/>
                      <a:pt x="178" y="279"/>
                      <a:pt x="195" y="276"/>
                    </a:cubicBezTo>
                    <a:cubicBezTo>
                      <a:pt x="200" y="274"/>
                      <a:pt x="215" y="269"/>
                      <a:pt x="225" y="249"/>
                    </a:cubicBezTo>
                    <a:cubicBezTo>
                      <a:pt x="225" y="249"/>
                      <a:pt x="230" y="243"/>
                      <a:pt x="234" y="226"/>
                    </a:cubicBezTo>
                    <a:cubicBezTo>
                      <a:pt x="240" y="206"/>
                      <a:pt x="252" y="140"/>
                      <a:pt x="224" y="68"/>
                    </a:cubicBezTo>
                    <a:close/>
                    <a:moveTo>
                      <a:pt x="133" y="159"/>
                    </a:moveTo>
                    <a:cubicBezTo>
                      <a:pt x="90" y="231"/>
                      <a:pt x="90" y="231"/>
                      <a:pt x="90" y="231"/>
                    </a:cubicBezTo>
                    <a:cubicBezTo>
                      <a:pt x="90" y="231"/>
                      <a:pt x="79" y="223"/>
                      <a:pt x="78" y="213"/>
                    </a:cubicBezTo>
                    <a:cubicBezTo>
                      <a:pt x="78" y="213"/>
                      <a:pt x="77" y="207"/>
                      <a:pt x="81" y="200"/>
                    </a:cubicBezTo>
                    <a:cubicBezTo>
                      <a:pt x="111" y="138"/>
                      <a:pt x="111" y="138"/>
                      <a:pt x="111" y="138"/>
                    </a:cubicBezTo>
                    <a:cubicBezTo>
                      <a:pt x="111" y="138"/>
                      <a:pt x="123" y="133"/>
                      <a:pt x="132" y="148"/>
                    </a:cubicBezTo>
                    <a:cubicBezTo>
                      <a:pt x="132" y="148"/>
                      <a:pt x="136" y="153"/>
                      <a:pt x="133" y="159"/>
                    </a:cubicBezTo>
                    <a:close/>
                    <a:moveTo>
                      <a:pt x="195" y="222"/>
                    </a:moveTo>
                    <a:cubicBezTo>
                      <a:pt x="137" y="140"/>
                      <a:pt x="137" y="140"/>
                      <a:pt x="137" y="140"/>
                    </a:cubicBezTo>
                    <a:cubicBezTo>
                      <a:pt x="128" y="127"/>
                      <a:pt x="110" y="125"/>
                      <a:pt x="98" y="136"/>
                    </a:cubicBezTo>
                    <a:cubicBezTo>
                      <a:pt x="82" y="151"/>
                      <a:pt x="82" y="151"/>
                      <a:pt x="82" y="151"/>
                    </a:cubicBezTo>
                    <a:cubicBezTo>
                      <a:pt x="75" y="158"/>
                      <a:pt x="64" y="158"/>
                      <a:pt x="57" y="151"/>
                    </a:cubicBezTo>
                    <a:cubicBezTo>
                      <a:pt x="55" y="149"/>
                      <a:pt x="55" y="149"/>
                      <a:pt x="55" y="149"/>
                    </a:cubicBezTo>
                    <a:cubicBezTo>
                      <a:pt x="70" y="129"/>
                      <a:pt x="70" y="129"/>
                      <a:pt x="70" y="129"/>
                    </a:cubicBezTo>
                    <a:cubicBezTo>
                      <a:pt x="81" y="114"/>
                      <a:pt x="82" y="95"/>
                      <a:pt x="72" y="80"/>
                    </a:cubicBezTo>
                    <a:cubicBezTo>
                      <a:pt x="55" y="52"/>
                      <a:pt x="55" y="52"/>
                      <a:pt x="55" y="52"/>
                    </a:cubicBezTo>
                    <a:cubicBezTo>
                      <a:pt x="100" y="52"/>
                      <a:pt x="100" y="52"/>
                      <a:pt x="100" y="52"/>
                    </a:cubicBezTo>
                    <a:cubicBezTo>
                      <a:pt x="115" y="52"/>
                      <a:pt x="140" y="55"/>
                      <a:pt x="154" y="83"/>
                    </a:cubicBezTo>
                    <a:cubicBezTo>
                      <a:pt x="221" y="224"/>
                      <a:pt x="221" y="224"/>
                      <a:pt x="221" y="224"/>
                    </a:cubicBezTo>
                    <a:cubicBezTo>
                      <a:pt x="214" y="232"/>
                      <a:pt x="201" y="231"/>
                      <a:pt x="195" y="222"/>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68" name="Freeform 97"/>
              <p:cNvSpPr>
                <a:spLocks noChangeAspect="1" noEditPoints="1"/>
              </p:cNvSpPr>
              <p:nvPr userDrawn="1"/>
            </p:nvSpPr>
            <p:spPr bwMode="auto">
              <a:xfrm>
                <a:off x="78" y="4680"/>
                <a:ext cx="2221" cy="2256"/>
              </a:xfrm>
              <a:custGeom>
                <a:avLst/>
                <a:gdLst>
                  <a:gd name="T0" fmla="*/ 2147483647 w 370"/>
                  <a:gd name="T1" fmla="*/ 2147483647 h 376"/>
                  <a:gd name="T2" fmla="*/ 2147483647 w 370"/>
                  <a:gd name="T3" fmla="*/ 0 h 376"/>
                  <a:gd name="T4" fmla="*/ 2147483647 w 370"/>
                  <a:gd name="T5" fmla="*/ 2147483647 h 376"/>
                  <a:gd name="T6" fmla="*/ 2147483647 w 370"/>
                  <a:gd name="T7" fmla="*/ 2147483647 h 376"/>
                  <a:gd name="T8" fmla="*/ 2147483647 w 370"/>
                  <a:gd name="T9" fmla="*/ 2147483647 h 376"/>
                  <a:gd name="T10" fmla="*/ 2147483647 w 370"/>
                  <a:gd name="T11" fmla="*/ 2147483647 h 376"/>
                  <a:gd name="T12" fmla="*/ 2147483647 w 370"/>
                  <a:gd name="T13" fmla="*/ 2147483647 h 376"/>
                  <a:gd name="T14" fmla="*/ 2147483647 w 370"/>
                  <a:gd name="T15" fmla="*/ 2147483647 h 376"/>
                  <a:gd name="T16" fmla="*/ 2147483647 w 370"/>
                  <a:gd name="T17" fmla="*/ 2147483647 h 376"/>
                  <a:gd name="T18" fmla="*/ 2147483647 w 370"/>
                  <a:gd name="T19" fmla="*/ 2147483647 h 376"/>
                  <a:gd name="T20" fmla="*/ 2147483647 w 370"/>
                  <a:gd name="T21" fmla="*/ 2147483647 h 376"/>
                  <a:gd name="T22" fmla="*/ 2147483647 w 370"/>
                  <a:gd name="T23" fmla="*/ 2147483647 h 376"/>
                  <a:gd name="T24" fmla="*/ 2147483647 w 370"/>
                  <a:gd name="T25" fmla="*/ 2147483647 h 376"/>
                  <a:gd name="T26" fmla="*/ 2147483647 w 370"/>
                  <a:gd name="T27" fmla="*/ 2147483647 h 3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0" h="376">
                    <a:moveTo>
                      <a:pt x="342" y="83"/>
                    </a:moveTo>
                    <a:cubicBezTo>
                      <a:pt x="317" y="31"/>
                      <a:pt x="268" y="0"/>
                      <a:pt x="208" y="0"/>
                    </a:cubicBezTo>
                    <a:cubicBezTo>
                      <a:pt x="181" y="0"/>
                      <a:pt x="152" y="7"/>
                      <a:pt x="126" y="20"/>
                    </a:cubicBezTo>
                    <a:cubicBezTo>
                      <a:pt x="38" y="61"/>
                      <a:pt x="0" y="147"/>
                      <a:pt x="36" y="225"/>
                    </a:cubicBezTo>
                    <a:cubicBezTo>
                      <a:pt x="68" y="292"/>
                      <a:pt x="173" y="374"/>
                      <a:pt x="255" y="374"/>
                    </a:cubicBezTo>
                    <a:cubicBezTo>
                      <a:pt x="271" y="374"/>
                      <a:pt x="285" y="371"/>
                      <a:pt x="298" y="365"/>
                    </a:cubicBezTo>
                    <a:cubicBezTo>
                      <a:pt x="338" y="346"/>
                      <a:pt x="362" y="300"/>
                      <a:pt x="367" y="234"/>
                    </a:cubicBezTo>
                    <a:cubicBezTo>
                      <a:pt x="370" y="182"/>
                      <a:pt x="360" y="123"/>
                      <a:pt x="342" y="83"/>
                    </a:cubicBezTo>
                    <a:close/>
                    <a:moveTo>
                      <a:pt x="288" y="343"/>
                    </a:moveTo>
                    <a:cubicBezTo>
                      <a:pt x="218" y="376"/>
                      <a:pt x="91" y="285"/>
                      <a:pt x="58" y="214"/>
                    </a:cubicBezTo>
                    <a:cubicBezTo>
                      <a:pt x="25" y="144"/>
                      <a:pt x="66" y="74"/>
                      <a:pt x="136" y="41"/>
                    </a:cubicBezTo>
                    <a:cubicBezTo>
                      <a:pt x="160" y="30"/>
                      <a:pt x="185" y="24"/>
                      <a:pt x="208" y="24"/>
                    </a:cubicBezTo>
                    <a:cubicBezTo>
                      <a:pt x="255" y="24"/>
                      <a:pt x="298" y="47"/>
                      <a:pt x="320" y="93"/>
                    </a:cubicBezTo>
                    <a:cubicBezTo>
                      <a:pt x="353" y="163"/>
                      <a:pt x="358" y="310"/>
                      <a:pt x="288" y="3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69" name="Freeform 98"/>
              <p:cNvSpPr>
                <a:spLocks noChangeAspect="1" noEditPoints="1"/>
              </p:cNvSpPr>
              <p:nvPr userDrawn="1"/>
            </p:nvSpPr>
            <p:spPr bwMode="auto">
              <a:xfrm>
                <a:off x="6531" y="5670"/>
                <a:ext cx="546" cy="660"/>
              </a:xfrm>
              <a:custGeom>
                <a:avLst/>
                <a:gdLst>
                  <a:gd name="T0" fmla="*/ 2147483647 w 91"/>
                  <a:gd name="T1" fmla="*/ 2147483647 h 110"/>
                  <a:gd name="T2" fmla="*/ 2147483647 w 91"/>
                  <a:gd name="T3" fmla="*/ 2147483647 h 110"/>
                  <a:gd name="T4" fmla="*/ 2147483647 w 91"/>
                  <a:gd name="T5" fmla="*/ 2147483647 h 110"/>
                  <a:gd name="T6" fmla="*/ 2147483647 w 91"/>
                  <a:gd name="T7" fmla="*/ 2147483647 h 110"/>
                  <a:gd name="T8" fmla="*/ 2147483647 w 91"/>
                  <a:gd name="T9" fmla="*/ 0 h 110"/>
                  <a:gd name="T10" fmla="*/ 2147483647 w 91"/>
                  <a:gd name="T11" fmla="*/ 2147483647 h 110"/>
                  <a:gd name="T12" fmla="*/ 2147483647 w 91"/>
                  <a:gd name="T13" fmla="*/ 2147483647 h 110"/>
                  <a:gd name="T14" fmla="*/ 2147483647 w 91"/>
                  <a:gd name="T15" fmla="*/ 2147483647 h 110"/>
                  <a:gd name="T16" fmla="*/ 2147483647 w 91"/>
                  <a:gd name="T17" fmla="*/ 2147483647 h 110"/>
                  <a:gd name="T18" fmla="*/ 2147483647 w 91"/>
                  <a:gd name="T19" fmla="*/ 2147483647 h 110"/>
                  <a:gd name="T20" fmla="*/ 2147483647 w 91"/>
                  <a:gd name="T21" fmla="*/ 2147483647 h 110"/>
                  <a:gd name="T22" fmla="*/ 2147483647 w 91"/>
                  <a:gd name="T23" fmla="*/ 2147483647 h 110"/>
                  <a:gd name="T24" fmla="*/ 0 w 91"/>
                  <a:gd name="T25" fmla="*/ 2147483647 h 110"/>
                  <a:gd name="T26" fmla="*/ 2147483647 w 91"/>
                  <a:gd name="T27" fmla="*/ 2147483647 h 110"/>
                  <a:gd name="T28" fmla="*/ 2147483647 w 91"/>
                  <a:gd name="T29" fmla="*/ 2147483647 h 110"/>
                  <a:gd name="T30" fmla="*/ 2147483647 w 91"/>
                  <a:gd name="T31" fmla="*/ 2147483647 h 110"/>
                  <a:gd name="T32" fmla="*/ 2147483647 w 91"/>
                  <a:gd name="T33" fmla="*/ 2147483647 h 110"/>
                  <a:gd name="T34" fmla="*/ 2147483647 w 91"/>
                  <a:gd name="T35" fmla="*/ 2147483647 h 110"/>
                  <a:gd name="T36" fmla="*/ 2147483647 w 91"/>
                  <a:gd name="T37" fmla="*/ 2147483647 h 110"/>
                  <a:gd name="T38" fmla="*/ 2147483647 w 91"/>
                  <a:gd name="T39" fmla="*/ 2147483647 h 110"/>
                  <a:gd name="T40" fmla="*/ 2147483647 w 91"/>
                  <a:gd name="T41" fmla="*/ 2147483647 h 110"/>
                  <a:gd name="T42" fmla="*/ 2147483647 w 91"/>
                  <a:gd name="T43" fmla="*/ 2147483647 h 110"/>
                  <a:gd name="T44" fmla="*/ 2147483647 w 91"/>
                  <a:gd name="T45" fmla="*/ 2147483647 h 110"/>
                  <a:gd name="T46" fmla="*/ 2147483647 w 91"/>
                  <a:gd name="T47" fmla="*/ 2147483647 h 110"/>
                  <a:gd name="T48" fmla="*/ 2147483647 w 91"/>
                  <a:gd name="T49" fmla="*/ 2147483647 h 1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1" h="110">
                    <a:moveTo>
                      <a:pt x="91" y="108"/>
                    </a:moveTo>
                    <a:cubicBezTo>
                      <a:pt x="89" y="101"/>
                      <a:pt x="89" y="94"/>
                      <a:pt x="89" y="87"/>
                    </a:cubicBezTo>
                    <a:cubicBezTo>
                      <a:pt x="89" y="45"/>
                      <a:pt x="89" y="45"/>
                      <a:pt x="89" y="45"/>
                    </a:cubicBezTo>
                    <a:cubicBezTo>
                      <a:pt x="89" y="34"/>
                      <a:pt x="89" y="20"/>
                      <a:pt x="80" y="10"/>
                    </a:cubicBezTo>
                    <a:cubicBezTo>
                      <a:pt x="72" y="1"/>
                      <a:pt x="59" y="0"/>
                      <a:pt x="48" y="0"/>
                    </a:cubicBezTo>
                    <a:cubicBezTo>
                      <a:pt x="39" y="0"/>
                      <a:pt x="8" y="2"/>
                      <a:pt x="4" y="27"/>
                    </a:cubicBezTo>
                    <a:cubicBezTo>
                      <a:pt x="16" y="29"/>
                      <a:pt x="16" y="29"/>
                      <a:pt x="16" y="29"/>
                    </a:cubicBezTo>
                    <a:cubicBezTo>
                      <a:pt x="19" y="17"/>
                      <a:pt x="30" y="10"/>
                      <a:pt x="47" y="10"/>
                    </a:cubicBezTo>
                    <a:cubicBezTo>
                      <a:pt x="67" y="10"/>
                      <a:pt x="76" y="18"/>
                      <a:pt x="76" y="38"/>
                    </a:cubicBezTo>
                    <a:cubicBezTo>
                      <a:pt x="76" y="44"/>
                      <a:pt x="76" y="44"/>
                      <a:pt x="76" y="44"/>
                    </a:cubicBezTo>
                    <a:cubicBezTo>
                      <a:pt x="60" y="44"/>
                      <a:pt x="60" y="44"/>
                      <a:pt x="60" y="44"/>
                    </a:cubicBezTo>
                    <a:cubicBezTo>
                      <a:pt x="48" y="44"/>
                      <a:pt x="32" y="45"/>
                      <a:pt x="19" y="50"/>
                    </a:cubicBezTo>
                    <a:cubicBezTo>
                      <a:pt x="8" y="56"/>
                      <a:pt x="0" y="67"/>
                      <a:pt x="0" y="79"/>
                    </a:cubicBezTo>
                    <a:cubicBezTo>
                      <a:pt x="0" y="100"/>
                      <a:pt x="18" y="110"/>
                      <a:pt x="36" y="110"/>
                    </a:cubicBezTo>
                    <a:cubicBezTo>
                      <a:pt x="54" y="110"/>
                      <a:pt x="66" y="103"/>
                      <a:pt x="73" y="89"/>
                    </a:cubicBezTo>
                    <a:cubicBezTo>
                      <a:pt x="75" y="84"/>
                      <a:pt x="75" y="84"/>
                      <a:pt x="75" y="84"/>
                    </a:cubicBezTo>
                    <a:cubicBezTo>
                      <a:pt x="76" y="89"/>
                      <a:pt x="76" y="89"/>
                      <a:pt x="76" y="89"/>
                    </a:cubicBezTo>
                    <a:cubicBezTo>
                      <a:pt x="78" y="108"/>
                      <a:pt x="78" y="108"/>
                      <a:pt x="78" y="108"/>
                    </a:cubicBezTo>
                    <a:lnTo>
                      <a:pt x="91" y="108"/>
                    </a:lnTo>
                    <a:close/>
                    <a:moveTo>
                      <a:pt x="76" y="62"/>
                    </a:moveTo>
                    <a:cubicBezTo>
                      <a:pt x="76" y="73"/>
                      <a:pt x="63" y="100"/>
                      <a:pt x="40" y="100"/>
                    </a:cubicBezTo>
                    <a:cubicBezTo>
                      <a:pt x="29" y="100"/>
                      <a:pt x="15" y="95"/>
                      <a:pt x="15" y="80"/>
                    </a:cubicBezTo>
                    <a:cubicBezTo>
                      <a:pt x="15" y="53"/>
                      <a:pt x="49" y="53"/>
                      <a:pt x="60" y="53"/>
                    </a:cubicBezTo>
                    <a:cubicBezTo>
                      <a:pt x="76" y="53"/>
                      <a:pt x="76" y="53"/>
                      <a:pt x="76" y="53"/>
                    </a:cubicBezTo>
                    <a:lnTo>
                      <a:pt x="76" y="62"/>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70" name="Freeform 99"/>
              <p:cNvSpPr>
                <a:spLocks noChangeAspect="1" noEditPoints="1"/>
              </p:cNvSpPr>
              <p:nvPr userDrawn="1"/>
            </p:nvSpPr>
            <p:spPr bwMode="auto">
              <a:xfrm>
                <a:off x="7156" y="5586"/>
                <a:ext cx="600" cy="978"/>
              </a:xfrm>
              <a:custGeom>
                <a:avLst/>
                <a:gdLst>
                  <a:gd name="T0" fmla="*/ 2147483647 w 100"/>
                  <a:gd name="T1" fmla="*/ 2147483647 h 163"/>
                  <a:gd name="T2" fmla="*/ 2147483647 w 100"/>
                  <a:gd name="T3" fmla="*/ 2147483647 h 163"/>
                  <a:gd name="T4" fmla="*/ 2147483647 w 100"/>
                  <a:gd name="T5" fmla="*/ 2147483647 h 163"/>
                  <a:gd name="T6" fmla="*/ 2147483647 w 100"/>
                  <a:gd name="T7" fmla="*/ 2147483647 h 163"/>
                  <a:gd name="T8" fmla="*/ 2147483647 w 100"/>
                  <a:gd name="T9" fmla="*/ 2147483647 h 163"/>
                  <a:gd name="T10" fmla="*/ 2147483647 w 100"/>
                  <a:gd name="T11" fmla="*/ 2147483647 h 163"/>
                  <a:gd name="T12" fmla="*/ 2147483647 w 100"/>
                  <a:gd name="T13" fmla="*/ 2147483647 h 163"/>
                  <a:gd name="T14" fmla="*/ 2147483647 w 100"/>
                  <a:gd name="T15" fmla="*/ 2147483647 h 163"/>
                  <a:gd name="T16" fmla="*/ 2147483647 w 100"/>
                  <a:gd name="T17" fmla="*/ 2147483647 h 163"/>
                  <a:gd name="T18" fmla="*/ 2147483647 w 100"/>
                  <a:gd name="T19" fmla="*/ 2147483647 h 163"/>
                  <a:gd name="T20" fmla="*/ 2147483647 w 100"/>
                  <a:gd name="T21" fmla="*/ 2147483647 h 163"/>
                  <a:gd name="T22" fmla="*/ 2147483647 w 100"/>
                  <a:gd name="T23" fmla="*/ 2147483647 h 163"/>
                  <a:gd name="T24" fmla="*/ 2147483647 w 100"/>
                  <a:gd name="T25" fmla="*/ 2147483647 h 163"/>
                  <a:gd name="T26" fmla="*/ 2147483647 w 100"/>
                  <a:gd name="T27" fmla="*/ 2147483647 h 163"/>
                  <a:gd name="T28" fmla="*/ 2147483647 w 100"/>
                  <a:gd name="T29" fmla="*/ 2147483647 h 163"/>
                  <a:gd name="T30" fmla="*/ 2147483647 w 100"/>
                  <a:gd name="T31" fmla="*/ 2147483647 h 163"/>
                  <a:gd name="T32" fmla="*/ 2147483647 w 100"/>
                  <a:gd name="T33" fmla="*/ 0 h 163"/>
                  <a:gd name="T34" fmla="*/ 2147483647 w 100"/>
                  <a:gd name="T35" fmla="*/ 0 h 163"/>
                  <a:gd name="T36" fmla="*/ 2147483647 w 100"/>
                  <a:gd name="T37" fmla="*/ 0 h 163"/>
                  <a:gd name="T38" fmla="*/ 2147483647 w 100"/>
                  <a:gd name="T39" fmla="*/ 2147483647 h 163"/>
                  <a:gd name="T40" fmla="*/ 2147483647 w 100"/>
                  <a:gd name="T41" fmla="*/ 2147483647 h 163"/>
                  <a:gd name="T42" fmla="*/ 2147483647 w 100"/>
                  <a:gd name="T43" fmla="*/ 2147483647 h 163"/>
                  <a:gd name="T44" fmla="*/ 2147483647 w 100"/>
                  <a:gd name="T45" fmla="*/ 2147483647 h 163"/>
                  <a:gd name="T46" fmla="*/ 2147483647 w 100"/>
                  <a:gd name="T47" fmla="*/ 2147483647 h 163"/>
                  <a:gd name="T48" fmla="*/ 2147483647 w 100"/>
                  <a:gd name="T49" fmla="*/ 2147483647 h 163"/>
                  <a:gd name="T50" fmla="*/ 2147483647 w 100"/>
                  <a:gd name="T51" fmla="*/ 2147483647 h 163"/>
                  <a:gd name="T52" fmla="*/ 2147483647 w 100"/>
                  <a:gd name="T53" fmla="*/ 2147483647 h 163"/>
                  <a:gd name="T54" fmla="*/ 2147483647 w 100"/>
                  <a:gd name="T55" fmla="*/ 2147483647 h 163"/>
                  <a:gd name="T56" fmla="*/ 2147483647 w 100"/>
                  <a:gd name="T57" fmla="*/ 2147483647 h 163"/>
                  <a:gd name="T58" fmla="*/ 2147483647 w 100"/>
                  <a:gd name="T59" fmla="*/ 2147483647 h 163"/>
                  <a:gd name="T60" fmla="*/ 2147483647 w 100"/>
                  <a:gd name="T61" fmla="*/ 2147483647 h 163"/>
                  <a:gd name="T62" fmla="*/ 0 w 100"/>
                  <a:gd name="T63" fmla="*/ 2147483647 h 163"/>
                  <a:gd name="T64" fmla="*/ 2147483647 w 100"/>
                  <a:gd name="T65" fmla="*/ 2147483647 h 163"/>
                  <a:gd name="T66" fmla="*/ 2147483647 w 100"/>
                  <a:gd name="T67" fmla="*/ 2147483647 h 163"/>
                  <a:gd name="T68" fmla="*/ 2147483647 w 100"/>
                  <a:gd name="T69" fmla="*/ 2147483647 h 163"/>
                  <a:gd name="T70" fmla="*/ 2147483647 w 100"/>
                  <a:gd name="T71" fmla="*/ 2147483647 h 163"/>
                  <a:gd name="T72" fmla="*/ 2147483647 w 100"/>
                  <a:gd name="T73" fmla="*/ 2147483647 h 163"/>
                  <a:gd name="T74" fmla="*/ 2147483647 w 100"/>
                  <a:gd name="T75" fmla="*/ 2147483647 h 163"/>
                  <a:gd name="T76" fmla="*/ 2147483647 w 100"/>
                  <a:gd name="T77" fmla="*/ 2147483647 h 163"/>
                  <a:gd name="T78" fmla="*/ 2147483647 w 100"/>
                  <a:gd name="T79" fmla="*/ 2147483647 h 163"/>
                  <a:gd name="T80" fmla="*/ 2147483647 w 100"/>
                  <a:gd name="T81" fmla="*/ 2147483647 h 163"/>
                  <a:gd name="T82" fmla="*/ 2147483647 w 100"/>
                  <a:gd name="T83" fmla="*/ 2147483647 h 163"/>
                  <a:gd name="T84" fmla="*/ 2147483647 w 100"/>
                  <a:gd name="T85" fmla="*/ 2147483647 h 163"/>
                  <a:gd name="T86" fmla="*/ 2147483647 w 100"/>
                  <a:gd name="T87" fmla="*/ 2147483647 h 163"/>
                  <a:gd name="T88" fmla="*/ 2147483647 w 100"/>
                  <a:gd name="T89" fmla="*/ 2147483647 h 163"/>
                  <a:gd name="T90" fmla="*/ 2147483647 w 100"/>
                  <a:gd name="T91" fmla="*/ 2147483647 h 163"/>
                  <a:gd name="T92" fmla="*/ 2147483647 w 100"/>
                  <a:gd name="T93" fmla="*/ 2147483647 h 163"/>
                  <a:gd name="T94" fmla="*/ 2147483647 w 100"/>
                  <a:gd name="T95" fmla="*/ 2147483647 h 163"/>
                  <a:gd name="T96" fmla="*/ 2147483647 w 100"/>
                  <a:gd name="T97" fmla="*/ 2147483647 h 163"/>
                  <a:gd name="T98" fmla="*/ 2147483647 w 100"/>
                  <a:gd name="T99" fmla="*/ 2147483647 h 163"/>
                  <a:gd name="T100" fmla="*/ 2147483647 w 100"/>
                  <a:gd name="T101" fmla="*/ 2147483647 h 1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 h="163">
                    <a:moveTo>
                      <a:pt x="85" y="111"/>
                    </a:moveTo>
                    <a:cubicBezTo>
                      <a:pt x="78" y="108"/>
                      <a:pt x="66" y="108"/>
                      <a:pt x="57" y="107"/>
                    </a:cubicBezTo>
                    <a:cubicBezTo>
                      <a:pt x="54" y="107"/>
                      <a:pt x="54" y="107"/>
                      <a:pt x="54" y="107"/>
                    </a:cubicBezTo>
                    <a:cubicBezTo>
                      <a:pt x="51" y="107"/>
                      <a:pt x="49" y="107"/>
                      <a:pt x="46" y="107"/>
                    </a:cubicBezTo>
                    <a:cubicBezTo>
                      <a:pt x="40" y="107"/>
                      <a:pt x="33" y="107"/>
                      <a:pt x="28" y="106"/>
                    </a:cubicBezTo>
                    <a:cubicBezTo>
                      <a:pt x="22" y="104"/>
                      <a:pt x="18" y="100"/>
                      <a:pt x="18" y="95"/>
                    </a:cubicBezTo>
                    <a:cubicBezTo>
                      <a:pt x="18" y="88"/>
                      <a:pt x="26" y="83"/>
                      <a:pt x="32" y="83"/>
                    </a:cubicBezTo>
                    <a:cubicBezTo>
                      <a:pt x="34" y="83"/>
                      <a:pt x="36" y="84"/>
                      <a:pt x="38" y="84"/>
                    </a:cubicBezTo>
                    <a:cubicBezTo>
                      <a:pt x="41" y="84"/>
                      <a:pt x="44" y="85"/>
                      <a:pt x="46" y="85"/>
                    </a:cubicBezTo>
                    <a:cubicBezTo>
                      <a:pt x="57" y="85"/>
                      <a:pt x="66" y="82"/>
                      <a:pt x="73" y="77"/>
                    </a:cubicBezTo>
                    <a:cubicBezTo>
                      <a:pt x="81" y="70"/>
                      <a:pt x="86" y="61"/>
                      <a:pt x="86" y="51"/>
                    </a:cubicBezTo>
                    <a:cubicBezTo>
                      <a:pt x="86" y="42"/>
                      <a:pt x="82" y="33"/>
                      <a:pt x="76" y="26"/>
                    </a:cubicBezTo>
                    <a:cubicBezTo>
                      <a:pt x="75" y="25"/>
                      <a:pt x="75" y="25"/>
                      <a:pt x="75" y="25"/>
                    </a:cubicBezTo>
                    <a:cubicBezTo>
                      <a:pt x="76" y="24"/>
                      <a:pt x="76" y="24"/>
                      <a:pt x="76" y="24"/>
                    </a:cubicBezTo>
                    <a:cubicBezTo>
                      <a:pt x="77" y="12"/>
                      <a:pt x="86" y="11"/>
                      <a:pt x="96" y="11"/>
                    </a:cubicBezTo>
                    <a:cubicBezTo>
                      <a:pt x="96" y="11"/>
                      <a:pt x="96" y="11"/>
                      <a:pt x="96" y="11"/>
                    </a:cubicBezTo>
                    <a:cubicBezTo>
                      <a:pt x="96" y="0"/>
                      <a:pt x="96" y="0"/>
                      <a:pt x="96" y="0"/>
                    </a:cubicBezTo>
                    <a:cubicBezTo>
                      <a:pt x="93" y="0"/>
                      <a:pt x="93" y="0"/>
                      <a:pt x="93" y="0"/>
                    </a:cubicBezTo>
                    <a:cubicBezTo>
                      <a:pt x="93" y="0"/>
                      <a:pt x="92" y="0"/>
                      <a:pt x="91" y="0"/>
                    </a:cubicBezTo>
                    <a:cubicBezTo>
                      <a:pt x="78" y="0"/>
                      <a:pt x="73" y="5"/>
                      <a:pt x="70" y="18"/>
                    </a:cubicBezTo>
                    <a:cubicBezTo>
                      <a:pt x="70" y="20"/>
                      <a:pt x="70" y="20"/>
                      <a:pt x="70" y="20"/>
                    </a:cubicBezTo>
                    <a:cubicBezTo>
                      <a:pt x="68" y="19"/>
                      <a:pt x="68" y="19"/>
                      <a:pt x="68" y="19"/>
                    </a:cubicBezTo>
                    <a:cubicBezTo>
                      <a:pt x="62" y="16"/>
                      <a:pt x="54" y="14"/>
                      <a:pt x="47" y="14"/>
                    </a:cubicBezTo>
                    <a:cubicBezTo>
                      <a:pt x="27" y="14"/>
                      <a:pt x="7" y="26"/>
                      <a:pt x="7" y="49"/>
                    </a:cubicBezTo>
                    <a:cubicBezTo>
                      <a:pt x="7" y="61"/>
                      <a:pt x="11" y="70"/>
                      <a:pt x="20" y="77"/>
                    </a:cubicBezTo>
                    <a:cubicBezTo>
                      <a:pt x="22" y="78"/>
                      <a:pt x="22" y="78"/>
                      <a:pt x="22" y="78"/>
                    </a:cubicBezTo>
                    <a:cubicBezTo>
                      <a:pt x="20" y="79"/>
                      <a:pt x="20" y="79"/>
                      <a:pt x="20" y="79"/>
                    </a:cubicBezTo>
                    <a:cubicBezTo>
                      <a:pt x="11" y="84"/>
                      <a:pt x="6" y="88"/>
                      <a:pt x="6" y="97"/>
                    </a:cubicBezTo>
                    <a:cubicBezTo>
                      <a:pt x="6" y="104"/>
                      <a:pt x="9" y="109"/>
                      <a:pt x="16" y="113"/>
                    </a:cubicBezTo>
                    <a:cubicBezTo>
                      <a:pt x="18" y="115"/>
                      <a:pt x="18" y="115"/>
                      <a:pt x="18" y="115"/>
                    </a:cubicBezTo>
                    <a:cubicBezTo>
                      <a:pt x="15" y="116"/>
                      <a:pt x="15" y="116"/>
                      <a:pt x="15" y="116"/>
                    </a:cubicBezTo>
                    <a:cubicBezTo>
                      <a:pt x="5" y="120"/>
                      <a:pt x="0" y="126"/>
                      <a:pt x="0" y="136"/>
                    </a:cubicBezTo>
                    <a:cubicBezTo>
                      <a:pt x="0" y="149"/>
                      <a:pt x="9" y="155"/>
                      <a:pt x="17" y="159"/>
                    </a:cubicBezTo>
                    <a:cubicBezTo>
                      <a:pt x="26" y="162"/>
                      <a:pt x="38" y="163"/>
                      <a:pt x="49" y="163"/>
                    </a:cubicBezTo>
                    <a:cubicBezTo>
                      <a:pt x="83" y="163"/>
                      <a:pt x="100" y="153"/>
                      <a:pt x="100" y="133"/>
                    </a:cubicBezTo>
                    <a:cubicBezTo>
                      <a:pt x="100" y="123"/>
                      <a:pt x="94" y="115"/>
                      <a:pt x="85" y="111"/>
                    </a:cubicBezTo>
                    <a:close/>
                    <a:moveTo>
                      <a:pt x="21" y="50"/>
                    </a:moveTo>
                    <a:cubicBezTo>
                      <a:pt x="21" y="35"/>
                      <a:pt x="32" y="24"/>
                      <a:pt x="47" y="24"/>
                    </a:cubicBezTo>
                    <a:cubicBezTo>
                      <a:pt x="61" y="24"/>
                      <a:pt x="72" y="35"/>
                      <a:pt x="72" y="49"/>
                    </a:cubicBezTo>
                    <a:cubicBezTo>
                      <a:pt x="72" y="65"/>
                      <a:pt x="62" y="75"/>
                      <a:pt x="47" y="75"/>
                    </a:cubicBezTo>
                    <a:cubicBezTo>
                      <a:pt x="31" y="75"/>
                      <a:pt x="21" y="65"/>
                      <a:pt x="21" y="50"/>
                    </a:cubicBezTo>
                    <a:close/>
                    <a:moveTo>
                      <a:pt x="77" y="148"/>
                    </a:moveTo>
                    <a:cubicBezTo>
                      <a:pt x="70" y="152"/>
                      <a:pt x="58" y="153"/>
                      <a:pt x="49" y="153"/>
                    </a:cubicBezTo>
                    <a:cubicBezTo>
                      <a:pt x="32" y="153"/>
                      <a:pt x="13" y="148"/>
                      <a:pt x="13" y="134"/>
                    </a:cubicBezTo>
                    <a:cubicBezTo>
                      <a:pt x="13" y="125"/>
                      <a:pt x="20" y="121"/>
                      <a:pt x="26" y="118"/>
                    </a:cubicBezTo>
                    <a:cubicBezTo>
                      <a:pt x="26" y="118"/>
                      <a:pt x="26" y="118"/>
                      <a:pt x="26" y="118"/>
                    </a:cubicBezTo>
                    <a:cubicBezTo>
                      <a:pt x="27" y="118"/>
                      <a:pt x="27" y="118"/>
                      <a:pt x="27" y="118"/>
                    </a:cubicBezTo>
                    <a:cubicBezTo>
                      <a:pt x="34" y="119"/>
                      <a:pt x="46" y="119"/>
                      <a:pt x="54" y="119"/>
                    </a:cubicBezTo>
                    <a:cubicBezTo>
                      <a:pt x="58" y="119"/>
                      <a:pt x="61" y="119"/>
                      <a:pt x="63" y="119"/>
                    </a:cubicBezTo>
                    <a:cubicBezTo>
                      <a:pt x="71" y="120"/>
                      <a:pt x="88" y="121"/>
                      <a:pt x="88" y="134"/>
                    </a:cubicBezTo>
                    <a:cubicBezTo>
                      <a:pt x="88" y="142"/>
                      <a:pt x="82" y="146"/>
                      <a:pt x="77" y="148"/>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71" name="Freeform 100"/>
              <p:cNvSpPr>
                <a:spLocks noChangeAspect="1" noEditPoints="1"/>
              </p:cNvSpPr>
              <p:nvPr userDrawn="1"/>
            </p:nvSpPr>
            <p:spPr bwMode="auto">
              <a:xfrm>
                <a:off x="7738" y="5670"/>
                <a:ext cx="570" cy="660"/>
              </a:xfrm>
              <a:custGeom>
                <a:avLst/>
                <a:gdLst>
                  <a:gd name="T0" fmla="*/ 2147483647 w 95"/>
                  <a:gd name="T1" fmla="*/ 2147483647 h 110"/>
                  <a:gd name="T2" fmla="*/ 2147483647 w 95"/>
                  <a:gd name="T3" fmla="*/ 2147483647 h 110"/>
                  <a:gd name="T4" fmla="*/ 2147483647 w 95"/>
                  <a:gd name="T5" fmla="*/ 2147483647 h 110"/>
                  <a:gd name="T6" fmla="*/ 2147483647 w 95"/>
                  <a:gd name="T7" fmla="*/ 2147483647 h 110"/>
                  <a:gd name="T8" fmla="*/ 2147483647 w 95"/>
                  <a:gd name="T9" fmla="*/ 2147483647 h 110"/>
                  <a:gd name="T10" fmla="*/ 2147483647 w 95"/>
                  <a:gd name="T11" fmla="*/ 2147483647 h 110"/>
                  <a:gd name="T12" fmla="*/ 2147483647 w 95"/>
                  <a:gd name="T13" fmla="*/ 2147483647 h 110"/>
                  <a:gd name="T14" fmla="*/ 2147483647 w 95"/>
                  <a:gd name="T15" fmla="*/ 0 h 110"/>
                  <a:gd name="T16" fmla="*/ 0 w 95"/>
                  <a:gd name="T17" fmla="*/ 2147483647 h 110"/>
                  <a:gd name="T18" fmla="*/ 2147483647 w 95"/>
                  <a:gd name="T19" fmla="*/ 2147483647 h 110"/>
                  <a:gd name="T20" fmla="*/ 2147483647 w 95"/>
                  <a:gd name="T21" fmla="*/ 2147483647 h 110"/>
                  <a:gd name="T22" fmla="*/ 2147483647 w 95"/>
                  <a:gd name="T23" fmla="*/ 2147483647 h 110"/>
                  <a:gd name="T24" fmla="*/ 2147483647 w 95"/>
                  <a:gd name="T25" fmla="*/ 2147483647 h 110"/>
                  <a:gd name="T26" fmla="*/ 2147483647 w 95"/>
                  <a:gd name="T27" fmla="*/ 2147483647 h 110"/>
                  <a:gd name="T28" fmla="*/ 2147483647 w 95"/>
                  <a:gd name="T29" fmla="*/ 2147483647 h 110"/>
                  <a:gd name="T30" fmla="*/ 2147483647 w 95"/>
                  <a:gd name="T31" fmla="*/ 2147483647 h 110"/>
                  <a:gd name="T32" fmla="*/ 2147483647 w 95"/>
                  <a:gd name="T33" fmla="*/ 2147483647 h 110"/>
                  <a:gd name="T34" fmla="*/ 2147483647 w 95"/>
                  <a:gd name="T35" fmla="*/ 2147483647 h 110"/>
                  <a:gd name="T36" fmla="*/ 2147483647 w 95"/>
                  <a:gd name="T37" fmla="*/ 2147483647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5" h="110">
                    <a:moveTo>
                      <a:pt x="80" y="79"/>
                    </a:moveTo>
                    <a:cubicBezTo>
                      <a:pt x="74" y="92"/>
                      <a:pt x="63" y="99"/>
                      <a:pt x="50" y="99"/>
                    </a:cubicBezTo>
                    <a:cubicBezTo>
                      <a:pt x="37" y="99"/>
                      <a:pt x="26" y="92"/>
                      <a:pt x="21" y="82"/>
                    </a:cubicBezTo>
                    <a:cubicBezTo>
                      <a:pt x="16" y="73"/>
                      <a:pt x="16" y="65"/>
                      <a:pt x="16" y="57"/>
                    </a:cubicBezTo>
                    <a:cubicBezTo>
                      <a:pt x="16" y="55"/>
                      <a:pt x="16" y="55"/>
                      <a:pt x="16" y="55"/>
                    </a:cubicBezTo>
                    <a:cubicBezTo>
                      <a:pt x="94" y="55"/>
                      <a:pt x="94" y="55"/>
                      <a:pt x="94" y="55"/>
                    </a:cubicBezTo>
                    <a:cubicBezTo>
                      <a:pt x="95" y="38"/>
                      <a:pt x="89" y="22"/>
                      <a:pt x="80" y="13"/>
                    </a:cubicBezTo>
                    <a:cubicBezTo>
                      <a:pt x="72" y="4"/>
                      <a:pt x="62" y="0"/>
                      <a:pt x="49" y="0"/>
                    </a:cubicBezTo>
                    <a:cubicBezTo>
                      <a:pt x="16" y="0"/>
                      <a:pt x="0" y="29"/>
                      <a:pt x="0" y="55"/>
                    </a:cubicBezTo>
                    <a:cubicBezTo>
                      <a:pt x="0" y="83"/>
                      <a:pt x="15" y="110"/>
                      <a:pt x="48" y="110"/>
                    </a:cubicBezTo>
                    <a:cubicBezTo>
                      <a:pt x="68" y="110"/>
                      <a:pt x="86" y="99"/>
                      <a:pt x="92" y="81"/>
                    </a:cubicBezTo>
                    <a:lnTo>
                      <a:pt x="80" y="79"/>
                    </a:lnTo>
                    <a:close/>
                    <a:moveTo>
                      <a:pt x="16" y="44"/>
                    </a:moveTo>
                    <a:cubicBezTo>
                      <a:pt x="17" y="28"/>
                      <a:pt x="29" y="10"/>
                      <a:pt x="49" y="10"/>
                    </a:cubicBezTo>
                    <a:cubicBezTo>
                      <a:pt x="57" y="10"/>
                      <a:pt x="65" y="13"/>
                      <a:pt x="70" y="18"/>
                    </a:cubicBezTo>
                    <a:cubicBezTo>
                      <a:pt x="76" y="24"/>
                      <a:pt x="80" y="34"/>
                      <a:pt x="80" y="44"/>
                    </a:cubicBezTo>
                    <a:cubicBezTo>
                      <a:pt x="80" y="46"/>
                      <a:pt x="80" y="46"/>
                      <a:pt x="80" y="46"/>
                    </a:cubicBezTo>
                    <a:cubicBezTo>
                      <a:pt x="16" y="46"/>
                      <a:pt x="16" y="46"/>
                      <a:pt x="16" y="46"/>
                    </a:cubicBezTo>
                    <a:lnTo>
                      <a:pt x="16" y="44"/>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72" name="Freeform 101"/>
              <p:cNvSpPr>
                <a:spLocks noChangeAspect="1"/>
              </p:cNvSpPr>
              <p:nvPr userDrawn="1"/>
            </p:nvSpPr>
            <p:spPr bwMode="auto">
              <a:xfrm>
                <a:off x="8356" y="5670"/>
                <a:ext cx="534" cy="660"/>
              </a:xfrm>
              <a:custGeom>
                <a:avLst/>
                <a:gdLst>
                  <a:gd name="T0" fmla="*/ 2147483647 w 89"/>
                  <a:gd name="T1" fmla="*/ 2147483647 h 110"/>
                  <a:gd name="T2" fmla="*/ 2147483647 w 89"/>
                  <a:gd name="T3" fmla="*/ 2147483647 h 110"/>
                  <a:gd name="T4" fmla="*/ 2147483647 w 89"/>
                  <a:gd name="T5" fmla="*/ 2147483647 h 110"/>
                  <a:gd name="T6" fmla="*/ 2147483647 w 89"/>
                  <a:gd name="T7" fmla="*/ 2147483647 h 110"/>
                  <a:gd name="T8" fmla="*/ 2147483647 w 89"/>
                  <a:gd name="T9" fmla="*/ 2147483647 h 110"/>
                  <a:gd name="T10" fmla="*/ 2147483647 w 89"/>
                  <a:gd name="T11" fmla="*/ 2147483647 h 110"/>
                  <a:gd name="T12" fmla="*/ 2147483647 w 89"/>
                  <a:gd name="T13" fmla="*/ 2147483647 h 110"/>
                  <a:gd name="T14" fmla="*/ 2147483647 w 89"/>
                  <a:gd name="T15" fmla="*/ 0 h 110"/>
                  <a:gd name="T16" fmla="*/ 2147483647 w 89"/>
                  <a:gd name="T17" fmla="*/ 2147483647 h 110"/>
                  <a:gd name="T18" fmla="*/ 2147483647 w 89"/>
                  <a:gd name="T19" fmla="*/ 2147483647 h 110"/>
                  <a:gd name="T20" fmla="*/ 2147483647 w 89"/>
                  <a:gd name="T21" fmla="*/ 2147483647 h 110"/>
                  <a:gd name="T22" fmla="*/ 2147483647 w 89"/>
                  <a:gd name="T23" fmla="*/ 2147483647 h 110"/>
                  <a:gd name="T24" fmla="*/ 2147483647 w 89"/>
                  <a:gd name="T25" fmla="*/ 2147483647 h 110"/>
                  <a:gd name="T26" fmla="*/ 2147483647 w 89"/>
                  <a:gd name="T27" fmla="*/ 2147483647 h 110"/>
                  <a:gd name="T28" fmla="*/ 0 w 89"/>
                  <a:gd name="T29" fmla="*/ 2147483647 h 110"/>
                  <a:gd name="T30" fmla="*/ 2147483647 w 89"/>
                  <a:gd name="T31" fmla="*/ 2147483647 h 110"/>
                  <a:gd name="T32" fmla="*/ 2147483647 w 89"/>
                  <a:gd name="T33" fmla="*/ 2147483647 h 110"/>
                  <a:gd name="T34" fmla="*/ 2147483647 w 89"/>
                  <a:gd name="T35" fmla="*/ 2147483647 h 1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 h="110">
                    <a:moveTo>
                      <a:pt x="77" y="55"/>
                    </a:moveTo>
                    <a:cubicBezTo>
                      <a:pt x="71" y="51"/>
                      <a:pt x="63" y="49"/>
                      <a:pt x="55" y="48"/>
                    </a:cubicBezTo>
                    <a:cubicBezTo>
                      <a:pt x="39" y="45"/>
                      <a:pt x="39" y="45"/>
                      <a:pt x="39" y="45"/>
                    </a:cubicBezTo>
                    <a:cubicBezTo>
                      <a:pt x="31" y="44"/>
                      <a:pt x="18" y="41"/>
                      <a:pt x="18" y="28"/>
                    </a:cubicBezTo>
                    <a:cubicBezTo>
                      <a:pt x="18" y="16"/>
                      <a:pt x="31" y="10"/>
                      <a:pt x="43" y="10"/>
                    </a:cubicBezTo>
                    <a:cubicBezTo>
                      <a:pt x="57" y="10"/>
                      <a:pt x="67" y="17"/>
                      <a:pt x="72" y="27"/>
                    </a:cubicBezTo>
                    <a:cubicBezTo>
                      <a:pt x="84" y="25"/>
                      <a:pt x="84" y="25"/>
                      <a:pt x="84" y="25"/>
                    </a:cubicBezTo>
                    <a:cubicBezTo>
                      <a:pt x="77" y="3"/>
                      <a:pt x="56" y="0"/>
                      <a:pt x="43" y="0"/>
                    </a:cubicBezTo>
                    <a:cubicBezTo>
                      <a:pt x="25" y="0"/>
                      <a:pt x="4" y="8"/>
                      <a:pt x="4" y="30"/>
                    </a:cubicBezTo>
                    <a:cubicBezTo>
                      <a:pt x="4" y="46"/>
                      <a:pt x="15" y="55"/>
                      <a:pt x="35" y="59"/>
                    </a:cubicBezTo>
                    <a:cubicBezTo>
                      <a:pt x="53" y="62"/>
                      <a:pt x="53" y="62"/>
                      <a:pt x="53" y="62"/>
                    </a:cubicBezTo>
                    <a:cubicBezTo>
                      <a:pt x="59" y="63"/>
                      <a:pt x="75" y="66"/>
                      <a:pt x="75" y="80"/>
                    </a:cubicBezTo>
                    <a:cubicBezTo>
                      <a:pt x="75" y="94"/>
                      <a:pt x="61" y="99"/>
                      <a:pt x="47" y="99"/>
                    </a:cubicBezTo>
                    <a:cubicBezTo>
                      <a:pt x="33" y="99"/>
                      <a:pt x="17" y="93"/>
                      <a:pt x="13" y="80"/>
                    </a:cubicBezTo>
                    <a:cubicBezTo>
                      <a:pt x="0" y="82"/>
                      <a:pt x="0" y="82"/>
                      <a:pt x="0" y="82"/>
                    </a:cubicBezTo>
                    <a:cubicBezTo>
                      <a:pt x="6" y="100"/>
                      <a:pt x="22" y="110"/>
                      <a:pt x="46" y="110"/>
                    </a:cubicBezTo>
                    <a:cubicBezTo>
                      <a:pt x="66" y="110"/>
                      <a:pt x="89" y="102"/>
                      <a:pt x="89" y="78"/>
                    </a:cubicBezTo>
                    <a:cubicBezTo>
                      <a:pt x="89" y="69"/>
                      <a:pt x="85" y="60"/>
                      <a:pt x="77" y="55"/>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73" name="Freeform 102"/>
              <p:cNvSpPr>
                <a:spLocks noChangeAspect="1" noEditPoints="1"/>
              </p:cNvSpPr>
              <p:nvPr userDrawn="1"/>
            </p:nvSpPr>
            <p:spPr bwMode="auto">
              <a:xfrm>
                <a:off x="5943" y="5460"/>
                <a:ext cx="570" cy="858"/>
              </a:xfrm>
              <a:custGeom>
                <a:avLst/>
                <a:gdLst>
                  <a:gd name="T0" fmla="*/ 2147483647 w 95"/>
                  <a:gd name="T1" fmla="*/ 2147483647 h 143"/>
                  <a:gd name="T2" fmla="*/ 2147483647 w 95"/>
                  <a:gd name="T3" fmla="*/ 0 h 143"/>
                  <a:gd name="T4" fmla="*/ 0 w 95"/>
                  <a:gd name="T5" fmla="*/ 0 h 143"/>
                  <a:gd name="T6" fmla="*/ 0 w 95"/>
                  <a:gd name="T7" fmla="*/ 2147483647 h 143"/>
                  <a:gd name="T8" fmla="*/ 2147483647 w 95"/>
                  <a:gd name="T9" fmla="*/ 2147483647 h 143"/>
                  <a:gd name="T10" fmla="*/ 2147483647 w 95"/>
                  <a:gd name="T11" fmla="*/ 2147483647 h 143"/>
                  <a:gd name="T12" fmla="*/ 2147483647 w 95"/>
                  <a:gd name="T13" fmla="*/ 2147483647 h 143"/>
                  <a:gd name="T14" fmla="*/ 2147483647 w 95"/>
                  <a:gd name="T15" fmla="*/ 2147483647 h 143"/>
                  <a:gd name="T16" fmla="*/ 2147483647 w 95"/>
                  <a:gd name="T17" fmla="*/ 2147483647 h 143"/>
                  <a:gd name="T18" fmla="*/ 2147483647 w 95"/>
                  <a:gd name="T19" fmla="*/ 2147483647 h 143"/>
                  <a:gd name="T20" fmla="*/ 2147483647 w 95"/>
                  <a:gd name="T21" fmla="*/ 2147483647 h 143"/>
                  <a:gd name="T22" fmla="*/ 2147483647 w 95"/>
                  <a:gd name="T23" fmla="*/ 2147483647 h 143"/>
                  <a:gd name="T24" fmla="*/ 2147483647 w 95"/>
                  <a:gd name="T25" fmla="*/ 2147483647 h 143"/>
                  <a:gd name="T26" fmla="*/ 2147483647 w 95"/>
                  <a:gd name="T27" fmla="*/ 2147483647 h 143"/>
                  <a:gd name="T28" fmla="*/ 2147483647 w 95"/>
                  <a:gd name="T29" fmla="*/ 2147483647 h 143"/>
                  <a:gd name="T30" fmla="*/ 2147483647 w 95"/>
                  <a:gd name="T31" fmla="*/ 2147483647 h 143"/>
                  <a:gd name="T32" fmla="*/ 2147483647 w 95"/>
                  <a:gd name="T33" fmla="*/ 2147483647 h 143"/>
                  <a:gd name="T34" fmla="*/ 2147483647 w 95"/>
                  <a:gd name="T35" fmla="*/ 2147483647 h 1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5" h="143">
                    <a:moveTo>
                      <a:pt x="81" y="10"/>
                    </a:moveTo>
                    <a:cubicBezTo>
                      <a:pt x="71" y="1"/>
                      <a:pt x="58" y="0"/>
                      <a:pt x="47" y="0"/>
                    </a:cubicBezTo>
                    <a:cubicBezTo>
                      <a:pt x="0" y="0"/>
                      <a:pt x="0" y="0"/>
                      <a:pt x="0" y="0"/>
                    </a:cubicBezTo>
                    <a:cubicBezTo>
                      <a:pt x="0" y="143"/>
                      <a:pt x="0" y="143"/>
                      <a:pt x="0" y="143"/>
                    </a:cubicBezTo>
                    <a:cubicBezTo>
                      <a:pt x="15" y="143"/>
                      <a:pt x="15" y="143"/>
                      <a:pt x="15" y="143"/>
                    </a:cubicBezTo>
                    <a:cubicBezTo>
                      <a:pt x="15" y="84"/>
                      <a:pt x="15" y="84"/>
                      <a:pt x="15" y="84"/>
                    </a:cubicBezTo>
                    <a:cubicBezTo>
                      <a:pt x="49" y="84"/>
                      <a:pt x="49" y="84"/>
                      <a:pt x="49" y="84"/>
                    </a:cubicBezTo>
                    <a:cubicBezTo>
                      <a:pt x="65" y="84"/>
                      <a:pt x="75" y="80"/>
                      <a:pt x="83" y="72"/>
                    </a:cubicBezTo>
                    <a:cubicBezTo>
                      <a:pt x="91" y="65"/>
                      <a:pt x="95" y="53"/>
                      <a:pt x="95" y="42"/>
                    </a:cubicBezTo>
                    <a:cubicBezTo>
                      <a:pt x="95" y="30"/>
                      <a:pt x="90" y="17"/>
                      <a:pt x="81" y="10"/>
                    </a:cubicBezTo>
                    <a:close/>
                    <a:moveTo>
                      <a:pt x="72" y="64"/>
                    </a:moveTo>
                    <a:cubicBezTo>
                      <a:pt x="64" y="71"/>
                      <a:pt x="55" y="72"/>
                      <a:pt x="47" y="72"/>
                    </a:cubicBezTo>
                    <a:cubicBezTo>
                      <a:pt x="15" y="72"/>
                      <a:pt x="15" y="72"/>
                      <a:pt x="15" y="72"/>
                    </a:cubicBezTo>
                    <a:cubicBezTo>
                      <a:pt x="15" y="12"/>
                      <a:pt x="15" y="12"/>
                      <a:pt x="15" y="12"/>
                    </a:cubicBezTo>
                    <a:cubicBezTo>
                      <a:pt x="48" y="12"/>
                      <a:pt x="48" y="12"/>
                      <a:pt x="48" y="12"/>
                    </a:cubicBezTo>
                    <a:cubicBezTo>
                      <a:pt x="56" y="12"/>
                      <a:pt x="62" y="13"/>
                      <a:pt x="69" y="18"/>
                    </a:cubicBezTo>
                    <a:cubicBezTo>
                      <a:pt x="76" y="24"/>
                      <a:pt x="80" y="32"/>
                      <a:pt x="80" y="42"/>
                    </a:cubicBezTo>
                    <a:cubicBezTo>
                      <a:pt x="80" y="51"/>
                      <a:pt x="77" y="58"/>
                      <a:pt x="72" y="64"/>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74" name="Freeform 103"/>
              <p:cNvSpPr>
                <a:spLocks noChangeAspect="1"/>
              </p:cNvSpPr>
              <p:nvPr userDrawn="1"/>
            </p:nvSpPr>
            <p:spPr bwMode="auto">
              <a:xfrm>
                <a:off x="8998" y="5436"/>
                <a:ext cx="697" cy="894"/>
              </a:xfrm>
              <a:custGeom>
                <a:avLst/>
                <a:gdLst>
                  <a:gd name="T0" fmla="*/ 2147483647 w 116"/>
                  <a:gd name="T1" fmla="*/ 2147483647 h 149"/>
                  <a:gd name="T2" fmla="*/ 2147483647 w 116"/>
                  <a:gd name="T3" fmla="*/ 2147483647 h 149"/>
                  <a:gd name="T4" fmla="*/ 2147483647 w 116"/>
                  <a:gd name="T5" fmla="*/ 2147483647 h 149"/>
                  <a:gd name="T6" fmla="*/ 2147483647 w 116"/>
                  <a:gd name="T7" fmla="*/ 2147483647 h 149"/>
                  <a:gd name="T8" fmla="*/ 2147483647 w 116"/>
                  <a:gd name="T9" fmla="*/ 2147483647 h 149"/>
                  <a:gd name="T10" fmla="*/ 2147483647 w 116"/>
                  <a:gd name="T11" fmla="*/ 2147483647 h 149"/>
                  <a:gd name="T12" fmla="*/ 2147483647 w 116"/>
                  <a:gd name="T13" fmla="*/ 2147483647 h 149"/>
                  <a:gd name="T14" fmla="*/ 2147483647 w 116"/>
                  <a:gd name="T15" fmla="*/ 2147483647 h 149"/>
                  <a:gd name="T16" fmla="*/ 2147483647 w 116"/>
                  <a:gd name="T17" fmla="*/ 2147483647 h 149"/>
                  <a:gd name="T18" fmla="*/ 2147483647 w 116"/>
                  <a:gd name="T19" fmla="*/ 0 h 149"/>
                  <a:gd name="T20" fmla="*/ 0 w 116"/>
                  <a:gd name="T21" fmla="*/ 2147483647 h 149"/>
                  <a:gd name="T22" fmla="*/ 2147483647 w 116"/>
                  <a:gd name="T23" fmla="*/ 2147483647 h 149"/>
                  <a:gd name="T24" fmla="*/ 2147483647 w 116"/>
                  <a:gd name="T25" fmla="*/ 2147483647 h 149"/>
                  <a:gd name="T26" fmla="*/ 2147483647 w 116"/>
                  <a:gd name="T27" fmla="*/ 2147483647 h 149"/>
                  <a:gd name="T28" fmla="*/ 2147483647 w 116"/>
                  <a:gd name="T29" fmla="*/ 2147483647 h 149"/>
                  <a:gd name="T30" fmla="*/ 2147483647 w 116"/>
                  <a:gd name="T31" fmla="*/ 2147483647 h 149"/>
                  <a:gd name="T32" fmla="*/ 2147483647 w 116"/>
                  <a:gd name="T33" fmla="*/ 2147483647 h 149"/>
                  <a:gd name="T34" fmla="*/ 2147483647 w 116"/>
                  <a:gd name="T35" fmla="*/ 2147483647 h 149"/>
                  <a:gd name="T36" fmla="*/ 2147483647 w 116"/>
                  <a:gd name="T37" fmla="*/ 2147483647 h 149"/>
                  <a:gd name="T38" fmla="*/ 2147483647 w 116"/>
                  <a:gd name="T39" fmla="*/ 2147483647 h 149"/>
                  <a:gd name="T40" fmla="*/ 2147483647 w 116"/>
                  <a:gd name="T41" fmla="*/ 21474836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6" h="149">
                    <a:moveTo>
                      <a:pt x="63" y="88"/>
                    </a:moveTo>
                    <a:cubicBezTo>
                      <a:pt x="100" y="88"/>
                      <a:pt x="100" y="88"/>
                      <a:pt x="100" y="88"/>
                    </a:cubicBezTo>
                    <a:cubicBezTo>
                      <a:pt x="100" y="98"/>
                      <a:pt x="100" y="98"/>
                      <a:pt x="100" y="98"/>
                    </a:cubicBezTo>
                    <a:cubicBezTo>
                      <a:pt x="100" y="121"/>
                      <a:pt x="85" y="137"/>
                      <a:pt x="62" y="137"/>
                    </a:cubicBezTo>
                    <a:cubicBezTo>
                      <a:pt x="47" y="137"/>
                      <a:pt x="33" y="129"/>
                      <a:pt x="26" y="115"/>
                    </a:cubicBezTo>
                    <a:cubicBezTo>
                      <a:pt x="20" y="105"/>
                      <a:pt x="17" y="90"/>
                      <a:pt x="17" y="75"/>
                    </a:cubicBezTo>
                    <a:cubicBezTo>
                      <a:pt x="17" y="61"/>
                      <a:pt x="20" y="12"/>
                      <a:pt x="61" y="12"/>
                    </a:cubicBezTo>
                    <a:cubicBezTo>
                      <a:pt x="80" y="12"/>
                      <a:pt x="95" y="24"/>
                      <a:pt x="100" y="43"/>
                    </a:cubicBezTo>
                    <a:cubicBezTo>
                      <a:pt x="114" y="40"/>
                      <a:pt x="114" y="40"/>
                      <a:pt x="114" y="40"/>
                    </a:cubicBezTo>
                    <a:cubicBezTo>
                      <a:pt x="107" y="14"/>
                      <a:pt x="89" y="0"/>
                      <a:pt x="63" y="0"/>
                    </a:cubicBezTo>
                    <a:cubicBezTo>
                      <a:pt x="20" y="0"/>
                      <a:pt x="0" y="38"/>
                      <a:pt x="0" y="76"/>
                    </a:cubicBezTo>
                    <a:cubicBezTo>
                      <a:pt x="0" y="96"/>
                      <a:pt x="5" y="113"/>
                      <a:pt x="15" y="127"/>
                    </a:cubicBezTo>
                    <a:cubicBezTo>
                      <a:pt x="27" y="142"/>
                      <a:pt x="41" y="149"/>
                      <a:pt x="60" y="149"/>
                    </a:cubicBezTo>
                    <a:cubicBezTo>
                      <a:pt x="78" y="149"/>
                      <a:pt x="92" y="142"/>
                      <a:pt x="100" y="130"/>
                    </a:cubicBezTo>
                    <a:cubicBezTo>
                      <a:pt x="102" y="127"/>
                      <a:pt x="102" y="127"/>
                      <a:pt x="102" y="127"/>
                    </a:cubicBezTo>
                    <a:cubicBezTo>
                      <a:pt x="103" y="131"/>
                      <a:pt x="103" y="131"/>
                      <a:pt x="103" y="131"/>
                    </a:cubicBezTo>
                    <a:cubicBezTo>
                      <a:pt x="107" y="148"/>
                      <a:pt x="107" y="148"/>
                      <a:pt x="107" y="148"/>
                    </a:cubicBezTo>
                    <a:cubicBezTo>
                      <a:pt x="116" y="148"/>
                      <a:pt x="116" y="148"/>
                      <a:pt x="116" y="148"/>
                    </a:cubicBezTo>
                    <a:cubicBezTo>
                      <a:pt x="116" y="76"/>
                      <a:pt x="116" y="76"/>
                      <a:pt x="116" y="76"/>
                    </a:cubicBezTo>
                    <a:cubicBezTo>
                      <a:pt x="63" y="76"/>
                      <a:pt x="63" y="76"/>
                      <a:pt x="63" y="76"/>
                    </a:cubicBezTo>
                    <a:lnTo>
                      <a:pt x="63" y="88"/>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75" name="Freeform 104"/>
              <p:cNvSpPr>
                <a:spLocks noChangeAspect="1"/>
              </p:cNvSpPr>
              <p:nvPr userDrawn="1"/>
            </p:nvSpPr>
            <p:spPr bwMode="auto">
              <a:xfrm>
                <a:off x="9815" y="5664"/>
                <a:ext cx="300" cy="654"/>
              </a:xfrm>
              <a:custGeom>
                <a:avLst/>
                <a:gdLst>
                  <a:gd name="T0" fmla="*/ 2147483647 w 50"/>
                  <a:gd name="T1" fmla="*/ 0 h 109"/>
                  <a:gd name="T2" fmla="*/ 2147483647 w 50"/>
                  <a:gd name="T3" fmla="*/ 0 h 109"/>
                  <a:gd name="T4" fmla="*/ 2147483647 w 50"/>
                  <a:gd name="T5" fmla="*/ 2147483647 h 109"/>
                  <a:gd name="T6" fmla="*/ 2147483647 w 50"/>
                  <a:gd name="T7" fmla="*/ 2147483647 h 109"/>
                  <a:gd name="T8" fmla="*/ 2147483647 w 50"/>
                  <a:gd name="T9" fmla="*/ 2147483647 h 109"/>
                  <a:gd name="T10" fmla="*/ 2147483647 w 50"/>
                  <a:gd name="T11" fmla="*/ 2147483647 h 109"/>
                  <a:gd name="T12" fmla="*/ 0 w 50"/>
                  <a:gd name="T13" fmla="*/ 2147483647 h 109"/>
                  <a:gd name="T14" fmla="*/ 0 w 50"/>
                  <a:gd name="T15" fmla="*/ 2147483647 h 109"/>
                  <a:gd name="T16" fmla="*/ 2147483647 w 50"/>
                  <a:gd name="T17" fmla="*/ 2147483647 h 109"/>
                  <a:gd name="T18" fmla="*/ 2147483647 w 50"/>
                  <a:gd name="T19" fmla="*/ 2147483647 h 109"/>
                  <a:gd name="T20" fmla="*/ 2147483647 w 50"/>
                  <a:gd name="T21" fmla="*/ 2147483647 h 109"/>
                  <a:gd name="T22" fmla="*/ 2147483647 w 50"/>
                  <a:gd name="T23" fmla="*/ 2147483647 h 109"/>
                  <a:gd name="T24" fmla="*/ 2147483647 w 50"/>
                  <a:gd name="T25" fmla="*/ 2147483647 h 109"/>
                  <a:gd name="T26" fmla="*/ 2147483647 w 50"/>
                  <a:gd name="T27" fmla="*/ 0 h 109"/>
                  <a:gd name="T28" fmla="*/ 2147483647 w 50"/>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09">
                    <a:moveTo>
                      <a:pt x="46" y="0"/>
                    </a:moveTo>
                    <a:cubicBezTo>
                      <a:pt x="45" y="0"/>
                      <a:pt x="44" y="0"/>
                      <a:pt x="44" y="0"/>
                    </a:cubicBezTo>
                    <a:cubicBezTo>
                      <a:pt x="31" y="0"/>
                      <a:pt x="17" y="11"/>
                      <a:pt x="12" y="29"/>
                    </a:cubicBezTo>
                    <a:cubicBezTo>
                      <a:pt x="12" y="28"/>
                      <a:pt x="12" y="28"/>
                      <a:pt x="12" y="28"/>
                    </a:cubicBezTo>
                    <a:cubicBezTo>
                      <a:pt x="12" y="28"/>
                      <a:pt x="12" y="28"/>
                      <a:pt x="12" y="28"/>
                    </a:cubicBezTo>
                    <a:cubicBezTo>
                      <a:pt x="12" y="3"/>
                      <a:pt x="12" y="3"/>
                      <a:pt x="12" y="3"/>
                    </a:cubicBezTo>
                    <a:cubicBezTo>
                      <a:pt x="0" y="3"/>
                      <a:pt x="0" y="3"/>
                      <a:pt x="0" y="3"/>
                    </a:cubicBezTo>
                    <a:cubicBezTo>
                      <a:pt x="0" y="109"/>
                      <a:pt x="0" y="109"/>
                      <a:pt x="0" y="109"/>
                    </a:cubicBezTo>
                    <a:cubicBezTo>
                      <a:pt x="13" y="109"/>
                      <a:pt x="13" y="109"/>
                      <a:pt x="13" y="109"/>
                    </a:cubicBezTo>
                    <a:cubicBezTo>
                      <a:pt x="13" y="55"/>
                      <a:pt x="13" y="55"/>
                      <a:pt x="13" y="55"/>
                    </a:cubicBezTo>
                    <a:cubicBezTo>
                      <a:pt x="13" y="46"/>
                      <a:pt x="14" y="39"/>
                      <a:pt x="19" y="31"/>
                    </a:cubicBezTo>
                    <a:cubicBezTo>
                      <a:pt x="26" y="19"/>
                      <a:pt x="36" y="13"/>
                      <a:pt x="49" y="13"/>
                    </a:cubicBezTo>
                    <a:cubicBezTo>
                      <a:pt x="50" y="13"/>
                      <a:pt x="50" y="13"/>
                      <a:pt x="50" y="13"/>
                    </a:cubicBezTo>
                    <a:cubicBezTo>
                      <a:pt x="50" y="0"/>
                      <a:pt x="50" y="0"/>
                      <a:pt x="50" y="0"/>
                    </a:cubicBezTo>
                    <a:lnTo>
                      <a:pt x="46" y="0"/>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76" name="Freeform 105"/>
              <p:cNvSpPr>
                <a:spLocks noChangeAspect="1" noEditPoints="1"/>
              </p:cNvSpPr>
              <p:nvPr userDrawn="1"/>
            </p:nvSpPr>
            <p:spPr bwMode="auto">
              <a:xfrm>
                <a:off x="10121" y="5664"/>
                <a:ext cx="570" cy="666"/>
              </a:xfrm>
              <a:custGeom>
                <a:avLst/>
                <a:gdLst>
                  <a:gd name="T0" fmla="*/ 2147483647 w 95"/>
                  <a:gd name="T1" fmla="*/ 0 h 111"/>
                  <a:gd name="T2" fmla="*/ 0 w 95"/>
                  <a:gd name="T3" fmla="*/ 2147483647 h 111"/>
                  <a:gd name="T4" fmla="*/ 2147483647 w 95"/>
                  <a:gd name="T5" fmla="*/ 2147483647 h 111"/>
                  <a:gd name="T6" fmla="*/ 2147483647 w 95"/>
                  <a:gd name="T7" fmla="*/ 2147483647 h 111"/>
                  <a:gd name="T8" fmla="*/ 2147483647 w 95"/>
                  <a:gd name="T9" fmla="*/ 0 h 111"/>
                  <a:gd name="T10" fmla="*/ 2147483647 w 95"/>
                  <a:gd name="T11" fmla="*/ 2147483647 h 111"/>
                  <a:gd name="T12" fmla="*/ 2147483647 w 95"/>
                  <a:gd name="T13" fmla="*/ 2147483647 h 111"/>
                  <a:gd name="T14" fmla="*/ 2147483647 w 95"/>
                  <a:gd name="T15" fmla="*/ 2147483647 h 111"/>
                  <a:gd name="T16" fmla="*/ 2147483647 w 95"/>
                  <a:gd name="T17" fmla="*/ 2147483647 h 111"/>
                  <a:gd name="T18" fmla="*/ 2147483647 w 95"/>
                  <a:gd name="T19" fmla="*/ 2147483647 h 111"/>
                  <a:gd name="T20" fmla="*/ 2147483647 w 95"/>
                  <a:gd name="T21" fmla="*/ 2147483647 h 111"/>
                  <a:gd name="T22" fmla="*/ 2147483647 w 95"/>
                  <a:gd name="T23" fmla="*/ 2147483647 h 111"/>
                  <a:gd name="T24" fmla="*/ 2147483647 w 95"/>
                  <a:gd name="T25" fmla="*/ 2147483647 h 111"/>
                  <a:gd name="T26" fmla="*/ 2147483647 w 95"/>
                  <a:gd name="T27" fmla="*/ 2147483647 h 1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 h="111">
                    <a:moveTo>
                      <a:pt x="49" y="0"/>
                    </a:moveTo>
                    <a:cubicBezTo>
                      <a:pt x="15" y="0"/>
                      <a:pt x="0" y="28"/>
                      <a:pt x="0" y="55"/>
                    </a:cubicBezTo>
                    <a:cubicBezTo>
                      <a:pt x="0" y="83"/>
                      <a:pt x="14" y="111"/>
                      <a:pt x="46" y="111"/>
                    </a:cubicBezTo>
                    <a:cubicBezTo>
                      <a:pt x="80" y="111"/>
                      <a:pt x="95" y="83"/>
                      <a:pt x="95" y="55"/>
                    </a:cubicBezTo>
                    <a:cubicBezTo>
                      <a:pt x="95" y="29"/>
                      <a:pt x="81" y="0"/>
                      <a:pt x="49" y="0"/>
                    </a:cubicBezTo>
                    <a:close/>
                    <a:moveTo>
                      <a:pt x="74" y="84"/>
                    </a:moveTo>
                    <a:cubicBezTo>
                      <a:pt x="69" y="94"/>
                      <a:pt x="59" y="100"/>
                      <a:pt x="47" y="100"/>
                    </a:cubicBezTo>
                    <a:cubicBezTo>
                      <a:pt x="37" y="100"/>
                      <a:pt x="27" y="95"/>
                      <a:pt x="22" y="86"/>
                    </a:cubicBezTo>
                    <a:cubicBezTo>
                      <a:pt x="17" y="76"/>
                      <a:pt x="16" y="64"/>
                      <a:pt x="16" y="55"/>
                    </a:cubicBezTo>
                    <a:cubicBezTo>
                      <a:pt x="16" y="48"/>
                      <a:pt x="16" y="36"/>
                      <a:pt x="21" y="27"/>
                    </a:cubicBezTo>
                    <a:cubicBezTo>
                      <a:pt x="26" y="17"/>
                      <a:pt x="36" y="10"/>
                      <a:pt x="47" y="10"/>
                    </a:cubicBezTo>
                    <a:cubicBezTo>
                      <a:pt x="57" y="10"/>
                      <a:pt x="67" y="16"/>
                      <a:pt x="73" y="24"/>
                    </a:cubicBezTo>
                    <a:cubicBezTo>
                      <a:pt x="79" y="34"/>
                      <a:pt x="80" y="47"/>
                      <a:pt x="80" y="55"/>
                    </a:cubicBezTo>
                    <a:cubicBezTo>
                      <a:pt x="80" y="63"/>
                      <a:pt x="79" y="74"/>
                      <a:pt x="74" y="84"/>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77" name="Freeform 106"/>
              <p:cNvSpPr>
                <a:spLocks noChangeAspect="1"/>
              </p:cNvSpPr>
              <p:nvPr userDrawn="1"/>
            </p:nvSpPr>
            <p:spPr bwMode="auto">
              <a:xfrm>
                <a:off x="10769" y="5682"/>
                <a:ext cx="499" cy="648"/>
              </a:xfrm>
              <a:custGeom>
                <a:avLst/>
                <a:gdLst>
                  <a:gd name="T0" fmla="*/ 2147483647 w 83"/>
                  <a:gd name="T1" fmla="*/ 2147483647 h 108"/>
                  <a:gd name="T2" fmla="*/ 2147483647 w 83"/>
                  <a:gd name="T3" fmla="*/ 2147483647 h 108"/>
                  <a:gd name="T4" fmla="*/ 2147483647 w 83"/>
                  <a:gd name="T5" fmla="*/ 2147483647 h 108"/>
                  <a:gd name="T6" fmla="*/ 2147483647 w 83"/>
                  <a:gd name="T7" fmla="*/ 2147483647 h 108"/>
                  <a:gd name="T8" fmla="*/ 2147483647 w 83"/>
                  <a:gd name="T9" fmla="*/ 2147483647 h 108"/>
                  <a:gd name="T10" fmla="*/ 2147483647 w 83"/>
                  <a:gd name="T11" fmla="*/ 0 h 108"/>
                  <a:gd name="T12" fmla="*/ 0 w 83"/>
                  <a:gd name="T13" fmla="*/ 0 h 108"/>
                  <a:gd name="T14" fmla="*/ 0 w 83"/>
                  <a:gd name="T15" fmla="*/ 2147483647 h 108"/>
                  <a:gd name="T16" fmla="*/ 2147483647 w 83"/>
                  <a:gd name="T17" fmla="*/ 2147483647 h 108"/>
                  <a:gd name="T18" fmla="*/ 2147483647 w 83"/>
                  <a:gd name="T19" fmla="*/ 2147483647 h 108"/>
                  <a:gd name="T20" fmla="*/ 2147483647 w 83"/>
                  <a:gd name="T21" fmla="*/ 2147483647 h 108"/>
                  <a:gd name="T22" fmla="*/ 2147483647 w 83"/>
                  <a:gd name="T23" fmla="*/ 2147483647 h 108"/>
                  <a:gd name="T24" fmla="*/ 2147483647 w 83"/>
                  <a:gd name="T25" fmla="*/ 2147483647 h 108"/>
                  <a:gd name="T26" fmla="*/ 2147483647 w 83"/>
                  <a:gd name="T27" fmla="*/ 2147483647 h 108"/>
                  <a:gd name="T28" fmla="*/ 2147483647 w 83"/>
                  <a:gd name="T29" fmla="*/ 2147483647 h 108"/>
                  <a:gd name="T30" fmla="*/ 2147483647 w 83"/>
                  <a:gd name="T31" fmla="*/ 0 h 108"/>
                  <a:gd name="T32" fmla="*/ 2147483647 w 83"/>
                  <a:gd name="T33" fmla="*/ 0 h 108"/>
                  <a:gd name="T34" fmla="*/ 2147483647 w 83"/>
                  <a:gd name="T35" fmla="*/ 2147483647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108">
                    <a:moveTo>
                      <a:pt x="70" y="56"/>
                    </a:moveTo>
                    <a:cubicBezTo>
                      <a:pt x="70" y="69"/>
                      <a:pt x="67" y="77"/>
                      <a:pt x="61" y="85"/>
                    </a:cubicBezTo>
                    <a:cubicBezTo>
                      <a:pt x="55" y="93"/>
                      <a:pt x="46" y="97"/>
                      <a:pt x="37" y="97"/>
                    </a:cubicBezTo>
                    <a:cubicBezTo>
                      <a:pt x="29" y="97"/>
                      <a:pt x="21" y="92"/>
                      <a:pt x="18" y="86"/>
                    </a:cubicBezTo>
                    <a:cubicBezTo>
                      <a:pt x="14" y="80"/>
                      <a:pt x="14" y="71"/>
                      <a:pt x="14" y="65"/>
                    </a:cubicBezTo>
                    <a:cubicBezTo>
                      <a:pt x="14" y="0"/>
                      <a:pt x="14" y="0"/>
                      <a:pt x="14" y="0"/>
                    </a:cubicBezTo>
                    <a:cubicBezTo>
                      <a:pt x="0" y="0"/>
                      <a:pt x="0" y="0"/>
                      <a:pt x="0" y="0"/>
                    </a:cubicBezTo>
                    <a:cubicBezTo>
                      <a:pt x="0" y="65"/>
                      <a:pt x="0" y="65"/>
                      <a:pt x="0" y="65"/>
                    </a:cubicBezTo>
                    <a:cubicBezTo>
                      <a:pt x="0" y="75"/>
                      <a:pt x="1" y="87"/>
                      <a:pt x="9" y="96"/>
                    </a:cubicBezTo>
                    <a:cubicBezTo>
                      <a:pt x="15" y="104"/>
                      <a:pt x="24" y="108"/>
                      <a:pt x="35" y="108"/>
                    </a:cubicBezTo>
                    <a:cubicBezTo>
                      <a:pt x="49" y="108"/>
                      <a:pt x="65" y="99"/>
                      <a:pt x="70" y="85"/>
                    </a:cubicBezTo>
                    <a:cubicBezTo>
                      <a:pt x="71" y="84"/>
                      <a:pt x="71" y="84"/>
                      <a:pt x="71" y="84"/>
                    </a:cubicBezTo>
                    <a:cubicBezTo>
                      <a:pt x="71" y="84"/>
                      <a:pt x="71" y="84"/>
                      <a:pt x="71" y="84"/>
                    </a:cubicBezTo>
                    <a:cubicBezTo>
                      <a:pt x="71" y="106"/>
                      <a:pt x="71" y="106"/>
                      <a:pt x="71" y="106"/>
                    </a:cubicBezTo>
                    <a:cubicBezTo>
                      <a:pt x="83" y="106"/>
                      <a:pt x="83" y="106"/>
                      <a:pt x="83" y="106"/>
                    </a:cubicBezTo>
                    <a:cubicBezTo>
                      <a:pt x="83" y="0"/>
                      <a:pt x="83" y="0"/>
                      <a:pt x="83" y="0"/>
                    </a:cubicBezTo>
                    <a:cubicBezTo>
                      <a:pt x="70" y="0"/>
                      <a:pt x="70" y="0"/>
                      <a:pt x="70" y="0"/>
                    </a:cubicBezTo>
                    <a:lnTo>
                      <a:pt x="70" y="56"/>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78" name="Freeform 107"/>
              <p:cNvSpPr>
                <a:spLocks noChangeAspect="1" noEditPoints="1"/>
              </p:cNvSpPr>
              <p:nvPr userDrawn="1"/>
            </p:nvSpPr>
            <p:spPr bwMode="auto">
              <a:xfrm>
                <a:off x="11382" y="5664"/>
                <a:ext cx="534" cy="870"/>
              </a:xfrm>
              <a:custGeom>
                <a:avLst/>
                <a:gdLst>
                  <a:gd name="T0" fmla="*/ 2147483647 w 89"/>
                  <a:gd name="T1" fmla="*/ 2147483647 h 145"/>
                  <a:gd name="T2" fmla="*/ 2147483647 w 89"/>
                  <a:gd name="T3" fmla="*/ 0 h 145"/>
                  <a:gd name="T4" fmla="*/ 2147483647 w 89"/>
                  <a:gd name="T5" fmla="*/ 2147483647 h 145"/>
                  <a:gd name="T6" fmla="*/ 2147483647 w 89"/>
                  <a:gd name="T7" fmla="*/ 2147483647 h 145"/>
                  <a:gd name="T8" fmla="*/ 2147483647 w 89"/>
                  <a:gd name="T9" fmla="*/ 2147483647 h 145"/>
                  <a:gd name="T10" fmla="*/ 2147483647 w 89"/>
                  <a:gd name="T11" fmla="*/ 2147483647 h 145"/>
                  <a:gd name="T12" fmla="*/ 0 w 89"/>
                  <a:gd name="T13" fmla="*/ 2147483647 h 145"/>
                  <a:gd name="T14" fmla="*/ 0 w 89"/>
                  <a:gd name="T15" fmla="*/ 2147483647 h 145"/>
                  <a:gd name="T16" fmla="*/ 2147483647 w 89"/>
                  <a:gd name="T17" fmla="*/ 2147483647 h 145"/>
                  <a:gd name="T18" fmla="*/ 2147483647 w 89"/>
                  <a:gd name="T19" fmla="*/ 2147483647 h 145"/>
                  <a:gd name="T20" fmla="*/ 2147483647 w 89"/>
                  <a:gd name="T21" fmla="*/ 2147483647 h 145"/>
                  <a:gd name="T22" fmla="*/ 2147483647 w 89"/>
                  <a:gd name="T23" fmla="*/ 2147483647 h 145"/>
                  <a:gd name="T24" fmla="*/ 2147483647 w 89"/>
                  <a:gd name="T25" fmla="*/ 2147483647 h 145"/>
                  <a:gd name="T26" fmla="*/ 2147483647 w 89"/>
                  <a:gd name="T27" fmla="*/ 2147483647 h 145"/>
                  <a:gd name="T28" fmla="*/ 2147483647 w 89"/>
                  <a:gd name="T29" fmla="*/ 2147483647 h 145"/>
                  <a:gd name="T30" fmla="*/ 2147483647 w 89"/>
                  <a:gd name="T31" fmla="*/ 2147483647 h 145"/>
                  <a:gd name="T32" fmla="*/ 2147483647 w 89"/>
                  <a:gd name="T33" fmla="*/ 2147483647 h 145"/>
                  <a:gd name="T34" fmla="*/ 2147483647 w 89"/>
                  <a:gd name="T35" fmla="*/ 2147483647 h 145"/>
                  <a:gd name="T36" fmla="*/ 2147483647 w 89"/>
                  <a:gd name="T37" fmla="*/ 2147483647 h 145"/>
                  <a:gd name="T38" fmla="*/ 2147483647 w 89"/>
                  <a:gd name="T39" fmla="*/ 2147483647 h 145"/>
                  <a:gd name="T40" fmla="*/ 2147483647 w 89"/>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9" h="145">
                    <a:moveTo>
                      <a:pt x="89" y="55"/>
                    </a:moveTo>
                    <a:cubicBezTo>
                      <a:pt x="89" y="28"/>
                      <a:pt x="76" y="0"/>
                      <a:pt x="48" y="0"/>
                    </a:cubicBezTo>
                    <a:cubicBezTo>
                      <a:pt x="33" y="0"/>
                      <a:pt x="18" y="8"/>
                      <a:pt x="12" y="23"/>
                    </a:cubicBezTo>
                    <a:cubicBezTo>
                      <a:pt x="12" y="24"/>
                      <a:pt x="12" y="24"/>
                      <a:pt x="12" y="24"/>
                    </a:cubicBezTo>
                    <a:cubicBezTo>
                      <a:pt x="12" y="24"/>
                      <a:pt x="12" y="24"/>
                      <a:pt x="12" y="24"/>
                    </a:cubicBezTo>
                    <a:cubicBezTo>
                      <a:pt x="12" y="3"/>
                      <a:pt x="12" y="3"/>
                      <a:pt x="12" y="3"/>
                    </a:cubicBezTo>
                    <a:cubicBezTo>
                      <a:pt x="0" y="3"/>
                      <a:pt x="0" y="3"/>
                      <a:pt x="0" y="3"/>
                    </a:cubicBezTo>
                    <a:cubicBezTo>
                      <a:pt x="0" y="145"/>
                      <a:pt x="0" y="145"/>
                      <a:pt x="0" y="145"/>
                    </a:cubicBezTo>
                    <a:cubicBezTo>
                      <a:pt x="13" y="145"/>
                      <a:pt x="13" y="145"/>
                      <a:pt x="13" y="145"/>
                    </a:cubicBezTo>
                    <a:cubicBezTo>
                      <a:pt x="13" y="87"/>
                      <a:pt x="13" y="87"/>
                      <a:pt x="13" y="87"/>
                    </a:cubicBezTo>
                    <a:cubicBezTo>
                      <a:pt x="16" y="92"/>
                      <a:pt x="16" y="92"/>
                      <a:pt x="16" y="92"/>
                    </a:cubicBezTo>
                    <a:cubicBezTo>
                      <a:pt x="24" y="105"/>
                      <a:pt x="34" y="111"/>
                      <a:pt x="48" y="111"/>
                    </a:cubicBezTo>
                    <a:cubicBezTo>
                      <a:pt x="61" y="111"/>
                      <a:pt x="73" y="104"/>
                      <a:pt x="81" y="91"/>
                    </a:cubicBezTo>
                    <a:cubicBezTo>
                      <a:pt x="88" y="80"/>
                      <a:pt x="89" y="65"/>
                      <a:pt x="89" y="55"/>
                    </a:cubicBezTo>
                    <a:close/>
                    <a:moveTo>
                      <a:pt x="68" y="86"/>
                    </a:moveTo>
                    <a:cubicBezTo>
                      <a:pt x="63" y="95"/>
                      <a:pt x="53" y="100"/>
                      <a:pt x="44" y="100"/>
                    </a:cubicBezTo>
                    <a:cubicBezTo>
                      <a:pt x="27" y="100"/>
                      <a:pt x="13" y="84"/>
                      <a:pt x="13" y="64"/>
                    </a:cubicBezTo>
                    <a:cubicBezTo>
                      <a:pt x="13" y="40"/>
                      <a:pt x="13" y="40"/>
                      <a:pt x="13" y="40"/>
                    </a:cubicBezTo>
                    <a:cubicBezTo>
                      <a:pt x="16" y="26"/>
                      <a:pt x="28" y="11"/>
                      <a:pt x="44" y="11"/>
                    </a:cubicBezTo>
                    <a:cubicBezTo>
                      <a:pt x="71" y="11"/>
                      <a:pt x="74" y="45"/>
                      <a:pt x="74" y="56"/>
                    </a:cubicBezTo>
                    <a:cubicBezTo>
                      <a:pt x="74" y="64"/>
                      <a:pt x="73" y="77"/>
                      <a:pt x="68" y="86"/>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79" name="Freeform 108"/>
              <p:cNvSpPr>
                <a:spLocks noChangeAspect="1"/>
              </p:cNvSpPr>
              <p:nvPr userDrawn="1"/>
            </p:nvSpPr>
            <p:spPr bwMode="auto">
              <a:xfrm>
                <a:off x="2443" y="5460"/>
                <a:ext cx="745" cy="858"/>
              </a:xfrm>
              <a:custGeom>
                <a:avLst/>
                <a:gdLst>
                  <a:gd name="T0" fmla="*/ 474 w 745"/>
                  <a:gd name="T1" fmla="*/ 498 h 858"/>
                  <a:gd name="T2" fmla="*/ 474 w 745"/>
                  <a:gd name="T3" fmla="*/ 858 h 858"/>
                  <a:gd name="T4" fmla="*/ 276 w 745"/>
                  <a:gd name="T5" fmla="*/ 858 h 858"/>
                  <a:gd name="T6" fmla="*/ 276 w 745"/>
                  <a:gd name="T7" fmla="*/ 498 h 858"/>
                  <a:gd name="T8" fmla="*/ 0 w 745"/>
                  <a:gd name="T9" fmla="*/ 0 h 858"/>
                  <a:gd name="T10" fmla="*/ 234 w 745"/>
                  <a:gd name="T11" fmla="*/ 0 h 858"/>
                  <a:gd name="T12" fmla="*/ 402 w 745"/>
                  <a:gd name="T13" fmla="*/ 330 h 858"/>
                  <a:gd name="T14" fmla="*/ 564 w 745"/>
                  <a:gd name="T15" fmla="*/ 0 h 858"/>
                  <a:gd name="T16" fmla="*/ 745 w 745"/>
                  <a:gd name="T17" fmla="*/ 0 h 858"/>
                  <a:gd name="T18" fmla="*/ 474 w 745"/>
                  <a:gd name="T19" fmla="*/ 498 h 8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45" h="858">
                    <a:moveTo>
                      <a:pt x="474" y="498"/>
                    </a:moveTo>
                    <a:lnTo>
                      <a:pt x="474" y="858"/>
                    </a:lnTo>
                    <a:lnTo>
                      <a:pt x="276" y="858"/>
                    </a:lnTo>
                    <a:lnTo>
                      <a:pt x="276" y="498"/>
                    </a:lnTo>
                    <a:lnTo>
                      <a:pt x="0" y="0"/>
                    </a:lnTo>
                    <a:lnTo>
                      <a:pt x="234" y="0"/>
                    </a:lnTo>
                    <a:lnTo>
                      <a:pt x="402" y="330"/>
                    </a:lnTo>
                    <a:lnTo>
                      <a:pt x="564" y="0"/>
                    </a:lnTo>
                    <a:lnTo>
                      <a:pt x="745" y="0"/>
                    </a:lnTo>
                    <a:lnTo>
                      <a:pt x="474" y="498"/>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80" name="Freeform 109"/>
              <p:cNvSpPr>
                <a:spLocks noChangeAspect="1" noEditPoints="1"/>
              </p:cNvSpPr>
              <p:nvPr userDrawn="1"/>
            </p:nvSpPr>
            <p:spPr bwMode="auto">
              <a:xfrm>
                <a:off x="3055" y="5670"/>
                <a:ext cx="607" cy="660"/>
              </a:xfrm>
              <a:custGeom>
                <a:avLst/>
                <a:gdLst>
                  <a:gd name="T0" fmla="*/ 2147483647 w 101"/>
                  <a:gd name="T1" fmla="*/ 2147483647 h 110"/>
                  <a:gd name="T2" fmla="*/ 2147483647 w 101"/>
                  <a:gd name="T3" fmla="*/ 2147483647 h 110"/>
                  <a:gd name="T4" fmla="*/ 2147483647 w 101"/>
                  <a:gd name="T5" fmla="*/ 2147483647 h 110"/>
                  <a:gd name="T6" fmla="*/ 2147483647 w 101"/>
                  <a:gd name="T7" fmla="*/ 2147483647 h 110"/>
                  <a:gd name="T8" fmla="*/ 2147483647 w 101"/>
                  <a:gd name="T9" fmla="*/ 2147483647 h 110"/>
                  <a:gd name="T10" fmla="*/ 2147483647 w 101"/>
                  <a:gd name="T11" fmla="*/ 2147483647 h 110"/>
                  <a:gd name="T12" fmla="*/ 0 w 101"/>
                  <a:gd name="T13" fmla="*/ 2147483647 h 110"/>
                  <a:gd name="T14" fmla="*/ 2147483647 w 101"/>
                  <a:gd name="T15" fmla="*/ 0 h 110"/>
                  <a:gd name="T16" fmla="*/ 2147483647 w 101"/>
                  <a:gd name="T17" fmla="*/ 2147483647 h 110"/>
                  <a:gd name="T18" fmla="*/ 2147483647 w 101"/>
                  <a:gd name="T19" fmla="*/ 2147483647 h 110"/>
                  <a:gd name="T20" fmla="*/ 2147483647 w 101"/>
                  <a:gd name="T21" fmla="*/ 2147483647 h 110"/>
                  <a:gd name="T22" fmla="*/ 2147483647 w 101"/>
                  <a:gd name="T23" fmla="*/ 2147483647 h 110"/>
                  <a:gd name="T24" fmla="*/ 2147483647 w 101"/>
                  <a:gd name="T25" fmla="*/ 2147483647 h 110"/>
                  <a:gd name="T26" fmla="*/ 2147483647 w 101"/>
                  <a:gd name="T27" fmla="*/ 2147483647 h 110"/>
                  <a:gd name="T28" fmla="*/ 2147483647 w 101"/>
                  <a:gd name="T29" fmla="*/ 2147483647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110">
                    <a:moveTo>
                      <a:pt x="33" y="60"/>
                    </a:moveTo>
                    <a:cubicBezTo>
                      <a:pt x="33" y="65"/>
                      <a:pt x="33" y="65"/>
                      <a:pt x="33" y="65"/>
                    </a:cubicBezTo>
                    <a:cubicBezTo>
                      <a:pt x="32" y="78"/>
                      <a:pt x="40" y="88"/>
                      <a:pt x="53" y="88"/>
                    </a:cubicBezTo>
                    <a:cubicBezTo>
                      <a:pt x="63" y="88"/>
                      <a:pt x="72" y="81"/>
                      <a:pt x="72" y="71"/>
                    </a:cubicBezTo>
                    <a:cubicBezTo>
                      <a:pt x="101" y="73"/>
                      <a:pt x="101" y="73"/>
                      <a:pt x="101" y="73"/>
                    </a:cubicBezTo>
                    <a:cubicBezTo>
                      <a:pt x="101" y="79"/>
                      <a:pt x="88" y="110"/>
                      <a:pt x="52" y="110"/>
                    </a:cubicBezTo>
                    <a:cubicBezTo>
                      <a:pt x="21" y="110"/>
                      <a:pt x="0" y="88"/>
                      <a:pt x="0" y="56"/>
                    </a:cubicBezTo>
                    <a:cubicBezTo>
                      <a:pt x="0" y="25"/>
                      <a:pt x="18" y="0"/>
                      <a:pt x="51" y="0"/>
                    </a:cubicBezTo>
                    <a:cubicBezTo>
                      <a:pt x="66" y="0"/>
                      <a:pt x="82" y="6"/>
                      <a:pt x="90" y="18"/>
                    </a:cubicBezTo>
                    <a:cubicBezTo>
                      <a:pt x="99" y="31"/>
                      <a:pt x="101" y="46"/>
                      <a:pt x="101" y="60"/>
                    </a:cubicBezTo>
                    <a:lnTo>
                      <a:pt x="33" y="60"/>
                    </a:lnTo>
                    <a:close/>
                    <a:moveTo>
                      <a:pt x="53" y="20"/>
                    </a:moveTo>
                    <a:cubicBezTo>
                      <a:pt x="39" y="20"/>
                      <a:pt x="34" y="30"/>
                      <a:pt x="33" y="42"/>
                    </a:cubicBezTo>
                    <a:cubicBezTo>
                      <a:pt x="71" y="42"/>
                      <a:pt x="71" y="42"/>
                      <a:pt x="71" y="42"/>
                    </a:cubicBezTo>
                    <a:cubicBezTo>
                      <a:pt x="70" y="30"/>
                      <a:pt x="66" y="20"/>
                      <a:pt x="53" y="20"/>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81" name="Rectangle 110"/>
              <p:cNvSpPr>
                <a:spLocks noChangeAspect="1" noChangeArrowheads="1"/>
              </p:cNvSpPr>
              <p:nvPr userDrawn="1"/>
            </p:nvSpPr>
            <p:spPr bwMode="auto">
              <a:xfrm>
                <a:off x="3754" y="5461"/>
                <a:ext cx="180" cy="856"/>
              </a:xfrm>
              <a:prstGeom prst="rect">
                <a:avLst/>
              </a:prstGeom>
              <a:solidFill>
                <a:srgbClr val="5F6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128"/>
                  </a:defRPr>
                </a:lvl1pPr>
                <a:lvl2pPr marL="742950" indent="-285750" eaLnBrk="0" hangingPunct="0">
                  <a:defRPr b="1">
                    <a:solidFill>
                      <a:schemeClr val="tx1"/>
                    </a:solidFill>
                    <a:latin typeface="Arial" charset="0"/>
                    <a:ea typeface="ＭＳ Ｐゴシック" charset="-128"/>
                  </a:defRPr>
                </a:lvl2pPr>
                <a:lvl3pPr marL="1143000" indent="-228600" eaLnBrk="0" hangingPunct="0">
                  <a:defRPr b="1">
                    <a:solidFill>
                      <a:schemeClr val="tx1"/>
                    </a:solidFill>
                    <a:latin typeface="Arial" charset="0"/>
                    <a:ea typeface="ＭＳ Ｐゴシック" charset="-128"/>
                  </a:defRPr>
                </a:lvl3pPr>
                <a:lvl4pPr marL="1600200" indent="-228600" eaLnBrk="0" hangingPunct="0">
                  <a:defRPr b="1">
                    <a:solidFill>
                      <a:schemeClr val="tx1"/>
                    </a:solidFill>
                    <a:latin typeface="Arial" charset="0"/>
                    <a:ea typeface="ＭＳ Ｐゴシック" charset="-128"/>
                  </a:defRPr>
                </a:lvl4pPr>
                <a:lvl5pPr marL="2057400" indent="-228600" eaLnBrk="0" hangingPunct="0">
                  <a:defRPr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charset="-128"/>
                  </a:defRPr>
                </a:lvl9pPr>
              </a:lstStyle>
              <a:p>
                <a:pPr algn="l" eaLnBrk="1" hangingPunct="1">
                  <a:defRPr/>
                </a:pPr>
                <a:endParaRPr lang="en-CA" altLang="fr-FR" b="0" smtClean="0">
                  <a:cs typeface="+mn-cs"/>
                </a:endParaRPr>
              </a:p>
            </p:txBody>
          </p:sp>
          <p:sp>
            <p:nvSpPr>
              <p:cNvPr id="121882" name="Rectangle 111"/>
              <p:cNvSpPr>
                <a:spLocks noChangeAspect="1" noChangeArrowheads="1"/>
              </p:cNvSpPr>
              <p:nvPr userDrawn="1"/>
            </p:nvSpPr>
            <p:spPr bwMode="auto">
              <a:xfrm>
                <a:off x="4039" y="5461"/>
                <a:ext cx="187" cy="856"/>
              </a:xfrm>
              <a:prstGeom prst="rect">
                <a:avLst/>
              </a:prstGeom>
              <a:solidFill>
                <a:srgbClr val="5F6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128"/>
                  </a:defRPr>
                </a:lvl1pPr>
                <a:lvl2pPr marL="742950" indent="-285750" eaLnBrk="0" hangingPunct="0">
                  <a:defRPr b="1">
                    <a:solidFill>
                      <a:schemeClr val="tx1"/>
                    </a:solidFill>
                    <a:latin typeface="Arial" charset="0"/>
                    <a:ea typeface="ＭＳ Ｐゴシック" charset="-128"/>
                  </a:defRPr>
                </a:lvl2pPr>
                <a:lvl3pPr marL="1143000" indent="-228600" eaLnBrk="0" hangingPunct="0">
                  <a:defRPr b="1">
                    <a:solidFill>
                      <a:schemeClr val="tx1"/>
                    </a:solidFill>
                    <a:latin typeface="Arial" charset="0"/>
                    <a:ea typeface="ＭＳ Ｐゴシック" charset="-128"/>
                  </a:defRPr>
                </a:lvl3pPr>
                <a:lvl4pPr marL="1600200" indent="-228600" eaLnBrk="0" hangingPunct="0">
                  <a:defRPr b="1">
                    <a:solidFill>
                      <a:schemeClr val="tx1"/>
                    </a:solidFill>
                    <a:latin typeface="Arial" charset="0"/>
                    <a:ea typeface="ＭＳ Ｐゴシック" charset="-128"/>
                  </a:defRPr>
                </a:lvl4pPr>
                <a:lvl5pPr marL="2057400" indent="-228600" eaLnBrk="0" hangingPunct="0">
                  <a:defRPr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charset="-128"/>
                  </a:defRPr>
                </a:lvl9pPr>
              </a:lstStyle>
              <a:p>
                <a:pPr algn="l" eaLnBrk="1" hangingPunct="1">
                  <a:defRPr/>
                </a:pPr>
                <a:endParaRPr lang="en-CA" altLang="fr-FR" b="0" smtClean="0">
                  <a:cs typeface="+mn-cs"/>
                </a:endParaRPr>
              </a:p>
            </p:txBody>
          </p:sp>
          <p:sp>
            <p:nvSpPr>
              <p:cNvPr id="121883" name="Freeform 112"/>
              <p:cNvSpPr>
                <a:spLocks noChangeAspect="1" noEditPoints="1"/>
              </p:cNvSpPr>
              <p:nvPr userDrawn="1"/>
            </p:nvSpPr>
            <p:spPr bwMode="auto">
              <a:xfrm>
                <a:off x="4298" y="5670"/>
                <a:ext cx="606" cy="660"/>
              </a:xfrm>
              <a:custGeom>
                <a:avLst/>
                <a:gdLst>
                  <a:gd name="T0" fmla="*/ 2147483647 w 101"/>
                  <a:gd name="T1" fmla="*/ 2147483647 h 110"/>
                  <a:gd name="T2" fmla="*/ 0 w 101"/>
                  <a:gd name="T3" fmla="*/ 2147483647 h 110"/>
                  <a:gd name="T4" fmla="*/ 2147483647 w 101"/>
                  <a:gd name="T5" fmla="*/ 0 h 110"/>
                  <a:gd name="T6" fmla="*/ 2147483647 w 101"/>
                  <a:gd name="T7" fmla="*/ 2147483647 h 110"/>
                  <a:gd name="T8" fmla="*/ 2147483647 w 101"/>
                  <a:gd name="T9" fmla="*/ 2147483647 h 110"/>
                  <a:gd name="T10" fmla="*/ 2147483647 w 101"/>
                  <a:gd name="T11" fmla="*/ 2147483647 h 110"/>
                  <a:gd name="T12" fmla="*/ 2147483647 w 101"/>
                  <a:gd name="T13" fmla="*/ 2147483647 h 110"/>
                  <a:gd name="T14" fmla="*/ 2147483647 w 101"/>
                  <a:gd name="T15" fmla="*/ 2147483647 h 110"/>
                  <a:gd name="T16" fmla="*/ 2147483647 w 101"/>
                  <a:gd name="T17" fmla="*/ 2147483647 h 110"/>
                  <a:gd name="T18" fmla="*/ 2147483647 w 101"/>
                  <a:gd name="T19" fmla="*/ 2147483647 h 110"/>
                  <a:gd name="T20" fmla="*/ 2147483647 w 101"/>
                  <a:gd name="T21" fmla="*/ 2147483647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1" h="110">
                    <a:moveTo>
                      <a:pt x="50" y="110"/>
                    </a:moveTo>
                    <a:cubicBezTo>
                      <a:pt x="18" y="110"/>
                      <a:pt x="0" y="85"/>
                      <a:pt x="0" y="55"/>
                    </a:cubicBezTo>
                    <a:cubicBezTo>
                      <a:pt x="0" y="24"/>
                      <a:pt x="18" y="0"/>
                      <a:pt x="50" y="0"/>
                    </a:cubicBezTo>
                    <a:cubicBezTo>
                      <a:pt x="84" y="0"/>
                      <a:pt x="101" y="24"/>
                      <a:pt x="101" y="56"/>
                    </a:cubicBezTo>
                    <a:cubicBezTo>
                      <a:pt x="101" y="86"/>
                      <a:pt x="82" y="110"/>
                      <a:pt x="50" y="110"/>
                    </a:cubicBezTo>
                    <a:close/>
                    <a:moveTo>
                      <a:pt x="65" y="29"/>
                    </a:moveTo>
                    <a:cubicBezTo>
                      <a:pt x="63" y="23"/>
                      <a:pt x="58" y="20"/>
                      <a:pt x="50" y="20"/>
                    </a:cubicBezTo>
                    <a:cubicBezTo>
                      <a:pt x="34" y="20"/>
                      <a:pt x="33" y="39"/>
                      <a:pt x="33" y="51"/>
                    </a:cubicBezTo>
                    <a:cubicBezTo>
                      <a:pt x="33" y="64"/>
                      <a:pt x="33" y="90"/>
                      <a:pt x="50" y="90"/>
                    </a:cubicBezTo>
                    <a:cubicBezTo>
                      <a:pt x="68" y="90"/>
                      <a:pt x="69" y="69"/>
                      <a:pt x="69" y="56"/>
                    </a:cubicBezTo>
                    <a:cubicBezTo>
                      <a:pt x="69" y="48"/>
                      <a:pt x="68" y="37"/>
                      <a:pt x="65" y="29"/>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84" name="Freeform 113"/>
              <p:cNvSpPr>
                <a:spLocks noChangeAspect="1"/>
              </p:cNvSpPr>
              <p:nvPr userDrawn="1"/>
            </p:nvSpPr>
            <p:spPr bwMode="auto">
              <a:xfrm>
                <a:off x="4898" y="5682"/>
                <a:ext cx="913" cy="636"/>
              </a:xfrm>
              <a:custGeom>
                <a:avLst/>
                <a:gdLst>
                  <a:gd name="T0" fmla="*/ 721 w 913"/>
                  <a:gd name="T1" fmla="*/ 636 h 636"/>
                  <a:gd name="T2" fmla="*/ 553 w 913"/>
                  <a:gd name="T3" fmla="*/ 636 h 636"/>
                  <a:gd name="T4" fmla="*/ 457 w 913"/>
                  <a:gd name="T5" fmla="*/ 228 h 636"/>
                  <a:gd name="T6" fmla="*/ 457 w 913"/>
                  <a:gd name="T7" fmla="*/ 228 h 636"/>
                  <a:gd name="T8" fmla="*/ 355 w 913"/>
                  <a:gd name="T9" fmla="*/ 636 h 636"/>
                  <a:gd name="T10" fmla="*/ 198 w 913"/>
                  <a:gd name="T11" fmla="*/ 636 h 636"/>
                  <a:gd name="T12" fmla="*/ 0 w 913"/>
                  <a:gd name="T13" fmla="*/ 0 h 636"/>
                  <a:gd name="T14" fmla="*/ 198 w 913"/>
                  <a:gd name="T15" fmla="*/ 0 h 636"/>
                  <a:gd name="T16" fmla="*/ 301 w 913"/>
                  <a:gd name="T17" fmla="*/ 390 h 636"/>
                  <a:gd name="T18" fmla="*/ 301 w 913"/>
                  <a:gd name="T19" fmla="*/ 390 h 636"/>
                  <a:gd name="T20" fmla="*/ 397 w 913"/>
                  <a:gd name="T21" fmla="*/ 0 h 636"/>
                  <a:gd name="T22" fmla="*/ 565 w 913"/>
                  <a:gd name="T23" fmla="*/ 0 h 636"/>
                  <a:gd name="T24" fmla="*/ 661 w 913"/>
                  <a:gd name="T25" fmla="*/ 390 h 636"/>
                  <a:gd name="T26" fmla="*/ 661 w 913"/>
                  <a:gd name="T27" fmla="*/ 390 h 636"/>
                  <a:gd name="T28" fmla="*/ 769 w 913"/>
                  <a:gd name="T29" fmla="*/ 0 h 636"/>
                  <a:gd name="T30" fmla="*/ 913 w 913"/>
                  <a:gd name="T31" fmla="*/ 0 h 636"/>
                  <a:gd name="T32" fmla="*/ 721 w 913"/>
                  <a:gd name="T33" fmla="*/ 636 h 6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3" h="636">
                    <a:moveTo>
                      <a:pt x="721" y="636"/>
                    </a:moveTo>
                    <a:lnTo>
                      <a:pt x="553" y="636"/>
                    </a:lnTo>
                    <a:lnTo>
                      <a:pt x="457" y="228"/>
                    </a:lnTo>
                    <a:lnTo>
                      <a:pt x="355" y="636"/>
                    </a:lnTo>
                    <a:lnTo>
                      <a:pt x="198" y="636"/>
                    </a:lnTo>
                    <a:lnTo>
                      <a:pt x="0" y="0"/>
                    </a:lnTo>
                    <a:lnTo>
                      <a:pt x="198" y="0"/>
                    </a:lnTo>
                    <a:lnTo>
                      <a:pt x="301" y="390"/>
                    </a:lnTo>
                    <a:lnTo>
                      <a:pt x="397" y="0"/>
                    </a:lnTo>
                    <a:lnTo>
                      <a:pt x="565" y="0"/>
                    </a:lnTo>
                    <a:lnTo>
                      <a:pt x="661" y="390"/>
                    </a:lnTo>
                    <a:lnTo>
                      <a:pt x="769" y="0"/>
                    </a:lnTo>
                    <a:lnTo>
                      <a:pt x="913" y="0"/>
                    </a:lnTo>
                    <a:lnTo>
                      <a:pt x="721" y="636"/>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85" name="Freeform 114"/>
              <p:cNvSpPr>
                <a:spLocks noChangeAspect="1" noEditPoints="1"/>
              </p:cNvSpPr>
              <p:nvPr userDrawn="1"/>
            </p:nvSpPr>
            <p:spPr bwMode="auto">
              <a:xfrm>
                <a:off x="11916" y="5556"/>
                <a:ext cx="210" cy="108"/>
              </a:xfrm>
              <a:custGeom>
                <a:avLst/>
                <a:gdLst>
                  <a:gd name="T0" fmla="*/ 54 w 210"/>
                  <a:gd name="T1" fmla="*/ 108 h 108"/>
                  <a:gd name="T2" fmla="*/ 36 w 210"/>
                  <a:gd name="T3" fmla="*/ 108 h 108"/>
                  <a:gd name="T4" fmla="*/ 36 w 210"/>
                  <a:gd name="T5" fmla="*/ 12 h 108"/>
                  <a:gd name="T6" fmla="*/ 0 w 210"/>
                  <a:gd name="T7" fmla="*/ 12 h 108"/>
                  <a:gd name="T8" fmla="*/ 0 w 210"/>
                  <a:gd name="T9" fmla="*/ 0 h 108"/>
                  <a:gd name="T10" fmla="*/ 84 w 210"/>
                  <a:gd name="T11" fmla="*/ 0 h 108"/>
                  <a:gd name="T12" fmla="*/ 84 w 210"/>
                  <a:gd name="T13" fmla="*/ 12 h 108"/>
                  <a:gd name="T14" fmla="*/ 54 w 210"/>
                  <a:gd name="T15" fmla="*/ 12 h 108"/>
                  <a:gd name="T16" fmla="*/ 54 w 210"/>
                  <a:gd name="T17" fmla="*/ 108 h 108"/>
                  <a:gd name="T18" fmla="*/ 210 w 210"/>
                  <a:gd name="T19" fmla="*/ 108 h 108"/>
                  <a:gd name="T20" fmla="*/ 192 w 210"/>
                  <a:gd name="T21" fmla="*/ 108 h 108"/>
                  <a:gd name="T22" fmla="*/ 192 w 210"/>
                  <a:gd name="T23" fmla="*/ 24 h 108"/>
                  <a:gd name="T24" fmla="*/ 156 w 210"/>
                  <a:gd name="T25" fmla="*/ 108 h 108"/>
                  <a:gd name="T26" fmla="*/ 144 w 210"/>
                  <a:gd name="T27" fmla="*/ 108 h 108"/>
                  <a:gd name="T28" fmla="*/ 114 w 210"/>
                  <a:gd name="T29" fmla="*/ 24 h 108"/>
                  <a:gd name="T30" fmla="*/ 114 w 210"/>
                  <a:gd name="T31" fmla="*/ 108 h 108"/>
                  <a:gd name="T32" fmla="*/ 96 w 210"/>
                  <a:gd name="T33" fmla="*/ 108 h 108"/>
                  <a:gd name="T34" fmla="*/ 96 w 210"/>
                  <a:gd name="T35" fmla="*/ 0 h 108"/>
                  <a:gd name="T36" fmla="*/ 120 w 210"/>
                  <a:gd name="T37" fmla="*/ 0 h 108"/>
                  <a:gd name="T38" fmla="*/ 156 w 210"/>
                  <a:gd name="T39" fmla="*/ 84 h 108"/>
                  <a:gd name="T40" fmla="*/ 186 w 210"/>
                  <a:gd name="T41" fmla="*/ 0 h 108"/>
                  <a:gd name="T42" fmla="*/ 210 w 210"/>
                  <a:gd name="T43" fmla="*/ 0 h 108"/>
                  <a:gd name="T44" fmla="*/ 210 w 210"/>
                  <a:gd name="T45" fmla="*/ 108 h 1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0" h="108">
                    <a:moveTo>
                      <a:pt x="54" y="108"/>
                    </a:moveTo>
                    <a:lnTo>
                      <a:pt x="36" y="108"/>
                    </a:lnTo>
                    <a:lnTo>
                      <a:pt x="36" y="12"/>
                    </a:lnTo>
                    <a:lnTo>
                      <a:pt x="0" y="12"/>
                    </a:lnTo>
                    <a:lnTo>
                      <a:pt x="0" y="0"/>
                    </a:lnTo>
                    <a:lnTo>
                      <a:pt x="84" y="0"/>
                    </a:lnTo>
                    <a:lnTo>
                      <a:pt x="84" y="12"/>
                    </a:lnTo>
                    <a:lnTo>
                      <a:pt x="54" y="12"/>
                    </a:lnTo>
                    <a:lnTo>
                      <a:pt x="54" y="108"/>
                    </a:lnTo>
                    <a:close/>
                    <a:moveTo>
                      <a:pt x="210" y="108"/>
                    </a:moveTo>
                    <a:lnTo>
                      <a:pt x="192" y="108"/>
                    </a:lnTo>
                    <a:lnTo>
                      <a:pt x="192" y="24"/>
                    </a:lnTo>
                    <a:lnTo>
                      <a:pt x="156" y="108"/>
                    </a:lnTo>
                    <a:lnTo>
                      <a:pt x="144" y="108"/>
                    </a:lnTo>
                    <a:lnTo>
                      <a:pt x="114" y="24"/>
                    </a:lnTo>
                    <a:lnTo>
                      <a:pt x="114" y="108"/>
                    </a:lnTo>
                    <a:lnTo>
                      <a:pt x="96" y="108"/>
                    </a:lnTo>
                    <a:lnTo>
                      <a:pt x="96" y="0"/>
                    </a:lnTo>
                    <a:lnTo>
                      <a:pt x="120" y="0"/>
                    </a:lnTo>
                    <a:lnTo>
                      <a:pt x="156" y="84"/>
                    </a:lnTo>
                    <a:lnTo>
                      <a:pt x="186" y="0"/>
                    </a:lnTo>
                    <a:lnTo>
                      <a:pt x="210" y="0"/>
                    </a:lnTo>
                    <a:lnTo>
                      <a:pt x="210" y="108"/>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1886" name="Freeform 115"/>
              <p:cNvSpPr>
                <a:spLocks noChangeAspect="1" noEditPoints="1"/>
              </p:cNvSpPr>
              <p:nvPr userDrawn="1"/>
            </p:nvSpPr>
            <p:spPr bwMode="auto">
              <a:xfrm>
                <a:off x="11916" y="5556"/>
                <a:ext cx="210" cy="108"/>
              </a:xfrm>
              <a:custGeom>
                <a:avLst/>
                <a:gdLst>
                  <a:gd name="T0" fmla="*/ 54 w 210"/>
                  <a:gd name="T1" fmla="*/ 108 h 108"/>
                  <a:gd name="T2" fmla="*/ 36 w 210"/>
                  <a:gd name="T3" fmla="*/ 108 h 108"/>
                  <a:gd name="T4" fmla="*/ 36 w 210"/>
                  <a:gd name="T5" fmla="*/ 12 h 108"/>
                  <a:gd name="T6" fmla="*/ 0 w 210"/>
                  <a:gd name="T7" fmla="*/ 12 h 108"/>
                  <a:gd name="T8" fmla="*/ 0 w 210"/>
                  <a:gd name="T9" fmla="*/ 0 h 108"/>
                  <a:gd name="T10" fmla="*/ 84 w 210"/>
                  <a:gd name="T11" fmla="*/ 0 h 108"/>
                  <a:gd name="T12" fmla="*/ 84 w 210"/>
                  <a:gd name="T13" fmla="*/ 12 h 108"/>
                  <a:gd name="T14" fmla="*/ 54 w 210"/>
                  <a:gd name="T15" fmla="*/ 12 h 108"/>
                  <a:gd name="T16" fmla="*/ 54 w 210"/>
                  <a:gd name="T17" fmla="*/ 108 h 108"/>
                  <a:gd name="T18" fmla="*/ 210 w 210"/>
                  <a:gd name="T19" fmla="*/ 108 h 108"/>
                  <a:gd name="T20" fmla="*/ 192 w 210"/>
                  <a:gd name="T21" fmla="*/ 108 h 108"/>
                  <a:gd name="T22" fmla="*/ 192 w 210"/>
                  <a:gd name="T23" fmla="*/ 24 h 108"/>
                  <a:gd name="T24" fmla="*/ 156 w 210"/>
                  <a:gd name="T25" fmla="*/ 108 h 108"/>
                  <a:gd name="T26" fmla="*/ 144 w 210"/>
                  <a:gd name="T27" fmla="*/ 108 h 108"/>
                  <a:gd name="T28" fmla="*/ 114 w 210"/>
                  <a:gd name="T29" fmla="*/ 24 h 108"/>
                  <a:gd name="T30" fmla="*/ 114 w 210"/>
                  <a:gd name="T31" fmla="*/ 108 h 108"/>
                  <a:gd name="T32" fmla="*/ 96 w 210"/>
                  <a:gd name="T33" fmla="*/ 108 h 108"/>
                  <a:gd name="T34" fmla="*/ 96 w 210"/>
                  <a:gd name="T35" fmla="*/ 0 h 108"/>
                  <a:gd name="T36" fmla="*/ 120 w 210"/>
                  <a:gd name="T37" fmla="*/ 0 h 108"/>
                  <a:gd name="T38" fmla="*/ 156 w 210"/>
                  <a:gd name="T39" fmla="*/ 84 h 108"/>
                  <a:gd name="T40" fmla="*/ 186 w 210"/>
                  <a:gd name="T41" fmla="*/ 0 h 108"/>
                  <a:gd name="T42" fmla="*/ 210 w 210"/>
                  <a:gd name="T43" fmla="*/ 0 h 108"/>
                  <a:gd name="T44" fmla="*/ 210 w 210"/>
                  <a:gd name="T45" fmla="*/ 108 h 1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0" h="108">
                    <a:moveTo>
                      <a:pt x="54" y="108"/>
                    </a:moveTo>
                    <a:lnTo>
                      <a:pt x="36" y="108"/>
                    </a:lnTo>
                    <a:lnTo>
                      <a:pt x="36" y="12"/>
                    </a:lnTo>
                    <a:lnTo>
                      <a:pt x="0" y="12"/>
                    </a:lnTo>
                    <a:lnTo>
                      <a:pt x="0" y="0"/>
                    </a:lnTo>
                    <a:lnTo>
                      <a:pt x="84" y="0"/>
                    </a:lnTo>
                    <a:lnTo>
                      <a:pt x="84" y="12"/>
                    </a:lnTo>
                    <a:lnTo>
                      <a:pt x="54" y="12"/>
                    </a:lnTo>
                    <a:lnTo>
                      <a:pt x="54" y="108"/>
                    </a:lnTo>
                    <a:moveTo>
                      <a:pt x="210" y="108"/>
                    </a:moveTo>
                    <a:lnTo>
                      <a:pt x="192" y="108"/>
                    </a:lnTo>
                    <a:lnTo>
                      <a:pt x="192" y="24"/>
                    </a:lnTo>
                    <a:lnTo>
                      <a:pt x="156" y="108"/>
                    </a:lnTo>
                    <a:lnTo>
                      <a:pt x="144" y="108"/>
                    </a:lnTo>
                    <a:lnTo>
                      <a:pt x="114" y="24"/>
                    </a:lnTo>
                    <a:lnTo>
                      <a:pt x="114" y="108"/>
                    </a:lnTo>
                    <a:lnTo>
                      <a:pt x="96" y="108"/>
                    </a:lnTo>
                    <a:lnTo>
                      <a:pt x="96" y="0"/>
                    </a:lnTo>
                    <a:lnTo>
                      <a:pt x="120" y="0"/>
                    </a:lnTo>
                    <a:lnTo>
                      <a:pt x="156" y="84"/>
                    </a:lnTo>
                    <a:lnTo>
                      <a:pt x="186" y="0"/>
                    </a:lnTo>
                    <a:lnTo>
                      <a:pt x="210" y="0"/>
                    </a:lnTo>
                    <a:lnTo>
                      <a:pt x="210"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21859"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21860"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6" name="Rectangle 18"/>
          <p:cNvSpPr>
            <a:spLocks noGrp="1" noChangeArrowheads="1"/>
          </p:cNvSpPr>
          <p:nvPr>
            <p:ph type="dt" sz="half" idx="2"/>
          </p:nvPr>
        </p:nvSpPr>
        <p:spPr bwMode="auto">
          <a:xfrm>
            <a:off x="5029200" y="6643688"/>
            <a:ext cx="36639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b="0">
                <a:latin typeface="Arial" charset="0"/>
                <a:ea typeface="ＭＳ Ｐゴシック" charset="-128"/>
                <a:cs typeface="+mn-cs"/>
              </a:defRPr>
            </a:lvl1pPr>
          </a:lstStyle>
          <a:p>
            <a:pPr>
              <a:defRPr/>
            </a:pPr>
            <a:r>
              <a:rPr lang="en-CA"/>
              <a:t>June 27, 2012</a:t>
            </a:r>
          </a:p>
        </p:txBody>
      </p:sp>
      <p:sp>
        <p:nvSpPr>
          <p:cNvPr id="47" name="Rectangle 19"/>
          <p:cNvSpPr>
            <a:spLocks noGrp="1" noChangeArrowheads="1"/>
          </p:cNvSpPr>
          <p:nvPr>
            <p:ph type="ftr" sz="quarter" idx="3"/>
          </p:nvPr>
        </p:nvSpPr>
        <p:spPr bwMode="auto">
          <a:xfrm>
            <a:off x="5029200" y="6396038"/>
            <a:ext cx="36639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800" b="0">
                <a:latin typeface="Arial" charset="0"/>
                <a:ea typeface="ＭＳ Ｐゴシック" charset="-128"/>
                <a:cs typeface="+mn-cs"/>
              </a:defRPr>
            </a:lvl1pPr>
          </a:lstStyle>
          <a:p>
            <a:pPr>
              <a:defRPr/>
            </a:pPr>
            <a:r>
              <a:rPr lang="en-CA"/>
              <a:t>NPI Meeting</a:t>
            </a:r>
          </a:p>
        </p:txBody>
      </p:sp>
      <p:sp>
        <p:nvSpPr>
          <p:cNvPr id="48" name="Rectangle 20"/>
          <p:cNvSpPr>
            <a:spLocks noGrp="1" noChangeArrowheads="1"/>
          </p:cNvSpPr>
          <p:nvPr>
            <p:ph type="sldNum" sz="quarter" idx="4"/>
          </p:nvPr>
        </p:nvSpPr>
        <p:spPr bwMode="auto">
          <a:xfrm>
            <a:off x="8686800" y="6400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800" b="0"/>
            </a:lvl1pPr>
          </a:lstStyle>
          <a:p>
            <a:fld id="{061D564B-AC8E-E34F-B721-49D272F2709D}" type="slidenum">
              <a:rPr lang="en-CA"/>
              <a:pPr/>
              <a:t>‹#›</a:t>
            </a:fld>
            <a:endParaRPr lang="en-CA"/>
          </a:p>
        </p:txBody>
      </p:sp>
    </p:spTree>
  </p:cSld>
  <p:clrMap bg1="lt1" tx1="dk1" bg2="lt2" tx2="dk2" accent1="accent1" accent2="accent2" accent3="accent3" accent4="accent4" accent5="accent5" accent6="accent6" hlink="hlink" folHlink="folHlink"/>
  <p:sldLayoutIdLst>
    <p:sldLayoutId id="2147539790" r:id="rId1"/>
    <p:sldLayoutId id="2147539791" r:id="rId2"/>
    <p:sldLayoutId id="2147539792" r:id="rId3"/>
    <p:sldLayoutId id="2147539793" r:id="rId4"/>
    <p:sldLayoutId id="2147539794" r:id="rId5"/>
    <p:sldLayoutId id="2147539795" r:id="rId6"/>
    <p:sldLayoutId id="2147539796" r:id="rId7"/>
    <p:sldLayoutId id="2147539797" r:id="rId8"/>
    <p:sldLayoutId id="2147539798" r:id="rId9"/>
    <p:sldLayoutId id="2147539799" r:id="rId10"/>
    <p:sldLayoutId id="2147539800"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619" r:id="rId1"/>
    <p:sldLayoutId id="2147538620" r:id="rId2"/>
    <p:sldLayoutId id="2147538621" r:id="rId3"/>
    <p:sldLayoutId id="2147538622" r:id="rId4"/>
    <p:sldLayoutId id="2147538623" r:id="rId5"/>
    <p:sldLayoutId id="2147538624" r:id="rId6"/>
    <p:sldLayoutId id="2147538625" r:id="rId7"/>
    <p:sldLayoutId id="2147538626" r:id="rId8"/>
    <p:sldLayoutId id="2147538627" r:id="rId9"/>
    <p:sldLayoutId id="2147538628" r:id="rId10"/>
    <p:sldLayoutId id="2147538629"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22882"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22883"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801" r:id="rId1"/>
    <p:sldLayoutId id="2147539813" r:id="rId2"/>
    <p:sldLayoutId id="2147539814" r:id="rId3"/>
    <p:sldLayoutId id="2147539815" r:id="rId4"/>
    <p:sldLayoutId id="2147539816" r:id="rId5"/>
    <p:sldLayoutId id="2147539817" r:id="rId6"/>
    <p:sldLayoutId id="2147539818" r:id="rId7"/>
    <p:sldLayoutId id="2147539802" r:id="rId8"/>
    <p:sldLayoutId id="2147539819" r:id="rId9"/>
    <p:sldLayoutId id="2147539803" r:id="rId10"/>
    <p:sldLayoutId id="2147539804" r:id="rId11"/>
    <p:sldLayoutId id="2147539805" r:id="rId12"/>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1047750" y="1546225"/>
            <a:ext cx="7700963" cy="368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TITLE</a:t>
            </a:r>
          </a:p>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5"/>
          <p:cNvSpPr>
            <a:spLocks noGrp="1" noChangeArrowheads="1"/>
          </p:cNvSpPr>
          <p:nvPr>
            <p:ph type="title"/>
          </p:nvPr>
        </p:nvSpPr>
        <p:spPr bwMode="auto">
          <a:xfrm>
            <a:off x="381000" y="260350"/>
            <a:ext cx="8367713" cy="393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6" name="Picture 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extLst>
      <p:ext uri="{BB962C8B-B14F-4D97-AF65-F5344CB8AC3E}">
        <p14:creationId xmlns:p14="http://schemas.microsoft.com/office/powerpoint/2010/main" val="1880280935"/>
      </p:ext>
    </p:extLst>
  </p:cSld>
  <p:clrMap bg1="lt1" tx1="dk1" bg2="lt2" tx2="dk2" accent1="accent1" accent2="accent2" accent3="accent3" accent4="accent4" accent5="accent5" accent6="accent6" hlink="hlink" folHlink="folHlink"/>
  <p:sldLayoutIdLst>
    <p:sldLayoutId id="2147539821" r:id="rId1"/>
    <p:sldLayoutId id="2147539822" r:id="rId2"/>
    <p:sldLayoutId id="2147539823" r:id="rId3"/>
    <p:sldLayoutId id="2147539824" r:id="rId4"/>
    <p:sldLayoutId id="2147539825" r:id="rId5"/>
    <p:sldLayoutId id="2147539826" r:id="rId6"/>
    <p:sldLayoutId id="2147539827" r:id="rId7"/>
    <p:sldLayoutId id="2147539828" r:id="rId8"/>
    <p:sldLayoutId id="2147539829" r:id="rId9"/>
    <p:sldLayoutId id="2147539830" r:id="rId10"/>
    <p:sldLayoutId id="2147539831" r:id="rId11"/>
    <p:sldLayoutId id="2147539832" r:id="rId12"/>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2000" b="1">
          <a:solidFill>
            <a:srgbClr val="3D3F3E"/>
          </a:solidFill>
          <a:latin typeface="+mj-lt"/>
          <a:ea typeface="+mj-ea"/>
          <a:cs typeface="ＭＳ Ｐゴシック"/>
        </a:defRPr>
      </a:lvl1pPr>
      <a:lvl2pPr algn="l" rtl="0" eaLnBrk="0" fontAlgn="base" hangingPunct="0">
        <a:spcBef>
          <a:spcPct val="0"/>
        </a:spcBef>
        <a:spcAft>
          <a:spcPct val="0"/>
        </a:spcAft>
        <a:defRPr sz="2000" b="1">
          <a:solidFill>
            <a:srgbClr val="3D3F3E"/>
          </a:solidFill>
          <a:latin typeface="Arial" charset="0"/>
          <a:ea typeface="ＭＳ Ｐゴシック" pitchFamily="-128" charset="-128"/>
          <a:cs typeface="ＭＳ Ｐゴシック"/>
        </a:defRPr>
      </a:lvl2pPr>
      <a:lvl3pPr algn="l" rtl="0" eaLnBrk="0" fontAlgn="base" hangingPunct="0">
        <a:spcBef>
          <a:spcPct val="0"/>
        </a:spcBef>
        <a:spcAft>
          <a:spcPct val="0"/>
        </a:spcAft>
        <a:defRPr sz="2000" b="1">
          <a:solidFill>
            <a:srgbClr val="3D3F3E"/>
          </a:solidFill>
          <a:latin typeface="Arial" charset="0"/>
          <a:ea typeface="ＭＳ Ｐゴシック" pitchFamily="-128" charset="-128"/>
          <a:cs typeface="ＭＳ Ｐゴシック"/>
        </a:defRPr>
      </a:lvl3pPr>
      <a:lvl4pPr algn="l" rtl="0" eaLnBrk="0" fontAlgn="base" hangingPunct="0">
        <a:spcBef>
          <a:spcPct val="0"/>
        </a:spcBef>
        <a:spcAft>
          <a:spcPct val="0"/>
        </a:spcAft>
        <a:defRPr sz="2000" b="1">
          <a:solidFill>
            <a:srgbClr val="3D3F3E"/>
          </a:solidFill>
          <a:latin typeface="Arial" charset="0"/>
          <a:ea typeface="ＭＳ Ｐゴシック" pitchFamily="-128" charset="-128"/>
          <a:cs typeface="ＭＳ Ｐゴシック"/>
        </a:defRPr>
      </a:lvl4pPr>
      <a:lvl5pPr algn="l" rtl="0" eaLnBrk="0" fontAlgn="base" hangingPunct="0">
        <a:spcBef>
          <a:spcPct val="0"/>
        </a:spcBef>
        <a:spcAft>
          <a:spcPct val="0"/>
        </a:spcAft>
        <a:defRPr sz="2000" b="1">
          <a:solidFill>
            <a:srgbClr val="3D3F3E"/>
          </a:solidFill>
          <a:latin typeface="Arial" charset="0"/>
          <a:ea typeface="ＭＳ Ｐゴシック" pitchFamily="-128" charset="-128"/>
          <a:cs typeface="ＭＳ Ｐゴシック"/>
        </a:defRPr>
      </a:lvl5pPr>
      <a:lvl6pPr marL="457200" algn="l" rtl="0" fontAlgn="base">
        <a:spcBef>
          <a:spcPct val="0"/>
        </a:spcBef>
        <a:spcAft>
          <a:spcPct val="0"/>
        </a:spcAft>
        <a:defRPr sz="2000" b="1">
          <a:solidFill>
            <a:srgbClr val="3D3F3E"/>
          </a:solidFill>
          <a:latin typeface="Arial" charset="0"/>
          <a:ea typeface="ＭＳ Ｐゴシック" pitchFamily="-128" charset="-128"/>
        </a:defRPr>
      </a:lvl6pPr>
      <a:lvl7pPr marL="914400" algn="l" rtl="0" fontAlgn="base">
        <a:spcBef>
          <a:spcPct val="0"/>
        </a:spcBef>
        <a:spcAft>
          <a:spcPct val="0"/>
        </a:spcAft>
        <a:defRPr sz="2000" b="1">
          <a:solidFill>
            <a:srgbClr val="3D3F3E"/>
          </a:solidFill>
          <a:latin typeface="Arial" charset="0"/>
          <a:ea typeface="ＭＳ Ｐゴシック" pitchFamily="-128" charset="-128"/>
        </a:defRPr>
      </a:lvl7pPr>
      <a:lvl8pPr marL="1371600" algn="l" rtl="0" fontAlgn="base">
        <a:spcBef>
          <a:spcPct val="0"/>
        </a:spcBef>
        <a:spcAft>
          <a:spcPct val="0"/>
        </a:spcAft>
        <a:defRPr sz="2000" b="1">
          <a:solidFill>
            <a:srgbClr val="3D3F3E"/>
          </a:solidFill>
          <a:latin typeface="Arial" charset="0"/>
          <a:ea typeface="ＭＳ Ｐゴシック" pitchFamily="-128" charset="-128"/>
        </a:defRPr>
      </a:lvl8pPr>
      <a:lvl9pPr marL="1828800" algn="l" rtl="0" fontAlgn="base">
        <a:spcBef>
          <a:spcPct val="0"/>
        </a:spcBef>
        <a:spcAft>
          <a:spcPct val="0"/>
        </a:spcAft>
        <a:defRPr sz="2000" b="1">
          <a:solidFill>
            <a:srgbClr val="3D3F3E"/>
          </a:solidFill>
          <a:latin typeface="Arial" charset="0"/>
          <a:ea typeface="ＭＳ Ｐゴシック" pitchFamily="-128" charset="-128"/>
        </a:defRPr>
      </a:lvl9pPr>
    </p:titleStyle>
    <p:bodyStyle>
      <a:lvl1pPr marL="90488" indent="-90488" algn="l" rtl="0" eaLnBrk="0" fontAlgn="base" hangingPunct="0">
        <a:spcBef>
          <a:spcPct val="20000"/>
        </a:spcBef>
        <a:spcAft>
          <a:spcPct val="0"/>
        </a:spcAft>
        <a:buChar char="•"/>
        <a:defRPr sz="1400">
          <a:solidFill>
            <a:srgbClr val="3D3F3E"/>
          </a:solidFill>
          <a:latin typeface="+mn-lt"/>
          <a:ea typeface="+mn-ea"/>
          <a:cs typeface="+mn-cs"/>
        </a:defRPr>
      </a:lvl1pPr>
      <a:lvl2pPr marL="628650" indent="-171450" algn="l" rtl="0" eaLnBrk="0" fontAlgn="base" hangingPunct="0">
        <a:spcBef>
          <a:spcPct val="20000"/>
        </a:spcBef>
        <a:spcAft>
          <a:spcPct val="0"/>
        </a:spcAft>
        <a:buChar char="–"/>
        <a:defRPr sz="1200">
          <a:solidFill>
            <a:srgbClr val="3D3F3E"/>
          </a:solidFill>
          <a:latin typeface="+mn-lt"/>
        </a:defRPr>
      </a:lvl2pPr>
      <a:lvl3pPr marL="1071563" indent="-157163" algn="l" rtl="0" eaLnBrk="0" fontAlgn="base" hangingPunct="0">
        <a:spcBef>
          <a:spcPct val="20000"/>
        </a:spcBef>
        <a:spcAft>
          <a:spcPct val="0"/>
        </a:spcAft>
        <a:buChar char="•"/>
        <a:defRPr sz="1200">
          <a:solidFill>
            <a:srgbClr val="3D3F3E"/>
          </a:solidFill>
          <a:latin typeface="+mn-lt"/>
        </a:defRPr>
      </a:lvl3pPr>
      <a:lvl4pPr marL="1524000" indent="-152400" algn="l" rtl="0" eaLnBrk="0" fontAlgn="base" hangingPunct="0">
        <a:spcBef>
          <a:spcPct val="20000"/>
        </a:spcBef>
        <a:spcAft>
          <a:spcPct val="0"/>
        </a:spcAft>
        <a:buChar char="–"/>
        <a:defRPr sz="1200">
          <a:solidFill>
            <a:srgbClr val="3D3F3E"/>
          </a:solidFill>
          <a:latin typeface="+mn-lt"/>
        </a:defRPr>
      </a:lvl4pPr>
      <a:lvl5pPr marL="1976438" indent="-147638" algn="l" rtl="0" eaLnBrk="0" fontAlgn="base" hangingPunct="0">
        <a:spcBef>
          <a:spcPct val="20000"/>
        </a:spcBef>
        <a:spcAft>
          <a:spcPct val="0"/>
        </a:spcAft>
        <a:buChar char="»"/>
        <a:defRPr sz="1200">
          <a:solidFill>
            <a:srgbClr val="3D3F3E"/>
          </a:solidFill>
          <a:latin typeface="+mn-lt"/>
        </a:defRPr>
      </a:lvl5pPr>
      <a:lvl6pPr marL="2433638" indent="-147638" algn="l" rtl="0" fontAlgn="base">
        <a:spcBef>
          <a:spcPct val="20000"/>
        </a:spcBef>
        <a:spcAft>
          <a:spcPct val="0"/>
        </a:spcAft>
        <a:buChar char="»"/>
        <a:defRPr sz="1200">
          <a:solidFill>
            <a:srgbClr val="3D3F3E"/>
          </a:solidFill>
          <a:latin typeface="+mn-lt"/>
        </a:defRPr>
      </a:lvl6pPr>
      <a:lvl7pPr marL="2890838" indent="-147638" algn="l" rtl="0" fontAlgn="base">
        <a:spcBef>
          <a:spcPct val="20000"/>
        </a:spcBef>
        <a:spcAft>
          <a:spcPct val="0"/>
        </a:spcAft>
        <a:buChar char="»"/>
        <a:defRPr sz="1200">
          <a:solidFill>
            <a:srgbClr val="3D3F3E"/>
          </a:solidFill>
          <a:latin typeface="+mn-lt"/>
        </a:defRPr>
      </a:lvl7pPr>
      <a:lvl8pPr marL="3348038" indent="-147638" algn="l" rtl="0" fontAlgn="base">
        <a:spcBef>
          <a:spcPct val="20000"/>
        </a:spcBef>
        <a:spcAft>
          <a:spcPct val="0"/>
        </a:spcAft>
        <a:buChar char="»"/>
        <a:defRPr sz="1200">
          <a:solidFill>
            <a:srgbClr val="3D3F3E"/>
          </a:solidFill>
          <a:latin typeface="+mn-lt"/>
        </a:defRPr>
      </a:lvl8pPr>
      <a:lvl9pPr marL="3805238" indent="-147638" algn="l" rtl="0" fontAlgn="base">
        <a:spcBef>
          <a:spcPct val="20000"/>
        </a:spcBef>
        <a:spcAft>
          <a:spcPct val="0"/>
        </a:spcAft>
        <a:buChar char="»"/>
        <a:defRPr sz="1200">
          <a:solidFill>
            <a:srgbClr val="3D3F3E"/>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630" r:id="rId1"/>
    <p:sldLayoutId id="2147538631" r:id="rId2"/>
    <p:sldLayoutId id="2147538632" r:id="rId3"/>
    <p:sldLayoutId id="2147538633" r:id="rId4"/>
    <p:sldLayoutId id="2147538634" r:id="rId5"/>
    <p:sldLayoutId id="2147538635" r:id="rId6"/>
    <p:sldLayoutId id="2147538636" r:id="rId7"/>
    <p:sldLayoutId id="2147538637" r:id="rId8"/>
    <p:sldLayoutId id="2147538638" r:id="rId9"/>
    <p:sldLayoutId id="2147538639" r:id="rId10"/>
    <p:sldLayoutId id="2147538640" r:id="rId11"/>
  </p:sldLayoutIdLst>
  <p:hf sldNum="0" hdr="0" ftr="0" dt="0"/>
  <p:txStyles>
    <p:titleStyle>
      <a:lvl1pPr algn="ctr" defTabSz="457200" rtl="0" eaLnBrk="0" fontAlgn="base" hangingPunct="0">
        <a:spcBef>
          <a:spcPct val="0"/>
        </a:spcBef>
        <a:spcAft>
          <a:spcPct val="0"/>
        </a:spcAft>
        <a:defRPr sz="3200" b="1">
          <a:solidFill>
            <a:srgbClr val="3D3F3E"/>
          </a:solidFill>
          <a:latin typeface="+mj-lt"/>
          <a:ea typeface="+mj-ea"/>
          <a:cs typeface="ＭＳ Ｐゴシック" charset="0"/>
        </a:defRPr>
      </a:lvl1pPr>
      <a:lvl2pPr algn="ctr" defTabSz="457200" rtl="0" eaLnBrk="0" fontAlgn="base" hangingPunct="0">
        <a:spcBef>
          <a:spcPct val="0"/>
        </a:spcBef>
        <a:spcAft>
          <a:spcPct val="0"/>
        </a:spcAft>
        <a:defRPr sz="3200" b="1">
          <a:solidFill>
            <a:srgbClr val="3D3F3E"/>
          </a:solidFill>
          <a:latin typeface="Arial" charset="0"/>
          <a:ea typeface="ＭＳ Ｐゴシック" charset="-128"/>
          <a:cs typeface="ＭＳ Ｐゴシック" charset="0"/>
        </a:defRPr>
      </a:lvl2pPr>
      <a:lvl3pPr algn="ctr" defTabSz="457200" rtl="0" eaLnBrk="0" fontAlgn="base" hangingPunct="0">
        <a:spcBef>
          <a:spcPct val="0"/>
        </a:spcBef>
        <a:spcAft>
          <a:spcPct val="0"/>
        </a:spcAft>
        <a:defRPr sz="3200" b="1">
          <a:solidFill>
            <a:srgbClr val="3D3F3E"/>
          </a:solidFill>
          <a:latin typeface="Arial" charset="0"/>
          <a:ea typeface="ＭＳ Ｐゴシック" charset="-128"/>
          <a:cs typeface="ＭＳ Ｐゴシック" charset="0"/>
        </a:defRPr>
      </a:lvl3pPr>
      <a:lvl4pPr algn="ctr" defTabSz="457200" rtl="0" eaLnBrk="0" fontAlgn="base" hangingPunct="0">
        <a:spcBef>
          <a:spcPct val="0"/>
        </a:spcBef>
        <a:spcAft>
          <a:spcPct val="0"/>
        </a:spcAft>
        <a:defRPr sz="3200" b="1">
          <a:solidFill>
            <a:srgbClr val="3D3F3E"/>
          </a:solidFill>
          <a:latin typeface="Arial" charset="0"/>
          <a:ea typeface="ＭＳ Ｐゴシック" charset="-128"/>
          <a:cs typeface="ＭＳ Ｐゴシック" charset="0"/>
        </a:defRPr>
      </a:lvl4pPr>
      <a:lvl5pPr algn="ctr" defTabSz="457200" rtl="0" eaLnBrk="0" fontAlgn="base" hangingPunct="0">
        <a:spcBef>
          <a:spcPct val="0"/>
        </a:spcBef>
        <a:spcAft>
          <a:spcPct val="0"/>
        </a:spcAft>
        <a:defRPr sz="3200" b="1">
          <a:solidFill>
            <a:srgbClr val="3D3F3E"/>
          </a:solidFill>
          <a:latin typeface="Arial" charset="0"/>
          <a:ea typeface="ＭＳ Ｐゴシック" charset="-128"/>
          <a:cs typeface="ＭＳ Ｐゴシック" charset="0"/>
        </a:defRPr>
      </a:lvl5pPr>
      <a:lvl6pPr marL="457200" algn="ctr" defTabSz="457200" rtl="0" eaLnBrk="0" fontAlgn="base" hangingPunct="0">
        <a:spcBef>
          <a:spcPct val="0"/>
        </a:spcBef>
        <a:spcAft>
          <a:spcPct val="0"/>
        </a:spcAft>
        <a:defRPr sz="3200" b="1">
          <a:solidFill>
            <a:srgbClr val="3D3F3E"/>
          </a:solidFill>
          <a:latin typeface="Arial" charset="0"/>
          <a:ea typeface="ＭＳ Ｐゴシック" charset="-128"/>
        </a:defRPr>
      </a:lvl6pPr>
      <a:lvl7pPr marL="914400" algn="ctr" defTabSz="457200" rtl="0" eaLnBrk="0" fontAlgn="base" hangingPunct="0">
        <a:spcBef>
          <a:spcPct val="0"/>
        </a:spcBef>
        <a:spcAft>
          <a:spcPct val="0"/>
        </a:spcAft>
        <a:defRPr sz="3200" b="1">
          <a:solidFill>
            <a:srgbClr val="3D3F3E"/>
          </a:solidFill>
          <a:latin typeface="Arial" charset="0"/>
          <a:ea typeface="ＭＳ Ｐゴシック" charset="-128"/>
        </a:defRPr>
      </a:lvl7pPr>
      <a:lvl8pPr marL="1371600" algn="ctr" defTabSz="457200" rtl="0" eaLnBrk="0" fontAlgn="base" hangingPunct="0">
        <a:spcBef>
          <a:spcPct val="0"/>
        </a:spcBef>
        <a:spcAft>
          <a:spcPct val="0"/>
        </a:spcAft>
        <a:defRPr sz="3200" b="1">
          <a:solidFill>
            <a:srgbClr val="3D3F3E"/>
          </a:solidFill>
          <a:latin typeface="Arial" charset="0"/>
          <a:ea typeface="ＭＳ Ｐゴシック" charset="-128"/>
        </a:defRPr>
      </a:lvl8pPr>
      <a:lvl9pPr marL="1828800" algn="ctr" defTabSz="457200" rtl="0" eaLnBrk="0" fontAlgn="base" hangingPunct="0">
        <a:spcBef>
          <a:spcPct val="0"/>
        </a:spcBef>
        <a:spcAft>
          <a:spcPct val="0"/>
        </a:spcAft>
        <a:defRPr sz="3200" b="1">
          <a:solidFill>
            <a:srgbClr val="3D3F3E"/>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Char char="•"/>
        <a:defRPr sz="2400" b="1">
          <a:solidFill>
            <a:schemeClr val="tx1"/>
          </a:solidFill>
          <a:latin typeface="+mn-lt"/>
          <a:ea typeface="+mn-ea"/>
          <a:cs typeface="ＭＳ Ｐゴシック" charset="0"/>
        </a:defRPr>
      </a:lvl1pPr>
      <a:lvl2pPr marL="742950" indent="-285750" algn="l" defTabSz="457200" rtl="0" eaLnBrk="0" fontAlgn="base" hangingPunct="0">
        <a:spcBef>
          <a:spcPct val="20000"/>
        </a:spcBef>
        <a:spcAft>
          <a:spcPct val="0"/>
        </a:spcAft>
        <a:buFont typeface="Arial" charset="0"/>
        <a:buChar char="–"/>
        <a:defRPr sz="1400">
          <a:solidFill>
            <a:schemeClr val="tx1"/>
          </a:solidFill>
          <a:latin typeface="+mn-lt"/>
          <a:ea typeface="+mn-ea"/>
        </a:defRPr>
      </a:lvl2pPr>
      <a:lvl3pPr marL="1143000" indent="-228600" algn="l" defTabSz="457200" rtl="0" eaLnBrk="0" fontAlgn="base" hangingPunct="0">
        <a:spcBef>
          <a:spcPct val="20000"/>
        </a:spcBef>
        <a:spcAft>
          <a:spcPct val="0"/>
        </a:spcAft>
        <a:buFont typeface="Arial" charset="0"/>
        <a:buChar char="•"/>
        <a:defRPr sz="1200">
          <a:solidFill>
            <a:schemeClr val="tx1"/>
          </a:solidFill>
          <a:latin typeface="+mn-lt"/>
          <a:ea typeface="+mn-ea"/>
        </a:defRPr>
      </a:lvl3pPr>
      <a:lvl4pPr marL="1600200" indent="-228600" algn="l" defTabSz="457200" rtl="0" eaLnBrk="0" fontAlgn="base" hangingPunct="0">
        <a:spcBef>
          <a:spcPct val="20000"/>
        </a:spcBef>
        <a:spcAft>
          <a:spcPct val="0"/>
        </a:spcAft>
        <a:buFont typeface="Arial" charset="0"/>
        <a:buChar char="–"/>
        <a:defRPr sz="1000">
          <a:solidFill>
            <a:schemeClr val="tx1"/>
          </a:solidFill>
          <a:latin typeface="+mn-lt"/>
          <a:ea typeface="+mn-ea"/>
        </a:defRPr>
      </a:lvl4pPr>
      <a:lvl5pPr marL="2057400" indent="-228600" algn="l" defTabSz="457200" rtl="0" eaLnBrk="0" fontAlgn="base" hangingPunct="0">
        <a:spcBef>
          <a:spcPct val="20000"/>
        </a:spcBef>
        <a:spcAft>
          <a:spcPct val="0"/>
        </a:spcAft>
        <a:buFont typeface="Arial" charset="0"/>
        <a:buChar char="»"/>
        <a:defRPr sz="800">
          <a:solidFill>
            <a:schemeClr val="tx1"/>
          </a:solidFill>
          <a:latin typeface="+mn-lt"/>
          <a:ea typeface="+mn-ea"/>
        </a:defRPr>
      </a:lvl5pPr>
      <a:lvl6pPr marL="2514600" indent="-228600" algn="l" defTabSz="457200" rtl="0" eaLnBrk="0" fontAlgn="base" hangingPunct="0">
        <a:spcBef>
          <a:spcPct val="20000"/>
        </a:spcBef>
        <a:spcAft>
          <a:spcPct val="0"/>
        </a:spcAft>
        <a:buFont typeface="Arial" charset="0"/>
        <a:buChar char="»"/>
        <a:defRPr sz="800">
          <a:solidFill>
            <a:schemeClr val="tx1"/>
          </a:solidFill>
          <a:latin typeface="+mn-lt"/>
          <a:ea typeface="+mn-ea"/>
        </a:defRPr>
      </a:lvl6pPr>
      <a:lvl7pPr marL="2971800" indent="-228600" algn="l" defTabSz="457200" rtl="0" eaLnBrk="0" fontAlgn="base" hangingPunct="0">
        <a:spcBef>
          <a:spcPct val="20000"/>
        </a:spcBef>
        <a:spcAft>
          <a:spcPct val="0"/>
        </a:spcAft>
        <a:buFont typeface="Arial" charset="0"/>
        <a:buChar char="»"/>
        <a:defRPr sz="800">
          <a:solidFill>
            <a:schemeClr val="tx1"/>
          </a:solidFill>
          <a:latin typeface="+mn-lt"/>
          <a:ea typeface="+mn-ea"/>
        </a:defRPr>
      </a:lvl7pPr>
      <a:lvl8pPr marL="3429000" indent="-228600" algn="l" defTabSz="457200" rtl="0" eaLnBrk="0" fontAlgn="base" hangingPunct="0">
        <a:spcBef>
          <a:spcPct val="20000"/>
        </a:spcBef>
        <a:spcAft>
          <a:spcPct val="0"/>
        </a:spcAft>
        <a:buFont typeface="Arial" charset="0"/>
        <a:buChar char="»"/>
        <a:defRPr sz="800">
          <a:solidFill>
            <a:schemeClr val="tx1"/>
          </a:solidFill>
          <a:latin typeface="+mn-lt"/>
          <a:ea typeface="+mn-ea"/>
        </a:defRPr>
      </a:lvl8pPr>
      <a:lvl9pPr marL="3886200" indent="-228600" algn="l" defTabSz="457200" rtl="0" eaLnBrk="0" fontAlgn="base" hangingPunct="0">
        <a:spcBef>
          <a:spcPct val="20000"/>
        </a:spcBef>
        <a:spcAft>
          <a:spcPct val="0"/>
        </a:spcAft>
        <a:buFont typeface="Arial" charset="0"/>
        <a:buChar char="»"/>
        <a:defRPr sz="8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807" r:id="rId1"/>
    <p:sldLayoutId id="2147538641" r:id="rId2"/>
    <p:sldLayoutId id="2147538642" r:id="rId3"/>
    <p:sldLayoutId id="2147538643" r:id="rId4"/>
    <p:sldLayoutId id="2147538644" r:id="rId5"/>
    <p:sldLayoutId id="2147538645" r:id="rId6"/>
    <p:sldLayoutId id="2147538646" r:id="rId7"/>
    <p:sldLayoutId id="2147538647" r:id="rId8"/>
    <p:sldLayoutId id="2147538648" r:id="rId9"/>
    <p:sldLayoutId id="2147538649" r:id="rId10"/>
    <p:sldLayoutId id="2147538650"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651" r:id="rId1"/>
    <p:sldLayoutId id="2147538652" r:id="rId2"/>
    <p:sldLayoutId id="2147538653" r:id="rId3"/>
    <p:sldLayoutId id="2147538654" r:id="rId4"/>
    <p:sldLayoutId id="2147538655" r:id="rId5"/>
    <p:sldLayoutId id="2147538656" r:id="rId6"/>
    <p:sldLayoutId id="2147538657" r:id="rId7"/>
    <p:sldLayoutId id="2147538658" r:id="rId8"/>
    <p:sldLayoutId id="2147538659" r:id="rId9"/>
    <p:sldLayoutId id="2147538660" r:id="rId10"/>
    <p:sldLayoutId id="2147538661"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6386"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6387"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662" r:id="rId1"/>
    <p:sldLayoutId id="2147538663" r:id="rId2"/>
    <p:sldLayoutId id="2147538664" r:id="rId3"/>
    <p:sldLayoutId id="2147538665" r:id="rId4"/>
    <p:sldLayoutId id="2147538666" r:id="rId5"/>
    <p:sldLayoutId id="2147538667" r:id="rId6"/>
    <p:sldLayoutId id="2147538668" r:id="rId7"/>
    <p:sldLayoutId id="2147538669" r:id="rId8"/>
    <p:sldLayoutId id="2147538670" r:id="rId9"/>
    <p:sldLayoutId id="2147538671" r:id="rId10"/>
    <p:sldLayoutId id="2147538672"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7410" name="Rectangle 2"/>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7411" name="Rectangle 3"/>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673" r:id="rId1"/>
    <p:sldLayoutId id="2147538674" r:id="rId2"/>
    <p:sldLayoutId id="2147538675" r:id="rId3"/>
    <p:sldLayoutId id="2147538676" r:id="rId4"/>
    <p:sldLayoutId id="2147538677" r:id="rId5"/>
    <p:sldLayoutId id="2147538678" r:id="rId6"/>
    <p:sldLayoutId id="2147538679" r:id="rId7"/>
    <p:sldLayoutId id="2147538680" r:id="rId8"/>
    <p:sldLayoutId id="2147538681" r:id="rId9"/>
    <p:sldLayoutId id="2147538682" r:id="rId10"/>
    <p:sldLayoutId id="2147538683"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8436" name="Rectangle 13"/>
          <p:cNvSpPr>
            <a:spLocks noGrp="1" noChangeArrowheads="1"/>
          </p:cNvSpPr>
          <p:nvPr>
            <p:ph type="title"/>
          </p:nvPr>
        </p:nvSpPr>
        <p:spPr bwMode="auto">
          <a:xfrm>
            <a:off x="336550" y="244475"/>
            <a:ext cx="78930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8437"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684" r:id="rId1"/>
    <p:sldLayoutId id="2147538685" r:id="rId2"/>
    <p:sldLayoutId id="2147538686" r:id="rId3"/>
    <p:sldLayoutId id="2147538687" r:id="rId4"/>
    <p:sldLayoutId id="2147538688" r:id="rId5"/>
    <p:sldLayoutId id="2147538689" r:id="rId6"/>
    <p:sldLayoutId id="2147538690" r:id="rId7"/>
    <p:sldLayoutId id="2147538691" r:id="rId8"/>
    <p:sldLayoutId id="2147538692" r:id="rId9"/>
    <p:sldLayoutId id="2147538693" r:id="rId10"/>
    <p:sldLayoutId id="2147538694"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9458" name="Rectangle 13"/>
          <p:cNvSpPr>
            <a:spLocks noGrp="1" noChangeArrowheads="1"/>
          </p:cNvSpPr>
          <p:nvPr>
            <p:ph type="title"/>
          </p:nvPr>
        </p:nvSpPr>
        <p:spPr bwMode="auto">
          <a:xfrm>
            <a:off x="336550" y="244475"/>
            <a:ext cx="78930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9459"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19462" name="Line 22"/>
          <p:cNvSpPr>
            <a:spLocks noChangeShapeType="1"/>
          </p:cNvSpPr>
          <p:nvPr/>
        </p:nvSpPr>
        <p:spPr bwMode="auto">
          <a:xfrm>
            <a:off x="342900" y="685800"/>
            <a:ext cx="83439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695" r:id="rId1"/>
    <p:sldLayoutId id="2147538696" r:id="rId2"/>
    <p:sldLayoutId id="2147538697" r:id="rId3"/>
    <p:sldLayoutId id="2147538698" r:id="rId4"/>
    <p:sldLayoutId id="2147538699" r:id="rId5"/>
    <p:sldLayoutId id="2147538700" r:id="rId6"/>
    <p:sldLayoutId id="2147538701" r:id="rId7"/>
    <p:sldLayoutId id="2147538702" r:id="rId8"/>
    <p:sldLayoutId id="2147538703" r:id="rId9"/>
    <p:sldLayoutId id="2147538704" r:id="rId10"/>
    <p:sldLayoutId id="2147538705"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509" r:id="rId1"/>
    <p:sldLayoutId id="2147538510" r:id="rId2"/>
    <p:sldLayoutId id="2147538511" r:id="rId3"/>
    <p:sldLayoutId id="2147538512" r:id="rId4"/>
    <p:sldLayoutId id="2147538513" r:id="rId5"/>
    <p:sldLayoutId id="2147538514" r:id="rId6"/>
    <p:sldLayoutId id="2147538515" r:id="rId7"/>
    <p:sldLayoutId id="2147538516" r:id="rId8"/>
    <p:sldLayoutId id="2147538517" r:id="rId9"/>
    <p:sldLayoutId id="2147538518" r:id="rId10"/>
    <p:sldLayoutId id="2147538519"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Text Box 12"/>
          <p:cNvSpPr txBox="1">
            <a:spLocks noChangeArrowheads="1"/>
          </p:cNvSpPr>
          <p:nvPr/>
        </p:nvSpPr>
        <p:spPr bwMode="auto">
          <a:xfrm>
            <a:off x="8305800" y="6502400"/>
            <a:ext cx="514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fr-CA" sz="1000" b="0">
                <a:solidFill>
                  <a:srgbClr val="000000"/>
                </a:solidFill>
              </a:rPr>
              <a:t>p.</a:t>
            </a:r>
            <a:fld id="{558F7BD1-8FD9-F74D-BF27-5F365AEEBAA1}" type="slidenum">
              <a:rPr lang="fr-CA" sz="1000" b="0">
                <a:solidFill>
                  <a:srgbClr val="000000"/>
                </a:solidFill>
              </a:rPr>
              <a:pPr algn="r" eaLnBrk="1" hangingPunct="1">
                <a:spcBef>
                  <a:spcPct val="50000"/>
                </a:spcBef>
              </a:pPr>
              <a:t>‹#›</a:t>
            </a:fld>
            <a:endParaRPr lang="fr-CA" sz="1000" b="0">
              <a:solidFill>
                <a:srgbClr val="000000"/>
              </a:solidFill>
            </a:endParaRPr>
          </a:p>
        </p:txBody>
      </p:sp>
      <p:sp>
        <p:nvSpPr>
          <p:cNvPr id="5" name="Rectangle 17"/>
          <p:cNvSpPr/>
          <p:nvPr/>
        </p:nvSpPr>
        <p:spPr>
          <a:xfrm rot="10800000">
            <a:off x="0" y="903288"/>
            <a:ext cx="9144000" cy="163512"/>
          </a:xfrm>
          <a:prstGeom prst="rect">
            <a:avLst/>
          </a:prstGeom>
          <a:gradFill flip="none" rotWithShape="1">
            <a:gsLst>
              <a:gs pos="42000">
                <a:srgbClr val="FFF03B"/>
              </a:gs>
              <a:gs pos="100000">
                <a:srgbClr val="CABE30"/>
              </a:gs>
              <a:gs pos="0">
                <a:srgbClr val="FFF9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CA" b="0"/>
          </a:p>
        </p:txBody>
      </p:sp>
      <p:pic>
        <p:nvPicPr>
          <p:cNvPr id="20484" name="Image 6"/>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0"/>
            <a:ext cx="91440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descr="YPG logo.png"/>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629400" y="6248400"/>
            <a:ext cx="21177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3"/>
          <p:cNvSpPr/>
          <p:nvPr/>
        </p:nvSpPr>
        <p:spPr>
          <a:xfrm>
            <a:off x="6096000" y="1030288"/>
            <a:ext cx="3048000" cy="74612"/>
          </a:xfrm>
          <a:prstGeom prst="rect">
            <a:avLst/>
          </a:prstGeom>
          <a:gradFill flip="none" rotWithShape="1">
            <a:gsLst>
              <a:gs pos="100000">
                <a:schemeClr val="bg1">
                  <a:lumMod val="75000"/>
                </a:schemeClr>
              </a:gs>
              <a:gs pos="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CA" b="0"/>
          </a:p>
        </p:txBody>
      </p:sp>
      <p:sp>
        <p:nvSpPr>
          <p:cNvPr id="20489" name="Rectangle 3"/>
          <p:cNvSpPr>
            <a:spLocks noGrp="1" noChangeArrowheads="1"/>
          </p:cNvSpPr>
          <p:nvPr>
            <p:ph type="body" idx="1"/>
          </p:nvPr>
        </p:nvSpPr>
        <p:spPr bwMode="auto">
          <a:xfrm>
            <a:off x="1047750" y="1546225"/>
            <a:ext cx="770096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TITLE</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90" name="Rectangle 5"/>
          <p:cNvSpPr>
            <a:spLocks noGrp="1" noChangeArrowheads="1"/>
          </p:cNvSpPr>
          <p:nvPr>
            <p:ph type="title"/>
          </p:nvPr>
        </p:nvSpPr>
        <p:spPr bwMode="auto">
          <a:xfrm>
            <a:off x="381000" y="260350"/>
            <a:ext cx="8367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 name="Slide Number Placeholder 4"/>
          <p:cNvSpPr>
            <a:spLocks noGrp="1"/>
          </p:cNvSpPr>
          <p:nvPr>
            <p:ph type="sldNum" sz="quarter" idx="4"/>
          </p:nvPr>
        </p:nvSpPr>
        <p:spPr>
          <a:xfrm>
            <a:off x="381000" y="632460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20000"/>
              </a:spcBef>
              <a:defRPr sz="1200" b="0">
                <a:solidFill>
                  <a:srgbClr val="898989"/>
                </a:solidFill>
              </a:defRPr>
            </a:lvl1pPr>
          </a:lstStyle>
          <a:p>
            <a:fld id="{84C55E6E-29A9-C045-B480-1CD9AB74D9F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538706" r:id="rId1"/>
    <p:sldLayoutId id="2147538707" r:id="rId2"/>
    <p:sldLayoutId id="2147538708" r:id="rId3"/>
    <p:sldLayoutId id="2147538709" r:id="rId4"/>
    <p:sldLayoutId id="2147538710" r:id="rId5"/>
    <p:sldLayoutId id="2147538711" r:id="rId6"/>
    <p:sldLayoutId id="2147538712" r:id="rId7"/>
    <p:sldLayoutId id="2147538713" r:id="rId8"/>
    <p:sldLayoutId id="2147538714" r:id="rId9"/>
    <p:sldLayoutId id="2147538715" r:id="rId10"/>
    <p:sldLayoutId id="2147538716" r:id="rId11"/>
  </p:sldLayoutIdLst>
  <p:hf hdr="0" ftr="0" dt="0"/>
  <p:txStyles>
    <p:titleStyle>
      <a:lvl1pPr algn="l" rtl="0" eaLnBrk="0" fontAlgn="base" hangingPunct="0">
        <a:spcBef>
          <a:spcPct val="0"/>
        </a:spcBef>
        <a:spcAft>
          <a:spcPct val="0"/>
        </a:spcAft>
        <a:defRPr sz="2000" b="1">
          <a:solidFill>
            <a:srgbClr val="3D3F3E"/>
          </a:solidFill>
          <a:latin typeface="+mj-lt"/>
          <a:ea typeface="+mj-ea"/>
          <a:cs typeface="ＭＳ Ｐゴシック" charset="0"/>
        </a:defRPr>
      </a:lvl1pPr>
      <a:lvl2pPr algn="l" rtl="0" eaLnBrk="0" fontAlgn="base" hangingPunct="0">
        <a:spcBef>
          <a:spcPct val="0"/>
        </a:spcBef>
        <a:spcAft>
          <a:spcPct val="0"/>
        </a:spcAft>
        <a:defRPr sz="2000" b="1">
          <a:solidFill>
            <a:srgbClr val="3D3F3E"/>
          </a:solidFill>
          <a:latin typeface="Arial" charset="0"/>
          <a:ea typeface="ＭＳ Ｐゴシック" charset="-128"/>
          <a:cs typeface="ＭＳ Ｐゴシック" charset="0"/>
        </a:defRPr>
      </a:lvl2pPr>
      <a:lvl3pPr algn="l" rtl="0" eaLnBrk="0" fontAlgn="base" hangingPunct="0">
        <a:spcBef>
          <a:spcPct val="0"/>
        </a:spcBef>
        <a:spcAft>
          <a:spcPct val="0"/>
        </a:spcAft>
        <a:defRPr sz="2000" b="1">
          <a:solidFill>
            <a:srgbClr val="3D3F3E"/>
          </a:solidFill>
          <a:latin typeface="Arial" charset="0"/>
          <a:ea typeface="ＭＳ Ｐゴシック" charset="-128"/>
          <a:cs typeface="ＭＳ Ｐゴシック" charset="0"/>
        </a:defRPr>
      </a:lvl3pPr>
      <a:lvl4pPr algn="l" rtl="0" eaLnBrk="0" fontAlgn="base" hangingPunct="0">
        <a:spcBef>
          <a:spcPct val="0"/>
        </a:spcBef>
        <a:spcAft>
          <a:spcPct val="0"/>
        </a:spcAft>
        <a:defRPr sz="2000" b="1">
          <a:solidFill>
            <a:srgbClr val="3D3F3E"/>
          </a:solidFill>
          <a:latin typeface="Arial" charset="0"/>
          <a:ea typeface="ＭＳ Ｐゴシック" charset="-128"/>
          <a:cs typeface="ＭＳ Ｐゴシック" charset="0"/>
        </a:defRPr>
      </a:lvl4pPr>
      <a:lvl5pPr algn="l" rtl="0" eaLnBrk="0" fontAlgn="base" hangingPunct="0">
        <a:spcBef>
          <a:spcPct val="0"/>
        </a:spcBef>
        <a:spcAft>
          <a:spcPct val="0"/>
        </a:spcAft>
        <a:defRPr sz="2000" b="1">
          <a:solidFill>
            <a:srgbClr val="3D3F3E"/>
          </a:solidFill>
          <a:latin typeface="Arial" charset="0"/>
          <a:ea typeface="ＭＳ Ｐゴシック" charset="-128"/>
          <a:cs typeface="ＭＳ Ｐゴシック" charset="0"/>
        </a:defRPr>
      </a:lvl5pPr>
      <a:lvl6pPr marL="457200" algn="l" rtl="0" eaLnBrk="0" fontAlgn="base" hangingPunct="0">
        <a:spcBef>
          <a:spcPct val="0"/>
        </a:spcBef>
        <a:spcAft>
          <a:spcPct val="0"/>
        </a:spcAft>
        <a:defRPr sz="2000" b="1">
          <a:solidFill>
            <a:srgbClr val="3D3F3E"/>
          </a:solidFill>
          <a:latin typeface="Arial" charset="0"/>
          <a:ea typeface="ＭＳ Ｐゴシック" charset="-128"/>
        </a:defRPr>
      </a:lvl6pPr>
      <a:lvl7pPr marL="914400" algn="l" rtl="0" eaLnBrk="0" fontAlgn="base" hangingPunct="0">
        <a:spcBef>
          <a:spcPct val="0"/>
        </a:spcBef>
        <a:spcAft>
          <a:spcPct val="0"/>
        </a:spcAft>
        <a:defRPr sz="2000" b="1">
          <a:solidFill>
            <a:srgbClr val="3D3F3E"/>
          </a:solidFill>
          <a:latin typeface="Arial" charset="0"/>
          <a:ea typeface="ＭＳ Ｐゴシック" charset="-128"/>
        </a:defRPr>
      </a:lvl7pPr>
      <a:lvl8pPr marL="1371600" algn="l" rtl="0" eaLnBrk="0" fontAlgn="base" hangingPunct="0">
        <a:spcBef>
          <a:spcPct val="0"/>
        </a:spcBef>
        <a:spcAft>
          <a:spcPct val="0"/>
        </a:spcAft>
        <a:defRPr sz="2000" b="1">
          <a:solidFill>
            <a:srgbClr val="3D3F3E"/>
          </a:solidFill>
          <a:latin typeface="Arial" charset="0"/>
          <a:ea typeface="ＭＳ Ｐゴシック" charset="-128"/>
        </a:defRPr>
      </a:lvl8pPr>
      <a:lvl9pPr marL="1828800" algn="l" rtl="0" eaLnBrk="0" fontAlgn="base" hangingPunct="0">
        <a:spcBef>
          <a:spcPct val="0"/>
        </a:spcBef>
        <a:spcAft>
          <a:spcPct val="0"/>
        </a:spcAft>
        <a:defRPr sz="2000" b="1">
          <a:solidFill>
            <a:srgbClr val="3D3F3E"/>
          </a:solidFill>
          <a:latin typeface="Arial" charset="0"/>
          <a:ea typeface="ＭＳ Ｐゴシック" charset="-128"/>
        </a:defRPr>
      </a:lvl9pPr>
    </p:titleStyle>
    <p:bodyStyle>
      <a:lvl1pPr marL="90488" indent="-90488" algn="ctr" rtl="0" eaLnBrk="0" fontAlgn="base" hangingPunct="0">
        <a:spcBef>
          <a:spcPct val="20000"/>
        </a:spcBef>
        <a:spcAft>
          <a:spcPct val="0"/>
        </a:spcAft>
        <a:buChar char="•"/>
        <a:defRPr sz="1400" b="1">
          <a:solidFill>
            <a:srgbClr val="FF0000"/>
          </a:solidFill>
          <a:latin typeface="+mn-lt"/>
          <a:ea typeface="ＭＳ Ｐゴシック" charset="0"/>
          <a:cs typeface="ＭＳ Ｐゴシック" charset="0"/>
        </a:defRPr>
      </a:lvl1pPr>
      <a:lvl2pPr marL="628650" indent="-171450" algn="l" rtl="0" eaLnBrk="0" fontAlgn="base" hangingPunct="0">
        <a:spcBef>
          <a:spcPct val="20000"/>
        </a:spcBef>
        <a:spcAft>
          <a:spcPct val="0"/>
        </a:spcAft>
        <a:buChar char="–"/>
        <a:defRPr sz="1200">
          <a:solidFill>
            <a:srgbClr val="3D3F3E"/>
          </a:solidFill>
          <a:latin typeface="+mn-lt"/>
          <a:ea typeface="ＭＳ Ｐゴシック" charset="0"/>
        </a:defRPr>
      </a:lvl2pPr>
      <a:lvl3pPr marL="1071563" indent="-157163" algn="l" rtl="0" eaLnBrk="0" fontAlgn="base" hangingPunct="0">
        <a:spcBef>
          <a:spcPct val="20000"/>
        </a:spcBef>
        <a:spcAft>
          <a:spcPct val="0"/>
        </a:spcAft>
        <a:buChar char="•"/>
        <a:defRPr sz="1200">
          <a:solidFill>
            <a:srgbClr val="3D3F3E"/>
          </a:solidFill>
          <a:latin typeface="+mn-lt"/>
          <a:ea typeface="ＭＳ Ｐゴシック" charset="0"/>
        </a:defRPr>
      </a:lvl3pPr>
      <a:lvl4pPr marL="1524000" indent="-152400" algn="l" rtl="0" eaLnBrk="0" fontAlgn="base" hangingPunct="0">
        <a:spcBef>
          <a:spcPct val="20000"/>
        </a:spcBef>
        <a:spcAft>
          <a:spcPct val="0"/>
        </a:spcAft>
        <a:buChar char="–"/>
        <a:defRPr sz="1200">
          <a:solidFill>
            <a:srgbClr val="3D3F3E"/>
          </a:solidFill>
          <a:latin typeface="+mn-lt"/>
          <a:ea typeface="ＭＳ Ｐゴシック" charset="0"/>
        </a:defRPr>
      </a:lvl4pPr>
      <a:lvl5pPr marL="1976438" indent="-147638" algn="l" rtl="0" eaLnBrk="0" fontAlgn="base" hangingPunct="0">
        <a:spcBef>
          <a:spcPct val="20000"/>
        </a:spcBef>
        <a:spcAft>
          <a:spcPct val="0"/>
        </a:spcAft>
        <a:buChar char="»"/>
        <a:defRPr sz="1200">
          <a:solidFill>
            <a:srgbClr val="3D3F3E"/>
          </a:solidFill>
          <a:latin typeface="+mn-lt"/>
          <a:ea typeface="ＭＳ Ｐゴシック" charset="0"/>
        </a:defRPr>
      </a:lvl5pPr>
      <a:lvl6pPr marL="2433638" indent="-147638" algn="l" rtl="0" eaLnBrk="0" fontAlgn="base" hangingPunct="0">
        <a:spcBef>
          <a:spcPct val="20000"/>
        </a:spcBef>
        <a:spcAft>
          <a:spcPct val="0"/>
        </a:spcAft>
        <a:buChar char="»"/>
        <a:defRPr sz="1200">
          <a:solidFill>
            <a:srgbClr val="3D3F3E"/>
          </a:solidFill>
          <a:latin typeface="+mn-lt"/>
        </a:defRPr>
      </a:lvl6pPr>
      <a:lvl7pPr marL="2890838" indent="-147638" algn="l" rtl="0" eaLnBrk="0" fontAlgn="base" hangingPunct="0">
        <a:spcBef>
          <a:spcPct val="20000"/>
        </a:spcBef>
        <a:spcAft>
          <a:spcPct val="0"/>
        </a:spcAft>
        <a:buChar char="»"/>
        <a:defRPr sz="1200">
          <a:solidFill>
            <a:srgbClr val="3D3F3E"/>
          </a:solidFill>
          <a:latin typeface="+mn-lt"/>
        </a:defRPr>
      </a:lvl7pPr>
      <a:lvl8pPr marL="3348038" indent="-147638" algn="l" rtl="0" eaLnBrk="0" fontAlgn="base" hangingPunct="0">
        <a:spcBef>
          <a:spcPct val="20000"/>
        </a:spcBef>
        <a:spcAft>
          <a:spcPct val="0"/>
        </a:spcAft>
        <a:buChar char="»"/>
        <a:defRPr sz="1200">
          <a:solidFill>
            <a:srgbClr val="3D3F3E"/>
          </a:solidFill>
          <a:latin typeface="+mn-lt"/>
        </a:defRPr>
      </a:lvl8pPr>
      <a:lvl9pPr marL="3805238" indent="-147638" algn="l" rtl="0" eaLnBrk="0" fontAlgn="base" hangingPunct="0">
        <a:spcBef>
          <a:spcPct val="20000"/>
        </a:spcBef>
        <a:spcAft>
          <a:spcPct val="0"/>
        </a:spcAft>
        <a:buChar char="»"/>
        <a:defRPr sz="1200">
          <a:solidFill>
            <a:srgbClr val="3D3F3E"/>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6" name="Text Box 12"/>
          <p:cNvSpPr txBox="1">
            <a:spLocks noChangeArrowheads="1"/>
          </p:cNvSpPr>
          <p:nvPr/>
        </p:nvSpPr>
        <p:spPr bwMode="auto">
          <a:xfrm>
            <a:off x="8305800" y="6502400"/>
            <a:ext cx="5143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fr-CA" sz="1000" b="0">
                <a:solidFill>
                  <a:srgbClr val="000000"/>
                </a:solidFill>
              </a:rPr>
              <a:t>p.</a:t>
            </a:r>
            <a:fld id="{AB9E7A16-78A9-054C-9EF9-F44C75B7AC04}" type="slidenum">
              <a:rPr lang="fr-CA" sz="1000" b="0">
                <a:solidFill>
                  <a:srgbClr val="000000"/>
                </a:solidFill>
              </a:rPr>
              <a:pPr algn="r" eaLnBrk="1" hangingPunct="1">
                <a:spcBef>
                  <a:spcPct val="50000"/>
                </a:spcBef>
              </a:pPr>
              <a:t>‹#›</a:t>
            </a:fld>
            <a:endParaRPr lang="fr-CA" sz="1000" b="0">
              <a:solidFill>
                <a:srgbClr val="000000"/>
              </a:solidFill>
            </a:endParaRPr>
          </a:p>
        </p:txBody>
      </p:sp>
      <p:sp>
        <p:nvSpPr>
          <p:cNvPr id="5" name="Rectangle 17"/>
          <p:cNvSpPr/>
          <p:nvPr/>
        </p:nvSpPr>
        <p:spPr>
          <a:xfrm rot="10800000">
            <a:off x="0" y="903288"/>
            <a:ext cx="9144000" cy="163512"/>
          </a:xfrm>
          <a:prstGeom prst="rect">
            <a:avLst/>
          </a:prstGeom>
          <a:gradFill flip="none" rotWithShape="1">
            <a:gsLst>
              <a:gs pos="42000">
                <a:srgbClr val="FFF03B"/>
              </a:gs>
              <a:gs pos="100000">
                <a:srgbClr val="CABE30"/>
              </a:gs>
              <a:gs pos="0">
                <a:srgbClr val="FFF9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CA" b="0"/>
          </a:p>
        </p:txBody>
      </p:sp>
      <p:pic>
        <p:nvPicPr>
          <p:cNvPr id="21508" name="Image 6"/>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0"/>
            <a:ext cx="91440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descr="YPG logo.png"/>
          <p:cNvPicPr>
            <a:picLocks noChangeAspect="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629400" y="6248400"/>
            <a:ext cx="21177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3"/>
          <p:cNvSpPr/>
          <p:nvPr/>
        </p:nvSpPr>
        <p:spPr>
          <a:xfrm>
            <a:off x="6096000" y="1030288"/>
            <a:ext cx="3048000" cy="74612"/>
          </a:xfrm>
          <a:prstGeom prst="rect">
            <a:avLst/>
          </a:prstGeom>
          <a:gradFill flip="none" rotWithShape="1">
            <a:gsLst>
              <a:gs pos="100000">
                <a:schemeClr val="bg1">
                  <a:lumMod val="75000"/>
                </a:schemeClr>
              </a:gs>
              <a:gs pos="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CA" b="0"/>
          </a:p>
        </p:txBody>
      </p:sp>
      <p:sp>
        <p:nvSpPr>
          <p:cNvPr id="21513" name="Rectangle 3"/>
          <p:cNvSpPr>
            <a:spLocks noGrp="1" noChangeArrowheads="1"/>
          </p:cNvSpPr>
          <p:nvPr>
            <p:ph type="body" idx="1"/>
          </p:nvPr>
        </p:nvSpPr>
        <p:spPr bwMode="auto">
          <a:xfrm>
            <a:off x="1047750" y="1546225"/>
            <a:ext cx="770096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TITLE</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4" name="Rectangle 5"/>
          <p:cNvSpPr>
            <a:spLocks noGrp="1" noChangeArrowheads="1"/>
          </p:cNvSpPr>
          <p:nvPr>
            <p:ph type="title"/>
          </p:nvPr>
        </p:nvSpPr>
        <p:spPr bwMode="auto">
          <a:xfrm>
            <a:off x="381000" y="260350"/>
            <a:ext cx="8367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 name="Slide Number Placeholder 4"/>
          <p:cNvSpPr>
            <a:spLocks noGrp="1"/>
          </p:cNvSpPr>
          <p:nvPr>
            <p:ph type="sldNum" sz="quarter" idx="4"/>
          </p:nvPr>
        </p:nvSpPr>
        <p:spPr>
          <a:xfrm>
            <a:off x="381000" y="6324600"/>
            <a:ext cx="2133600" cy="365125"/>
          </a:xfrm>
          <a:prstGeom prst="rect">
            <a:avLst/>
          </a:prstGeom>
        </p:spPr>
        <p:txBody>
          <a:bodyPr vert="horz" wrap="square" lIns="91440" tIns="45720" rIns="91440" bIns="45720" numCol="1" anchor="t" anchorCtr="0" compatLnSpc="1">
            <a:prstTxWarp prst="textNoShape">
              <a:avLst/>
            </a:prstTxWarp>
          </a:bodyPr>
          <a:lstStyle>
            <a:lvl1pPr algn="l">
              <a:spcBef>
                <a:spcPct val="20000"/>
              </a:spcBef>
              <a:defRPr sz="1200" b="0">
                <a:solidFill>
                  <a:srgbClr val="898989"/>
                </a:solidFill>
              </a:defRPr>
            </a:lvl1pPr>
          </a:lstStyle>
          <a:p>
            <a:fld id="{D67ED10F-2BD5-024D-B653-4DD3B976983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538717" r:id="rId1"/>
    <p:sldLayoutId id="2147538718" r:id="rId2"/>
    <p:sldLayoutId id="2147538719" r:id="rId3"/>
    <p:sldLayoutId id="2147538720" r:id="rId4"/>
    <p:sldLayoutId id="2147538721" r:id="rId5"/>
    <p:sldLayoutId id="2147538722" r:id="rId6"/>
    <p:sldLayoutId id="2147538723" r:id="rId7"/>
    <p:sldLayoutId id="2147538724" r:id="rId8"/>
    <p:sldLayoutId id="2147538725" r:id="rId9"/>
    <p:sldLayoutId id="2147538726" r:id="rId10"/>
    <p:sldLayoutId id="2147538727" r:id="rId11"/>
  </p:sldLayoutIdLst>
  <p:hf hdr="0" ftr="0" dt="0"/>
  <p:txStyles>
    <p:titleStyle>
      <a:lvl1pPr algn="l" rtl="0" eaLnBrk="0" fontAlgn="base" hangingPunct="0">
        <a:spcBef>
          <a:spcPct val="0"/>
        </a:spcBef>
        <a:spcAft>
          <a:spcPct val="0"/>
        </a:spcAft>
        <a:defRPr sz="2000" b="1">
          <a:solidFill>
            <a:srgbClr val="3D3F3E"/>
          </a:solidFill>
          <a:latin typeface="+mj-lt"/>
          <a:ea typeface="+mj-ea"/>
          <a:cs typeface="ＭＳ Ｐゴシック" charset="0"/>
        </a:defRPr>
      </a:lvl1pPr>
      <a:lvl2pPr algn="l" rtl="0" eaLnBrk="0" fontAlgn="base" hangingPunct="0">
        <a:spcBef>
          <a:spcPct val="0"/>
        </a:spcBef>
        <a:spcAft>
          <a:spcPct val="0"/>
        </a:spcAft>
        <a:defRPr sz="2000" b="1">
          <a:solidFill>
            <a:srgbClr val="3D3F3E"/>
          </a:solidFill>
          <a:latin typeface="Arial" charset="0"/>
          <a:ea typeface="ＭＳ Ｐゴシック" charset="-128"/>
          <a:cs typeface="ＭＳ Ｐゴシック" charset="0"/>
        </a:defRPr>
      </a:lvl2pPr>
      <a:lvl3pPr algn="l" rtl="0" eaLnBrk="0" fontAlgn="base" hangingPunct="0">
        <a:spcBef>
          <a:spcPct val="0"/>
        </a:spcBef>
        <a:spcAft>
          <a:spcPct val="0"/>
        </a:spcAft>
        <a:defRPr sz="2000" b="1">
          <a:solidFill>
            <a:srgbClr val="3D3F3E"/>
          </a:solidFill>
          <a:latin typeface="Arial" charset="0"/>
          <a:ea typeface="ＭＳ Ｐゴシック" charset="-128"/>
          <a:cs typeface="ＭＳ Ｐゴシック" charset="0"/>
        </a:defRPr>
      </a:lvl3pPr>
      <a:lvl4pPr algn="l" rtl="0" eaLnBrk="0" fontAlgn="base" hangingPunct="0">
        <a:spcBef>
          <a:spcPct val="0"/>
        </a:spcBef>
        <a:spcAft>
          <a:spcPct val="0"/>
        </a:spcAft>
        <a:defRPr sz="2000" b="1">
          <a:solidFill>
            <a:srgbClr val="3D3F3E"/>
          </a:solidFill>
          <a:latin typeface="Arial" charset="0"/>
          <a:ea typeface="ＭＳ Ｐゴシック" charset="-128"/>
          <a:cs typeface="ＭＳ Ｐゴシック" charset="0"/>
        </a:defRPr>
      </a:lvl4pPr>
      <a:lvl5pPr algn="l" rtl="0" eaLnBrk="0" fontAlgn="base" hangingPunct="0">
        <a:spcBef>
          <a:spcPct val="0"/>
        </a:spcBef>
        <a:spcAft>
          <a:spcPct val="0"/>
        </a:spcAft>
        <a:defRPr sz="2000" b="1">
          <a:solidFill>
            <a:srgbClr val="3D3F3E"/>
          </a:solidFill>
          <a:latin typeface="Arial" charset="0"/>
          <a:ea typeface="ＭＳ Ｐゴシック" charset="-128"/>
          <a:cs typeface="ＭＳ Ｐゴシック" charset="0"/>
        </a:defRPr>
      </a:lvl5pPr>
      <a:lvl6pPr marL="457200" algn="l" rtl="0" fontAlgn="base">
        <a:spcBef>
          <a:spcPct val="0"/>
        </a:spcBef>
        <a:spcAft>
          <a:spcPct val="0"/>
        </a:spcAft>
        <a:defRPr sz="2000" b="1">
          <a:solidFill>
            <a:srgbClr val="3D3F3E"/>
          </a:solidFill>
          <a:latin typeface="Arial" charset="0"/>
          <a:ea typeface="ＭＳ Ｐゴシック" charset="-128"/>
        </a:defRPr>
      </a:lvl6pPr>
      <a:lvl7pPr marL="914400" algn="l" rtl="0" fontAlgn="base">
        <a:spcBef>
          <a:spcPct val="0"/>
        </a:spcBef>
        <a:spcAft>
          <a:spcPct val="0"/>
        </a:spcAft>
        <a:defRPr sz="2000" b="1">
          <a:solidFill>
            <a:srgbClr val="3D3F3E"/>
          </a:solidFill>
          <a:latin typeface="Arial" charset="0"/>
          <a:ea typeface="ＭＳ Ｐゴシック" charset="-128"/>
        </a:defRPr>
      </a:lvl7pPr>
      <a:lvl8pPr marL="1371600" algn="l" rtl="0" fontAlgn="base">
        <a:spcBef>
          <a:spcPct val="0"/>
        </a:spcBef>
        <a:spcAft>
          <a:spcPct val="0"/>
        </a:spcAft>
        <a:defRPr sz="2000" b="1">
          <a:solidFill>
            <a:srgbClr val="3D3F3E"/>
          </a:solidFill>
          <a:latin typeface="Arial" charset="0"/>
          <a:ea typeface="ＭＳ Ｐゴシック" charset="-128"/>
        </a:defRPr>
      </a:lvl8pPr>
      <a:lvl9pPr marL="1828800" algn="l" rtl="0" fontAlgn="base">
        <a:spcBef>
          <a:spcPct val="0"/>
        </a:spcBef>
        <a:spcAft>
          <a:spcPct val="0"/>
        </a:spcAft>
        <a:defRPr sz="2000" b="1">
          <a:solidFill>
            <a:srgbClr val="3D3F3E"/>
          </a:solidFill>
          <a:latin typeface="Arial" charset="0"/>
          <a:ea typeface="ＭＳ Ｐゴシック" charset="-128"/>
        </a:defRPr>
      </a:lvl9pPr>
    </p:titleStyle>
    <p:bodyStyle>
      <a:lvl1pPr marL="90488" indent="-90488" algn="ctr" rtl="0" eaLnBrk="0" fontAlgn="base" hangingPunct="0">
        <a:spcBef>
          <a:spcPct val="20000"/>
        </a:spcBef>
        <a:spcAft>
          <a:spcPct val="0"/>
        </a:spcAft>
        <a:buChar char="•"/>
        <a:defRPr sz="1400" b="1">
          <a:solidFill>
            <a:srgbClr val="FF0000"/>
          </a:solidFill>
          <a:latin typeface="+mn-lt"/>
          <a:ea typeface="ＭＳ Ｐゴシック" charset="0"/>
          <a:cs typeface="ＭＳ Ｐゴシック" charset="0"/>
        </a:defRPr>
      </a:lvl1pPr>
      <a:lvl2pPr marL="628650" indent="-171450" algn="l" rtl="0" eaLnBrk="0" fontAlgn="base" hangingPunct="0">
        <a:spcBef>
          <a:spcPct val="20000"/>
        </a:spcBef>
        <a:spcAft>
          <a:spcPct val="0"/>
        </a:spcAft>
        <a:buChar char="–"/>
        <a:defRPr sz="1200">
          <a:solidFill>
            <a:srgbClr val="3D3F3E"/>
          </a:solidFill>
          <a:latin typeface="+mn-lt"/>
          <a:ea typeface="ＭＳ Ｐゴシック" charset="0"/>
        </a:defRPr>
      </a:lvl2pPr>
      <a:lvl3pPr marL="1071563" indent="-157163" algn="l" rtl="0" eaLnBrk="0" fontAlgn="base" hangingPunct="0">
        <a:spcBef>
          <a:spcPct val="20000"/>
        </a:spcBef>
        <a:spcAft>
          <a:spcPct val="0"/>
        </a:spcAft>
        <a:buChar char="•"/>
        <a:defRPr sz="1200">
          <a:solidFill>
            <a:srgbClr val="3D3F3E"/>
          </a:solidFill>
          <a:latin typeface="+mn-lt"/>
          <a:ea typeface="ＭＳ Ｐゴシック" charset="0"/>
        </a:defRPr>
      </a:lvl3pPr>
      <a:lvl4pPr marL="1524000" indent="-152400" algn="l" rtl="0" eaLnBrk="0" fontAlgn="base" hangingPunct="0">
        <a:spcBef>
          <a:spcPct val="20000"/>
        </a:spcBef>
        <a:spcAft>
          <a:spcPct val="0"/>
        </a:spcAft>
        <a:buChar char="–"/>
        <a:defRPr sz="1200">
          <a:solidFill>
            <a:srgbClr val="3D3F3E"/>
          </a:solidFill>
          <a:latin typeface="+mn-lt"/>
          <a:ea typeface="ＭＳ Ｐゴシック" charset="0"/>
        </a:defRPr>
      </a:lvl4pPr>
      <a:lvl5pPr marL="1976438" indent="-147638" algn="l" rtl="0" eaLnBrk="0" fontAlgn="base" hangingPunct="0">
        <a:spcBef>
          <a:spcPct val="20000"/>
        </a:spcBef>
        <a:spcAft>
          <a:spcPct val="0"/>
        </a:spcAft>
        <a:buChar char="»"/>
        <a:defRPr sz="1200">
          <a:solidFill>
            <a:srgbClr val="3D3F3E"/>
          </a:solidFill>
          <a:latin typeface="+mn-lt"/>
          <a:ea typeface="ＭＳ Ｐゴシック" charset="0"/>
        </a:defRPr>
      </a:lvl5pPr>
      <a:lvl6pPr marL="2433638" indent="-147638" algn="l" rtl="0" fontAlgn="base">
        <a:spcBef>
          <a:spcPct val="20000"/>
        </a:spcBef>
        <a:spcAft>
          <a:spcPct val="0"/>
        </a:spcAft>
        <a:buChar char="»"/>
        <a:defRPr sz="1200">
          <a:solidFill>
            <a:srgbClr val="3D3F3E"/>
          </a:solidFill>
          <a:latin typeface="+mn-lt"/>
        </a:defRPr>
      </a:lvl6pPr>
      <a:lvl7pPr marL="2890838" indent="-147638" algn="l" rtl="0" fontAlgn="base">
        <a:spcBef>
          <a:spcPct val="20000"/>
        </a:spcBef>
        <a:spcAft>
          <a:spcPct val="0"/>
        </a:spcAft>
        <a:buChar char="»"/>
        <a:defRPr sz="1200">
          <a:solidFill>
            <a:srgbClr val="3D3F3E"/>
          </a:solidFill>
          <a:latin typeface="+mn-lt"/>
        </a:defRPr>
      </a:lvl7pPr>
      <a:lvl8pPr marL="3348038" indent="-147638" algn="l" rtl="0" fontAlgn="base">
        <a:spcBef>
          <a:spcPct val="20000"/>
        </a:spcBef>
        <a:spcAft>
          <a:spcPct val="0"/>
        </a:spcAft>
        <a:buChar char="»"/>
        <a:defRPr sz="1200">
          <a:solidFill>
            <a:srgbClr val="3D3F3E"/>
          </a:solidFill>
          <a:latin typeface="+mn-lt"/>
        </a:defRPr>
      </a:lvl8pPr>
      <a:lvl9pPr marL="3805238" indent="-147638" algn="l" rtl="0" fontAlgn="base">
        <a:spcBef>
          <a:spcPct val="20000"/>
        </a:spcBef>
        <a:spcAft>
          <a:spcPct val="0"/>
        </a:spcAft>
        <a:buChar char="»"/>
        <a:defRPr sz="1200">
          <a:solidFill>
            <a:srgbClr val="3D3F3E"/>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22532"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22533"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728" r:id="rId1"/>
    <p:sldLayoutId id="2147538729" r:id="rId2"/>
    <p:sldLayoutId id="2147538730" r:id="rId3"/>
    <p:sldLayoutId id="2147538731" r:id="rId4"/>
    <p:sldLayoutId id="2147538732" r:id="rId5"/>
    <p:sldLayoutId id="2147538733" r:id="rId6"/>
    <p:sldLayoutId id="2147538734" r:id="rId7"/>
    <p:sldLayoutId id="2147538735" r:id="rId8"/>
    <p:sldLayoutId id="2147538736" r:id="rId9"/>
    <p:sldLayoutId id="2147538737" r:id="rId10"/>
    <p:sldLayoutId id="2147538738"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23554"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CA"/>
          </a:p>
        </p:txBody>
      </p:sp>
      <p:sp>
        <p:nvSpPr>
          <p:cNvPr id="23555"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739" r:id="rId1"/>
    <p:sldLayoutId id="2147538740" r:id="rId2"/>
    <p:sldLayoutId id="2147538741" r:id="rId3"/>
    <p:sldLayoutId id="2147538742" r:id="rId4"/>
    <p:sldLayoutId id="2147538743" r:id="rId5"/>
    <p:sldLayoutId id="2147538744" r:id="rId6"/>
    <p:sldLayoutId id="2147538745" r:id="rId7"/>
    <p:sldLayoutId id="2147538746" r:id="rId8"/>
    <p:sldLayoutId id="2147538747" r:id="rId9"/>
    <p:sldLayoutId id="2147538748" r:id="rId10"/>
    <p:sldLayoutId id="2147538749"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24580"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24581"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750" r:id="rId1"/>
    <p:sldLayoutId id="2147538751" r:id="rId2"/>
    <p:sldLayoutId id="2147538752" r:id="rId3"/>
    <p:sldLayoutId id="2147538753" r:id="rId4"/>
    <p:sldLayoutId id="2147538754" r:id="rId5"/>
    <p:sldLayoutId id="2147538755" r:id="rId6"/>
    <p:sldLayoutId id="2147538756" r:id="rId7"/>
    <p:sldLayoutId id="2147538757" r:id="rId8"/>
    <p:sldLayoutId id="2147538758" r:id="rId9"/>
    <p:sldLayoutId id="2147538759" r:id="rId10"/>
    <p:sldLayoutId id="2147538760"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25602"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25603"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761" r:id="rId1"/>
    <p:sldLayoutId id="2147538762" r:id="rId2"/>
    <p:sldLayoutId id="2147538763" r:id="rId3"/>
    <p:sldLayoutId id="2147538764" r:id="rId4"/>
    <p:sldLayoutId id="2147538765" r:id="rId5"/>
    <p:sldLayoutId id="2147538766" r:id="rId6"/>
    <p:sldLayoutId id="2147538767" r:id="rId7"/>
    <p:sldLayoutId id="2147538768" r:id="rId8"/>
    <p:sldLayoutId id="2147538769" r:id="rId9"/>
    <p:sldLayoutId id="2147538770" r:id="rId10"/>
    <p:sldLayoutId id="2147538771"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26626" name="Rectangle 2"/>
          <p:cNvSpPr>
            <a:spLocks noGrp="1" noChangeArrowheads="1"/>
          </p:cNvSpPr>
          <p:nvPr>
            <p:ph type="title"/>
          </p:nvPr>
        </p:nvSpPr>
        <p:spPr bwMode="auto">
          <a:xfrm>
            <a:off x="250825" y="0"/>
            <a:ext cx="83502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26627" name="Rectangle 3"/>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772" r:id="rId1"/>
    <p:sldLayoutId id="2147538773" r:id="rId2"/>
    <p:sldLayoutId id="2147538774" r:id="rId3"/>
    <p:sldLayoutId id="2147538775" r:id="rId4"/>
    <p:sldLayoutId id="2147538776" r:id="rId5"/>
    <p:sldLayoutId id="2147538777" r:id="rId6"/>
    <p:sldLayoutId id="2147538778" r:id="rId7"/>
    <p:sldLayoutId id="2147538779" r:id="rId8"/>
    <p:sldLayoutId id="2147538780" r:id="rId9"/>
    <p:sldLayoutId id="2147538781" r:id="rId10"/>
    <p:sldLayoutId id="2147538782" r:id="rId11"/>
  </p:sldLayoutIdLst>
  <p:txStyles>
    <p:titleStyle>
      <a:lvl1pPr algn="l" rtl="0" eaLnBrk="0" fontAlgn="base" hangingPunct="0">
        <a:lnSpc>
          <a:spcPct val="85000"/>
        </a:lnSpc>
        <a:spcBef>
          <a:spcPct val="0"/>
        </a:spcBef>
        <a:spcAft>
          <a:spcPct val="0"/>
        </a:spcAft>
        <a:defRPr sz="2600" b="1">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600" b="1">
          <a:solidFill>
            <a:schemeClr val="tx2"/>
          </a:solidFill>
          <a:latin typeface="Arial" charset="0"/>
        </a:defRPr>
      </a:lvl6pPr>
      <a:lvl7pPr marL="914400" algn="l" rtl="0" fontAlgn="base">
        <a:lnSpc>
          <a:spcPct val="85000"/>
        </a:lnSpc>
        <a:spcBef>
          <a:spcPct val="0"/>
        </a:spcBef>
        <a:spcAft>
          <a:spcPct val="0"/>
        </a:spcAft>
        <a:defRPr sz="2600" b="1">
          <a:solidFill>
            <a:schemeClr val="tx2"/>
          </a:solidFill>
          <a:latin typeface="Arial" charset="0"/>
        </a:defRPr>
      </a:lvl7pPr>
      <a:lvl8pPr marL="1371600" algn="l" rtl="0" fontAlgn="base">
        <a:lnSpc>
          <a:spcPct val="85000"/>
        </a:lnSpc>
        <a:spcBef>
          <a:spcPct val="0"/>
        </a:spcBef>
        <a:spcAft>
          <a:spcPct val="0"/>
        </a:spcAft>
        <a:defRPr sz="2600" b="1">
          <a:solidFill>
            <a:schemeClr val="tx2"/>
          </a:solidFill>
          <a:latin typeface="Arial" charset="0"/>
        </a:defRPr>
      </a:lvl8pPr>
      <a:lvl9pPr marL="1828800" algn="l" rtl="0" fontAlgn="base">
        <a:lnSpc>
          <a:spcPct val="85000"/>
        </a:lnSpc>
        <a:spcBef>
          <a:spcPct val="0"/>
        </a:spcBef>
        <a:spcAft>
          <a:spcPct val="0"/>
        </a:spcAft>
        <a:defRPr sz="2600" b="1">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27650" name="Rectangle 2"/>
          <p:cNvSpPr>
            <a:spLocks noGrp="1" noChangeArrowheads="1"/>
          </p:cNvSpPr>
          <p:nvPr>
            <p:ph type="title"/>
          </p:nvPr>
        </p:nvSpPr>
        <p:spPr bwMode="auto">
          <a:xfrm>
            <a:off x="250825" y="0"/>
            <a:ext cx="83502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27651" name="Rectangle 3"/>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783" r:id="rId1"/>
    <p:sldLayoutId id="2147538784" r:id="rId2"/>
    <p:sldLayoutId id="2147538785" r:id="rId3"/>
    <p:sldLayoutId id="2147538786" r:id="rId4"/>
    <p:sldLayoutId id="2147538787" r:id="rId5"/>
    <p:sldLayoutId id="2147538788" r:id="rId6"/>
    <p:sldLayoutId id="2147538789" r:id="rId7"/>
    <p:sldLayoutId id="2147538790" r:id="rId8"/>
    <p:sldLayoutId id="2147538791" r:id="rId9"/>
    <p:sldLayoutId id="2147538792" r:id="rId10"/>
    <p:sldLayoutId id="2147538793" r:id="rId11"/>
  </p:sldLayoutIdLst>
  <p:txStyles>
    <p:titleStyle>
      <a:lvl1pPr algn="l" rtl="0" eaLnBrk="0" fontAlgn="base" hangingPunct="0">
        <a:lnSpc>
          <a:spcPct val="85000"/>
        </a:lnSpc>
        <a:spcBef>
          <a:spcPct val="0"/>
        </a:spcBef>
        <a:spcAft>
          <a:spcPct val="0"/>
        </a:spcAft>
        <a:defRPr sz="2600" b="1">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600" b="1">
          <a:solidFill>
            <a:schemeClr val="tx2"/>
          </a:solidFill>
          <a:latin typeface="Arial" charset="0"/>
        </a:defRPr>
      </a:lvl6pPr>
      <a:lvl7pPr marL="914400" algn="l" rtl="0" fontAlgn="base">
        <a:lnSpc>
          <a:spcPct val="85000"/>
        </a:lnSpc>
        <a:spcBef>
          <a:spcPct val="0"/>
        </a:spcBef>
        <a:spcAft>
          <a:spcPct val="0"/>
        </a:spcAft>
        <a:defRPr sz="2600" b="1">
          <a:solidFill>
            <a:schemeClr val="tx2"/>
          </a:solidFill>
          <a:latin typeface="Arial" charset="0"/>
        </a:defRPr>
      </a:lvl7pPr>
      <a:lvl8pPr marL="1371600" algn="l" rtl="0" fontAlgn="base">
        <a:lnSpc>
          <a:spcPct val="85000"/>
        </a:lnSpc>
        <a:spcBef>
          <a:spcPct val="0"/>
        </a:spcBef>
        <a:spcAft>
          <a:spcPct val="0"/>
        </a:spcAft>
        <a:defRPr sz="2600" b="1">
          <a:solidFill>
            <a:schemeClr val="tx2"/>
          </a:solidFill>
          <a:latin typeface="Arial" charset="0"/>
        </a:defRPr>
      </a:lvl8pPr>
      <a:lvl9pPr marL="1828800" algn="l" rtl="0" fontAlgn="base">
        <a:lnSpc>
          <a:spcPct val="85000"/>
        </a:lnSpc>
        <a:spcBef>
          <a:spcPct val="0"/>
        </a:spcBef>
        <a:spcAft>
          <a:spcPct val="0"/>
        </a:spcAft>
        <a:defRPr sz="2600" b="1">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28674" name="Rectangle 2"/>
          <p:cNvSpPr>
            <a:spLocks noGrp="1" noChangeArrowheads="1"/>
          </p:cNvSpPr>
          <p:nvPr>
            <p:ph type="title"/>
          </p:nvPr>
        </p:nvSpPr>
        <p:spPr bwMode="auto">
          <a:xfrm>
            <a:off x="250825" y="0"/>
            <a:ext cx="83502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28675" name="Rectangle 3"/>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794" r:id="rId1"/>
    <p:sldLayoutId id="2147538795" r:id="rId2"/>
    <p:sldLayoutId id="2147538796" r:id="rId3"/>
    <p:sldLayoutId id="2147538797" r:id="rId4"/>
    <p:sldLayoutId id="2147538798" r:id="rId5"/>
    <p:sldLayoutId id="2147538799" r:id="rId6"/>
    <p:sldLayoutId id="2147538800" r:id="rId7"/>
    <p:sldLayoutId id="2147538801" r:id="rId8"/>
    <p:sldLayoutId id="2147538802" r:id="rId9"/>
    <p:sldLayoutId id="2147538803" r:id="rId10"/>
    <p:sldLayoutId id="2147538804" r:id="rId11"/>
  </p:sldLayoutIdLst>
  <p:txStyles>
    <p:titleStyle>
      <a:lvl1pPr algn="l" rtl="0" eaLnBrk="0" fontAlgn="base" hangingPunct="0">
        <a:lnSpc>
          <a:spcPct val="85000"/>
        </a:lnSpc>
        <a:spcBef>
          <a:spcPct val="0"/>
        </a:spcBef>
        <a:spcAft>
          <a:spcPct val="0"/>
        </a:spcAft>
        <a:defRPr sz="2600" b="1">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600" b="1">
          <a:solidFill>
            <a:schemeClr val="tx2"/>
          </a:solidFill>
          <a:latin typeface="Arial" charset="0"/>
        </a:defRPr>
      </a:lvl6pPr>
      <a:lvl7pPr marL="914400" algn="l" rtl="0" fontAlgn="base">
        <a:lnSpc>
          <a:spcPct val="85000"/>
        </a:lnSpc>
        <a:spcBef>
          <a:spcPct val="0"/>
        </a:spcBef>
        <a:spcAft>
          <a:spcPct val="0"/>
        </a:spcAft>
        <a:defRPr sz="2600" b="1">
          <a:solidFill>
            <a:schemeClr val="tx2"/>
          </a:solidFill>
          <a:latin typeface="Arial" charset="0"/>
        </a:defRPr>
      </a:lvl7pPr>
      <a:lvl8pPr marL="1371600" algn="l" rtl="0" fontAlgn="base">
        <a:lnSpc>
          <a:spcPct val="85000"/>
        </a:lnSpc>
        <a:spcBef>
          <a:spcPct val="0"/>
        </a:spcBef>
        <a:spcAft>
          <a:spcPct val="0"/>
        </a:spcAft>
        <a:defRPr sz="2600" b="1">
          <a:solidFill>
            <a:schemeClr val="tx2"/>
          </a:solidFill>
          <a:latin typeface="Arial" charset="0"/>
        </a:defRPr>
      </a:lvl8pPr>
      <a:lvl9pPr marL="1828800" algn="l" rtl="0" fontAlgn="base">
        <a:lnSpc>
          <a:spcPct val="85000"/>
        </a:lnSpc>
        <a:spcBef>
          <a:spcPct val="0"/>
        </a:spcBef>
        <a:spcAft>
          <a:spcPct val="0"/>
        </a:spcAft>
        <a:defRPr sz="2600" b="1">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29700" name="Rectangle 13"/>
          <p:cNvSpPr>
            <a:spLocks noGrp="1" noChangeArrowheads="1"/>
          </p:cNvSpPr>
          <p:nvPr>
            <p:ph type="title"/>
          </p:nvPr>
        </p:nvSpPr>
        <p:spPr bwMode="auto">
          <a:xfrm>
            <a:off x="0" y="114300"/>
            <a:ext cx="9029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title style</a:t>
            </a:r>
          </a:p>
        </p:txBody>
      </p:sp>
      <p:sp>
        <p:nvSpPr>
          <p:cNvPr id="29701"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805" r:id="rId1"/>
    <p:sldLayoutId id="2147538806" r:id="rId2"/>
    <p:sldLayoutId id="2147538807" r:id="rId3"/>
    <p:sldLayoutId id="2147538808" r:id="rId4"/>
    <p:sldLayoutId id="2147538809" r:id="rId5"/>
    <p:sldLayoutId id="2147538810" r:id="rId6"/>
    <p:sldLayoutId id="2147538811" r:id="rId7"/>
    <p:sldLayoutId id="2147538812" r:id="rId8"/>
    <p:sldLayoutId id="2147538813" r:id="rId9"/>
    <p:sldLayoutId id="2147538814" r:id="rId10"/>
    <p:sldLayoutId id="2147538815"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Calibri" pitchFamily="34" charset="0"/>
        </a:defRPr>
      </a:lvl6pPr>
      <a:lvl7pPr marL="914400" algn="l" rtl="0" fontAlgn="base">
        <a:lnSpc>
          <a:spcPct val="85000"/>
        </a:lnSpc>
        <a:spcBef>
          <a:spcPct val="0"/>
        </a:spcBef>
        <a:spcAft>
          <a:spcPct val="0"/>
        </a:spcAft>
        <a:defRPr sz="2800">
          <a:solidFill>
            <a:schemeClr val="tx2"/>
          </a:solidFill>
          <a:latin typeface="Calibri" pitchFamily="34" charset="0"/>
        </a:defRPr>
      </a:lvl7pPr>
      <a:lvl8pPr marL="1371600" algn="l" rtl="0" fontAlgn="base">
        <a:lnSpc>
          <a:spcPct val="85000"/>
        </a:lnSpc>
        <a:spcBef>
          <a:spcPct val="0"/>
        </a:spcBef>
        <a:spcAft>
          <a:spcPct val="0"/>
        </a:spcAft>
        <a:defRPr sz="2800">
          <a:solidFill>
            <a:schemeClr val="tx2"/>
          </a:solidFill>
          <a:latin typeface="Calibri" pitchFamily="34" charset="0"/>
        </a:defRPr>
      </a:lvl8pPr>
      <a:lvl9pPr marL="1828800" algn="l" rtl="0" fontAlgn="base">
        <a:lnSpc>
          <a:spcPct val="85000"/>
        </a:lnSpc>
        <a:spcBef>
          <a:spcPct val="0"/>
        </a:spcBef>
        <a:spcAft>
          <a:spcPct val="0"/>
        </a:spcAft>
        <a:defRPr sz="2800">
          <a:solidFill>
            <a:schemeClr val="tx2"/>
          </a:solidFill>
          <a:latin typeface="Calibri" pitchFamily="34" charset="0"/>
        </a:defRPr>
      </a:lvl9pPr>
    </p:titleStyle>
    <p:bodyStyle>
      <a:lvl1pPr marL="169863" indent="-169863" algn="l" rtl="0" eaLnBrk="0" fontAlgn="base" hangingPunct="0">
        <a:lnSpc>
          <a:spcPct val="90000"/>
        </a:lnSpc>
        <a:spcBef>
          <a:spcPct val="20000"/>
        </a:spcBef>
        <a:spcAft>
          <a:spcPct val="0"/>
        </a:spcAft>
        <a:buChar char="•"/>
        <a:defRPr sz="14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0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9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8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800">
          <a:solidFill>
            <a:schemeClr val="tx1"/>
          </a:solidFill>
          <a:latin typeface="+mn-lt"/>
        </a:defRPr>
      </a:lvl6pPr>
      <a:lvl7pPr marL="2743200" indent="-169863" algn="l" rtl="0" fontAlgn="base">
        <a:lnSpc>
          <a:spcPct val="90000"/>
        </a:lnSpc>
        <a:spcBef>
          <a:spcPct val="20000"/>
        </a:spcBef>
        <a:spcAft>
          <a:spcPct val="0"/>
        </a:spcAft>
        <a:buChar char="•"/>
        <a:defRPr sz="800">
          <a:solidFill>
            <a:schemeClr val="tx1"/>
          </a:solidFill>
          <a:latin typeface="+mn-lt"/>
        </a:defRPr>
      </a:lvl7pPr>
      <a:lvl8pPr marL="3200400" indent="-169863" algn="l" rtl="0" fontAlgn="base">
        <a:lnSpc>
          <a:spcPct val="90000"/>
        </a:lnSpc>
        <a:spcBef>
          <a:spcPct val="20000"/>
        </a:spcBef>
        <a:spcAft>
          <a:spcPct val="0"/>
        </a:spcAft>
        <a:buChar char="•"/>
        <a:defRPr sz="800">
          <a:solidFill>
            <a:schemeClr val="tx1"/>
          </a:solidFill>
          <a:latin typeface="+mn-lt"/>
        </a:defRPr>
      </a:lvl8pPr>
      <a:lvl9pPr marL="3657600" indent="-169863" algn="l" rtl="0" fontAlgn="base">
        <a:lnSpc>
          <a:spcPct val="90000"/>
        </a:lnSpc>
        <a:spcBef>
          <a:spcPct val="20000"/>
        </a:spcBef>
        <a:spcAft>
          <a:spcPct val="0"/>
        </a:spcAft>
        <a:buChar char="•"/>
        <a:defRPr sz="8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520" r:id="rId1"/>
    <p:sldLayoutId id="2147538521" r:id="rId2"/>
    <p:sldLayoutId id="2147538522" r:id="rId3"/>
    <p:sldLayoutId id="2147538523" r:id="rId4"/>
    <p:sldLayoutId id="2147538524" r:id="rId5"/>
    <p:sldLayoutId id="2147538525" r:id="rId6"/>
    <p:sldLayoutId id="2147538526" r:id="rId7"/>
    <p:sldLayoutId id="2147538527" r:id="rId8"/>
    <p:sldLayoutId id="2147538528" r:id="rId9"/>
    <p:sldLayoutId id="2147538529" r:id="rId10"/>
    <p:sldLayoutId id="2147538530"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30724" name="Rectangle 13"/>
          <p:cNvSpPr>
            <a:spLocks noGrp="1" noChangeArrowheads="1"/>
          </p:cNvSpPr>
          <p:nvPr>
            <p:ph type="title"/>
          </p:nvPr>
        </p:nvSpPr>
        <p:spPr bwMode="auto">
          <a:xfrm>
            <a:off x="0" y="114300"/>
            <a:ext cx="9029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title style</a:t>
            </a:r>
          </a:p>
        </p:txBody>
      </p:sp>
      <p:sp>
        <p:nvSpPr>
          <p:cNvPr id="30725"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816" r:id="rId1"/>
    <p:sldLayoutId id="2147538817" r:id="rId2"/>
    <p:sldLayoutId id="2147538818" r:id="rId3"/>
    <p:sldLayoutId id="2147538819" r:id="rId4"/>
    <p:sldLayoutId id="2147538820" r:id="rId5"/>
    <p:sldLayoutId id="2147538821" r:id="rId6"/>
    <p:sldLayoutId id="2147538822" r:id="rId7"/>
    <p:sldLayoutId id="2147538823" r:id="rId8"/>
    <p:sldLayoutId id="2147538824" r:id="rId9"/>
    <p:sldLayoutId id="2147538825" r:id="rId10"/>
    <p:sldLayoutId id="2147538826"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Calibri" pitchFamily="34" charset="0"/>
        </a:defRPr>
      </a:lvl6pPr>
      <a:lvl7pPr marL="914400" algn="l" rtl="0" eaLnBrk="0" fontAlgn="base" hangingPunct="0">
        <a:lnSpc>
          <a:spcPct val="85000"/>
        </a:lnSpc>
        <a:spcBef>
          <a:spcPct val="0"/>
        </a:spcBef>
        <a:spcAft>
          <a:spcPct val="0"/>
        </a:spcAft>
        <a:defRPr sz="2800">
          <a:solidFill>
            <a:schemeClr val="tx2"/>
          </a:solidFill>
          <a:latin typeface="Calibri" pitchFamily="34" charset="0"/>
        </a:defRPr>
      </a:lvl7pPr>
      <a:lvl8pPr marL="1371600" algn="l" rtl="0" eaLnBrk="0" fontAlgn="base" hangingPunct="0">
        <a:lnSpc>
          <a:spcPct val="85000"/>
        </a:lnSpc>
        <a:spcBef>
          <a:spcPct val="0"/>
        </a:spcBef>
        <a:spcAft>
          <a:spcPct val="0"/>
        </a:spcAft>
        <a:defRPr sz="2800">
          <a:solidFill>
            <a:schemeClr val="tx2"/>
          </a:solidFill>
          <a:latin typeface="Calibri" pitchFamily="34" charset="0"/>
        </a:defRPr>
      </a:lvl8pPr>
      <a:lvl9pPr marL="1828800" algn="l" rtl="0" eaLnBrk="0" fontAlgn="base" hangingPunct="0">
        <a:lnSpc>
          <a:spcPct val="85000"/>
        </a:lnSpc>
        <a:spcBef>
          <a:spcPct val="0"/>
        </a:spcBef>
        <a:spcAft>
          <a:spcPct val="0"/>
        </a:spcAft>
        <a:defRPr sz="2800">
          <a:solidFill>
            <a:schemeClr val="tx2"/>
          </a:solidFill>
          <a:latin typeface="Calibri" pitchFamily="34" charset="0"/>
        </a:defRPr>
      </a:lvl9pPr>
    </p:titleStyle>
    <p:bodyStyle>
      <a:lvl1pPr marL="169863" indent="-169863" algn="l" rtl="0" eaLnBrk="0" fontAlgn="base" hangingPunct="0">
        <a:lnSpc>
          <a:spcPct val="90000"/>
        </a:lnSpc>
        <a:spcBef>
          <a:spcPct val="20000"/>
        </a:spcBef>
        <a:spcAft>
          <a:spcPct val="0"/>
        </a:spcAft>
        <a:buChar char="•"/>
        <a:defRPr sz="14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0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9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8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800">
          <a:solidFill>
            <a:schemeClr val="tx1"/>
          </a:solidFill>
          <a:latin typeface="+mn-lt"/>
        </a:defRPr>
      </a:lvl6pPr>
      <a:lvl7pPr marL="2743200" indent="-169863" algn="l" rtl="0" eaLnBrk="0" fontAlgn="base" hangingPunct="0">
        <a:lnSpc>
          <a:spcPct val="90000"/>
        </a:lnSpc>
        <a:spcBef>
          <a:spcPct val="20000"/>
        </a:spcBef>
        <a:spcAft>
          <a:spcPct val="0"/>
        </a:spcAft>
        <a:buChar char="•"/>
        <a:defRPr sz="800">
          <a:solidFill>
            <a:schemeClr val="tx1"/>
          </a:solidFill>
          <a:latin typeface="+mn-lt"/>
        </a:defRPr>
      </a:lvl7pPr>
      <a:lvl8pPr marL="3200400" indent="-169863" algn="l" rtl="0" eaLnBrk="0" fontAlgn="base" hangingPunct="0">
        <a:lnSpc>
          <a:spcPct val="90000"/>
        </a:lnSpc>
        <a:spcBef>
          <a:spcPct val="20000"/>
        </a:spcBef>
        <a:spcAft>
          <a:spcPct val="0"/>
        </a:spcAft>
        <a:buChar char="•"/>
        <a:defRPr sz="800">
          <a:solidFill>
            <a:schemeClr val="tx1"/>
          </a:solidFill>
          <a:latin typeface="+mn-lt"/>
        </a:defRPr>
      </a:lvl8pPr>
      <a:lvl9pPr marL="3657600" indent="-169863" algn="l" rtl="0" eaLnBrk="0" fontAlgn="base" hangingPunct="0">
        <a:lnSpc>
          <a:spcPct val="90000"/>
        </a:lnSpc>
        <a:spcBef>
          <a:spcPct val="20000"/>
        </a:spcBef>
        <a:spcAft>
          <a:spcPct val="0"/>
        </a:spcAft>
        <a:buChar char="•"/>
        <a:defRPr sz="8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31746" name="Rectangle 2"/>
          <p:cNvSpPr>
            <a:spLocks noGrp="1" noChangeArrowheads="1"/>
          </p:cNvSpPr>
          <p:nvPr>
            <p:ph type="title"/>
          </p:nvPr>
        </p:nvSpPr>
        <p:spPr bwMode="auto">
          <a:xfrm>
            <a:off x="250825" y="0"/>
            <a:ext cx="83502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31747" name="Rectangle 3"/>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827" r:id="rId1"/>
    <p:sldLayoutId id="2147538828" r:id="rId2"/>
    <p:sldLayoutId id="2147538829" r:id="rId3"/>
    <p:sldLayoutId id="2147538830" r:id="rId4"/>
    <p:sldLayoutId id="2147538831" r:id="rId5"/>
    <p:sldLayoutId id="2147538832" r:id="rId6"/>
    <p:sldLayoutId id="2147538833" r:id="rId7"/>
    <p:sldLayoutId id="2147538834" r:id="rId8"/>
    <p:sldLayoutId id="2147538835" r:id="rId9"/>
    <p:sldLayoutId id="2147538836" r:id="rId10"/>
    <p:sldLayoutId id="2147538837" r:id="rId11"/>
  </p:sldLayoutIdLst>
  <p:txStyles>
    <p:titleStyle>
      <a:lvl1pPr algn="l" rtl="0" eaLnBrk="0" fontAlgn="base" hangingPunct="0">
        <a:lnSpc>
          <a:spcPct val="85000"/>
        </a:lnSpc>
        <a:spcBef>
          <a:spcPct val="0"/>
        </a:spcBef>
        <a:spcAft>
          <a:spcPct val="0"/>
        </a:spcAft>
        <a:defRPr sz="2600" b="1">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600" b="1">
          <a:solidFill>
            <a:schemeClr val="tx2"/>
          </a:solidFill>
          <a:latin typeface="Arial" charset="0"/>
        </a:defRPr>
      </a:lvl6pPr>
      <a:lvl7pPr marL="914400" algn="l" rtl="0" fontAlgn="base">
        <a:lnSpc>
          <a:spcPct val="85000"/>
        </a:lnSpc>
        <a:spcBef>
          <a:spcPct val="0"/>
        </a:spcBef>
        <a:spcAft>
          <a:spcPct val="0"/>
        </a:spcAft>
        <a:defRPr sz="2600" b="1">
          <a:solidFill>
            <a:schemeClr val="tx2"/>
          </a:solidFill>
          <a:latin typeface="Arial" charset="0"/>
        </a:defRPr>
      </a:lvl7pPr>
      <a:lvl8pPr marL="1371600" algn="l" rtl="0" fontAlgn="base">
        <a:lnSpc>
          <a:spcPct val="85000"/>
        </a:lnSpc>
        <a:spcBef>
          <a:spcPct val="0"/>
        </a:spcBef>
        <a:spcAft>
          <a:spcPct val="0"/>
        </a:spcAft>
        <a:defRPr sz="2600" b="1">
          <a:solidFill>
            <a:schemeClr val="tx2"/>
          </a:solidFill>
          <a:latin typeface="Arial" charset="0"/>
        </a:defRPr>
      </a:lvl8pPr>
      <a:lvl9pPr marL="1828800" algn="l" rtl="0" fontAlgn="base">
        <a:lnSpc>
          <a:spcPct val="85000"/>
        </a:lnSpc>
        <a:spcBef>
          <a:spcPct val="0"/>
        </a:spcBef>
        <a:spcAft>
          <a:spcPct val="0"/>
        </a:spcAft>
        <a:defRPr sz="2600" b="1">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32772"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CA"/>
          </a:p>
        </p:txBody>
      </p:sp>
      <p:sp>
        <p:nvSpPr>
          <p:cNvPr id="32773"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838" r:id="rId1"/>
    <p:sldLayoutId id="2147538839" r:id="rId2"/>
    <p:sldLayoutId id="2147538840" r:id="rId3"/>
    <p:sldLayoutId id="2147538841" r:id="rId4"/>
    <p:sldLayoutId id="2147538842" r:id="rId5"/>
    <p:sldLayoutId id="2147538843" r:id="rId6"/>
    <p:sldLayoutId id="2147538844" r:id="rId7"/>
    <p:sldLayoutId id="2147538845" r:id="rId8"/>
    <p:sldLayoutId id="2147538846" r:id="rId9"/>
    <p:sldLayoutId id="2147538847" r:id="rId10"/>
    <p:sldLayoutId id="2147538848"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33794"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CA"/>
          </a:p>
        </p:txBody>
      </p:sp>
      <p:sp>
        <p:nvSpPr>
          <p:cNvPr id="33795"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849" r:id="rId1"/>
    <p:sldLayoutId id="2147538850" r:id="rId2"/>
    <p:sldLayoutId id="2147538851" r:id="rId3"/>
    <p:sldLayoutId id="2147538852" r:id="rId4"/>
    <p:sldLayoutId id="2147538853" r:id="rId5"/>
    <p:sldLayoutId id="2147538854" r:id="rId6"/>
    <p:sldLayoutId id="2147538855" r:id="rId7"/>
    <p:sldLayoutId id="2147538856" r:id="rId8"/>
    <p:sldLayoutId id="2147538857" r:id="rId9"/>
    <p:sldLayoutId id="2147538858" r:id="rId10"/>
    <p:sldLayoutId id="2147538859"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34819" name="Rectangle 3"/>
          <p:cNvSpPr>
            <a:spLocks noGrp="1" noChangeArrowheads="1"/>
          </p:cNvSpPr>
          <p:nvPr>
            <p:ph type="body" idx="1"/>
          </p:nvPr>
        </p:nvSpPr>
        <p:spPr bwMode="auto">
          <a:xfrm>
            <a:off x="1047750" y="1546225"/>
            <a:ext cx="770096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TITLE</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1" name="Rectangle 5"/>
          <p:cNvSpPr>
            <a:spLocks noGrp="1" noChangeArrowheads="1"/>
          </p:cNvSpPr>
          <p:nvPr>
            <p:ph type="title"/>
          </p:nvPr>
        </p:nvSpPr>
        <p:spPr bwMode="auto">
          <a:xfrm>
            <a:off x="381000" y="442913"/>
            <a:ext cx="8367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860" r:id="rId1"/>
    <p:sldLayoutId id="2147538861" r:id="rId2"/>
    <p:sldLayoutId id="2147538862" r:id="rId3"/>
    <p:sldLayoutId id="2147538863" r:id="rId4"/>
    <p:sldLayoutId id="2147538864" r:id="rId5"/>
    <p:sldLayoutId id="2147538865" r:id="rId6"/>
    <p:sldLayoutId id="2147538866" r:id="rId7"/>
    <p:sldLayoutId id="2147538867" r:id="rId8"/>
    <p:sldLayoutId id="2147538868" r:id="rId9"/>
    <p:sldLayoutId id="2147538869" r:id="rId10"/>
    <p:sldLayoutId id="2147538870" r:id="rId11"/>
  </p:sldLayoutIdLst>
  <p:transition xmlns:p14="http://schemas.microsoft.com/office/powerpoint/2010/main"/>
  <p:txStyles>
    <p:titleStyle>
      <a:lvl1pPr algn="l" rtl="0" eaLnBrk="0" fontAlgn="base" hangingPunct="0">
        <a:spcBef>
          <a:spcPct val="0"/>
        </a:spcBef>
        <a:spcAft>
          <a:spcPct val="0"/>
        </a:spcAft>
        <a:defRPr sz="2400">
          <a:solidFill>
            <a:srgbClr val="5F6062"/>
          </a:solidFill>
          <a:latin typeface="+mj-lt"/>
          <a:ea typeface="+mj-ea"/>
          <a:cs typeface="ＭＳ Ｐゴシック" charset="0"/>
        </a:defRPr>
      </a:lvl1pPr>
      <a:lvl2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2pPr>
      <a:lvl3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3pPr>
      <a:lvl4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4pPr>
      <a:lvl5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5pPr>
      <a:lvl6pPr marL="457200" algn="l" rtl="0" eaLnBrk="0" fontAlgn="base" hangingPunct="0">
        <a:spcBef>
          <a:spcPct val="0"/>
        </a:spcBef>
        <a:spcAft>
          <a:spcPct val="0"/>
        </a:spcAft>
        <a:defRPr sz="2400">
          <a:solidFill>
            <a:srgbClr val="5F6062"/>
          </a:solidFill>
          <a:latin typeface="Arial" charset="0"/>
          <a:ea typeface="ＭＳ Ｐゴシック" charset="-128"/>
        </a:defRPr>
      </a:lvl6pPr>
      <a:lvl7pPr marL="914400" algn="l" rtl="0" eaLnBrk="0" fontAlgn="base" hangingPunct="0">
        <a:spcBef>
          <a:spcPct val="0"/>
        </a:spcBef>
        <a:spcAft>
          <a:spcPct val="0"/>
        </a:spcAft>
        <a:defRPr sz="2400">
          <a:solidFill>
            <a:srgbClr val="5F6062"/>
          </a:solidFill>
          <a:latin typeface="Arial" charset="0"/>
          <a:ea typeface="ＭＳ Ｐゴシック" charset="-128"/>
        </a:defRPr>
      </a:lvl7pPr>
      <a:lvl8pPr marL="1371600" algn="l" rtl="0" eaLnBrk="0" fontAlgn="base" hangingPunct="0">
        <a:spcBef>
          <a:spcPct val="0"/>
        </a:spcBef>
        <a:spcAft>
          <a:spcPct val="0"/>
        </a:spcAft>
        <a:defRPr sz="2400">
          <a:solidFill>
            <a:srgbClr val="5F6062"/>
          </a:solidFill>
          <a:latin typeface="Arial" charset="0"/>
          <a:ea typeface="ＭＳ Ｐゴシック" charset="-128"/>
        </a:defRPr>
      </a:lvl8pPr>
      <a:lvl9pPr marL="1828800" algn="l" rtl="0" eaLnBrk="0" fontAlgn="base" hangingPunct="0">
        <a:spcBef>
          <a:spcPct val="0"/>
        </a:spcBef>
        <a:spcAft>
          <a:spcPct val="0"/>
        </a:spcAft>
        <a:defRPr sz="2400">
          <a:solidFill>
            <a:srgbClr val="5F6062"/>
          </a:solidFill>
          <a:latin typeface="Arial" charset="0"/>
          <a:ea typeface="ＭＳ Ｐゴシック" charset="-128"/>
        </a:defRPr>
      </a:lvl9pPr>
    </p:titleStyle>
    <p:bodyStyle>
      <a:lvl1pPr marL="185738" indent="-185738" algn="l" rtl="0" eaLnBrk="0" fontAlgn="base" hangingPunct="0">
        <a:spcBef>
          <a:spcPct val="20000"/>
        </a:spcBef>
        <a:spcAft>
          <a:spcPct val="0"/>
        </a:spcAft>
        <a:buChar char="•"/>
        <a:defRPr sz="1400">
          <a:solidFill>
            <a:srgbClr val="5F6062"/>
          </a:solidFill>
          <a:latin typeface="+mn-lt"/>
          <a:ea typeface="ＭＳ Ｐゴシック" charset="0"/>
          <a:cs typeface="ＭＳ Ｐゴシック" charset="0"/>
        </a:defRPr>
      </a:lvl1pPr>
      <a:lvl2pPr marL="628650" indent="-171450" algn="l" rtl="0" eaLnBrk="0" fontAlgn="base" hangingPunct="0">
        <a:spcBef>
          <a:spcPct val="20000"/>
        </a:spcBef>
        <a:spcAft>
          <a:spcPct val="0"/>
        </a:spcAft>
        <a:buChar char="–"/>
        <a:defRPr sz="1200">
          <a:solidFill>
            <a:srgbClr val="5F6062"/>
          </a:solidFill>
          <a:latin typeface="+mn-lt"/>
          <a:ea typeface="ＭＳ Ｐゴシック" charset="0"/>
        </a:defRPr>
      </a:lvl2pPr>
      <a:lvl3pPr marL="1071563" indent="-157163" algn="l" rtl="0" eaLnBrk="0" fontAlgn="base" hangingPunct="0">
        <a:spcBef>
          <a:spcPct val="20000"/>
        </a:spcBef>
        <a:spcAft>
          <a:spcPct val="0"/>
        </a:spcAft>
        <a:buChar char="•"/>
        <a:defRPr sz="1200">
          <a:solidFill>
            <a:srgbClr val="5F6062"/>
          </a:solidFill>
          <a:latin typeface="+mn-lt"/>
          <a:ea typeface="ＭＳ Ｐゴシック" charset="0"/>
        </a:defRPr>
      </a:lvl3pPr>
      <a:lvl4pPr marL="1524000" indent="-152400" algn="l" rtl="0" eaLnBrk="0" fontAlgn="base" hangingPunct="0">
        <a:spcBef>
          <a:spcPct val="20000"/>
        </a:spcBef>
        <a:spcAft>
          <a:spcPct val="0"/>
        </a:spcAft>
        <a:buChar char="–"/>
        <a:defRPr sz="1200">
          <a:solidFill>
            <a:srgbClr val="5F6062"/>
          </a:solidFill>
          <a:latin typeface="+mn-lt"/>
          <a:ea typeface="ＭＳ Ｐゴシック" charset="0"/>
        </a:defRPr>
      </a:lvl4pPr>
      <a:lvl5pPr marL="1976438" indent="-147638" algn="l" rtl="0" eaLnBrk="0" fontAlgn="base" hangingPunct="0">
        <a:spcBef>
          <a:spcPct val="20000"/>
        </a:spcBef>
        <a:spcAft>
          <a:spcPct val="0"/>
        </a:spcAft>
        <a:buChar char="»"/>
        <a:defRPr sz="1200">
          <a:solidFill>
            <a:srgbClr val="5F6062"/>
          </a:solidFill>
          <a:latin typeface="+mn-lt"/>
          <a:ea typeface="ＭＳ Ｐゴシック" charset="0"/>
        </a:defRPr>
      </a:lvl5pPr>
      <a:lvl6pPr marL="2433638" indent="-147638" algn="l" rtl="0" eaLnBrk="0" fontAlgn="base" hangingPunct="0">
        <a:spcBef>
          <a:spcPct val="20000"/>
        </a:spcBef>
        <a:spcAft>
          <a:spcPct val="0"/>
        </a:spcAft>
        <a:buChar char="»"/>
        <a:defRPr sz="1200">
          <a:solidFill>
            <a:srgbClr val="5F6062"/>
          </a:solidFill>
          <a:latin typeface="+mn-lt"/>
        </a:defRPr>
      </a:lvl6pPr>
      <a:lvl7pPr marL="2890838" indent="-147638" algn="l" rtl="0" eaLnBrk="0" fontAlgn="base" hangingPunct="0">
        <a:spcBef>
          <a:spcPct val="20000"/>
        </a:spcBef>
        <a:spcAft>
          <a:spcPct val="0"/>
        </a:spcAft>
        <a:buChar char="»"/>
        <a:defRPr sz="1200">
          <a:solidFill>
            <a:srgbClr val="5F6062"/>
          </a:solidFill>
          <a:latin typeface="+mn-lt"/>
        </a:defRPr>
      </a:lvl7pPr>
      <a:lvl8pPr marL="3348038" indent="-147638" algn="l" rtl="0" eaLnBrk="0" fontAlgn="base" hangingPunct="0">
        <a:spcBef>
          <a:spcPct val="20000"/>
        </a:spcBef>
        <a:spcAft>
          <a:spcPct val="0"/>
        </a:spcAft>
        <a:buChar char="»"/>
        <a:defRPr sz="1200">
          <a:solidFill>
            <a:srgbClr val="5F6062"/>
          </a:solidFill>
          <a:latin typeface="+mn-lt"/>
        </a:defRPr>
      </a:lvl8pPr>
      <a:lvl9pPr marL="3805238" indent="-147638" algn="l" rtl="0" eaLnBrk="0" fontAlgn="base" hangingPunct="0">
        <a:spcBef>
          <a:spcPct val="20000"/>
        </a:spcBef>
        <a:spcAft>
          <a:spcPct val="0"/>
        </a:spcAft>
        <a:buChar char="»"/>
        <a:defRPr sz="1200">
          <a:solidFill>
            <a:srgbClr val="5F606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CA"/>
          </a:p>
        </p:txBody>
      </p:sp>
      <p:sp>
        <p:nvSpPr>
          <p:cNvPr id="35843" name="Rectangle 3"/>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68644" name="Rectangle 4"/>
          <p:cNvSpPr>
            <a:spLocks noGrp="1" noChangeArrowheads="1"/>
          </p:cNvSpPr>
          <p:nvPr>
            <p:ph type="dt" sz="half" idx="2"/>
          </p:nvPr>
        </p:nvSpPr>
        <p:spPr bwMode="auto">
          <a:xfrm>
            <a:off x="5029200" y="6643688"/>
            <a:ext cx="3663950" cy="21272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fontAlgn="auto">
              <a:spcBef>
                <a:spcPts val="0"/>
              </a:spcBef>
              <a:spcAft>
                <a:spcPts val="0"/>
              </a:spcAft>
              <a:defRPr sz="800" b="0">
                <a:latin typeface="+mn-lt"/>
                <a:ea typeface="+mn-ea"/>
                <a:cs typeface="+mn-cs"/>
              </a:defRPr>
            </a:lvl1pPr>
          </a:lstStyle>
          <a:p>
            <a:pPr>
              <a:defRPr/>
            </a:pPr>
            <a:r>
              <a:rPr lang="en-US"/>
              <a:t>June 27, 2012</a:t>
            </a:r>
            <a:endParaRPr lang="en-CA"/>
          </a:p>
        </p:txBody>
      </p:sp>
      <p:sp>
        <p:nvSpPr>
          <p:cNvPr id="368645" name="Rectangle 5"/>
          <p:cNvSpPr>
            <a:spLocks noGrp="1" noChangeArrowheads="1"/>
          </p:cNvSpPr>
          <p:nvPr>
            <p:ph type="ftr" sz="quarter" idx="3"/>
          </p:nvPr>
        </p:nvSpPr>
        <p:spPr bwMode="auto">
          <a:xfrm>
            <a:off x="5029200" y="6396038"/>
            <a:ext cx="3663950" cy="2286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a:defRPr sz="800" b="0">
                <a:latin typeface="Arial" charset="0"/>
                <a:ea typeface="ＭＳ Ｐゴシック" charset="-128"/>
                <a:cs typeface="+mn-cs"/>
              </a:defRPr>
            </a:lvl1pPr>
          </a:lstStyle>
          <a:p>
            <a:pPr>
              <a:defRPr/>
            </a:pPr>
            <a:r>
              <a:rPr lang="en-CA"/>
              <a:t>NPI Meeting</a:t>
            </a:r>
          </a:p>
        </p:txBody>
      </p:sp>
      <p:sp>
        <p:nvSpPr>
          <p:cNvPr id="368646" name="Rectangle 6"/>
          <p:cNvSpPr>
            <a:spLocks noGrp="1" noChangeArrowheads="1"/>
          </p:cNvSpPr>
          <p:nvPr>
            <p:ph type="sldNum" sz="quarter" idx="4"/>
          </p:nvPr>
        </p:nvSpPr>
        <p:spPr bwMode="auto">
          <a:xfrm>
            <a:off x="8686800" y="6400800"/>
            <a:ext cx="457200" cy="3667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800" b="0"/>
            </a:lvl1pPr>
          </a:lstStyle>
          <a:p>
            <a:fld id="{3818195A-BA92-3C4A-B4DC-33255C401731}" type="slidenum">
              <a:rPr lang="en-CA"/>
              <a:pPr/>
              <a:t>‹#›</a:t>
            </a:fld>
            <a:endParaRPr lang="en-CA"/>
          </a:p>
        </p:txBody>
      </p:sp>
    </p:spTree>
  </p:cSld>
  <p:clrMap bg1="lt1" tx1="dk1" bg2="lt2" tx2="dk2" accent1="accent1" accent2="accent2" accent3="accent3" accent4="accent4" accent5="accent5" accent6="accent6" hlink="hlink" folHlink="folHlink"/>
  <p:sldLayoutIdLst>
    <p:sldLayoutId id="2147538871" r:id="rId1"/>
    <p:sldLayoutId id="2147538872" r:id="rId2"/>
    <p:sldLayoutId id="2147538873" r:id="rId3"/>
    <p:sldLayoutId id="2147538874" r:id="rId4"/>
    <p:sldLayoutId id="2147538875" r:id="rId5"/>
    <p:sldLayoutId id="2147538876" r:id="rId6"/>
    <p:sldLayoutId id="2147538877" r:id="rId7"/>
    <p:sldLayoutId id="2147538878" r:id="rId8"/>
    <p:sldLayoutId id="2147538879" r:id="rId9"/>
    <p:sldLayoutId id="2147538880" r:id="rId10"/>
    <p:sldLayoutId id="2147538881"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36868"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endParaRPr lang="en-CA"/>
          </a:p>
        </p:txBody>
      </p:sp>
      <p:sp>
        <p:nvSpPr>
          <p:cNvPr id="36869"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882" r:id="rId1"/>
    <p:sldLayoutId id="2147538883" r:id="rId2"/>
    <p:sldLayoutId id="2147538884" r:id="rId3"/>
    <p:sldLayoutId id="2147538885" r:id="rId4"/>
    <p:sldLayoutId id="2147538886" r:id="rId5"/>
    <p:sldLayoutId id="2147538887" r:id="rId6"/>
    <p:sldLayoutId id="2147538888" r:id="rId7"/>
    <p:sldLayoutId id="2147538889" r:id="rId8"/>
    <p:sldLayoutId id="2147538890" r:id="rId9"/>
    <p:sldLayoutId id="2147538891" r:id="rId10"/>
    <p:sldLayoutId id="2147538892" r:id="rId11"/>
  </p:sldLayoutIdLst>
  <p:hf hdr="0" ftr="0" dt="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37890" name="Rectangle 2"/>
          <p:cNvSpPr>
            <a:spLocks noGrp="1" noChangeArrowheads="1"/>
          </p:cNvSpPr>
          <p:nvPr>
            <p:ph type="title"/>
          </p:nvPr>
        </p:nvSpPr>
        <p:spPr bwMode="auto">
          <a:xfrm>
            <a:off x="250825" y="0"/>
            <a:ext cx="83502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37891" name="Rectangle 3"/>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893" r:id="rId1"/>
    <p:sldLayoutId id="2147538894" r:id="rId2"/>
    <p:sldLayoutId id="2147538895" r:id="rId3"/>
    <p:sldLayoutId id="2147538896" r:id="rId4"/>
    <p:sldLayoutId id="2147538897" r:id="rId5"/>
    <p:sldLayoutId id="2147538898" r:id="rId6"/>
    <p:sldLayoutId id="2147538899" r:id="rId7"/>
    <p:sldLayoutId id="2147538900" r:id="rId8"/>
    <p:sldLayoutId id="2147538901" r:id="rId9"/>
    <p:sldLayoutId id="2147538902" r:id="rId10"/>
    <p:sldLayoutId id="2147538903" r:id="rId11"/>
  </p:sldLayoutIdLst>
  <p:txStyles>
    <p:titleStyle>
      <a:lvl1pPr algn="l" rtl="0" eaLnBrk="0" fontAlgn="base" hangingPunct="0">
        <a:lnSpc>
          <a:spcPct val="85000"/>
        </a:lnSpc>
        <a:spcBef>
          <a:spcPct val="0"/>
        </a:spcBef>
        <a:spcAft>
          <a:spcPct val="0"/>
        </a:spcAft>
        <a:defRPr sz="2600" b="1">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600" b="1">
          <a:solidFill>
            <a:schemeClr val="tx2"/>
          </a:solidFill>
          <a:latin typeface="Arial" charset="0"/>
        </a:defRPr>
      </a:lvl6pPr>
      <a:lvl7pPr marL="914400" algn="l" rtl="0" fontAlgn="base">
        <a:lnSpc>
          <a:spcPct val="85000"/>
        </a:lnSpc>
        <a:spcBef>
          <a:spcPct val="0"/>
        </a:spcBef>
        <a:spcAft>
          <a:spcPct val="0"/>
        </a:spcAft>
        <a:defRPr sz="2600" b="1">
          <a:solidFill>
            <a:schemeClr val="tx2"/>
          </a:solidFill>
          <a:latin typeface="Arial" charset="0"/>
        </a:defRPr>
      </a:lvl7pPr>
      <a:lvl8pPr marL="1371600" algn="l" rtl="0" fontAlgn="base">
        <a:lnSpc>
          <a:spcPct val="85000"/>
        </a:lnSpc>
        <a:spcBef>
          <a:spcPct val="0"/>
        </a:spcBef>
        <a:spcAft>
          <a:spcPct val="0"/>
        </a:spcAft>
        <a:defRPr sz="2600" b="1">
          <a:solidFill>
            <a:schemeClr val="tx2"/>
          </a:solidFill>
          <a:latin typeface="Arial" charset="0"/>
        </a:defRPr>
      </a:lvl8pPr>
      <a:lvl9pPr marL="1828800" algn="l" rtl="0" fontAlgn="base">
        <a:lnSpc>
          <a:spcPct val="85000"/>
        </a:lnSpc>
        <a:spcBef>
          <a:spcPct val="0"/>
        </a:spcBef>
        <a:spcAft>
          <a:spcPct val="0"/>
        </a:spcAft>
        <a:defRPr sz="2600" b="1">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38914" name="Rectangle 2"/>
          <p:cNvSpPr>
            <a:spLocks noGrp="1" noChangeArrowheads="1"/>
          </p:cNvSpPr>
          <p:nvPr>
            <p:ph type="title"/>
          </p:nvPr>
        </p:nvSpPr>
        <p:spPr bwMode="auto">
          <a:xfrm>
            <a:off x="250825" y="0"/>
            <a:ext cx="8350250"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CA"/>
              <a:t>Click to edit Master title style</a:t>
            </a:r>
          </a:p>
        </p:txBody>
      </p:sp>
      <p:sp>
        <p:nvSpPr>
          <p:cNvPr id="38915" name="Rectangle 3"/>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904" r:id="rId1"/>
    <p:sldLayoutId id="2147538905" r:id="rId2"/>
    <p:sldLayoutId id="2147538906" r:id="rId3"/>
    <p:sldLayoutId id="2147538907" r:id="rId4"/>
    <p:sldLayoutId id="2147538908" r:id="rId5"/>
    <p:sldLayoutId id="2147538909" r:id="rId6"/>
    <p:sldLayoutId id="2147538910" r:id="rId7"/>
    <p:sldLayoutId id="2147538911" r:id="rId8"/>
    <p:sldLayoutId id="2147538912" r:id="rId9"/>
    <p:sldLayoutId id="2147538913" r:id="rId10"/>
    <p:sldLayoutId id="2147538914" r:id="rId11"/>
  </p:sldLayoutIdLst>
  <p:txStyles>
    <p:titleStyle>
      <a:lvl1pPr algn="l" rtl="0" eaLnBrk="0" fontAlgn="base" hangingPunct="0">
        <a:lnSpc>
          <a:spcPct val="85000"/>
        </a:lnSpc>
        <a:spcBef>
          <a:spcPct val="0"/>
        </a:spcBef>
        <a:spcAft>
          <a:spcPct val="0"/>
        </a:spcAft>
        <a:defRPr sz="2600" b="1">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600" b="1">
          <a:solidFill>
            <a:schemeClr val="tx2"/>
          </a:solidFill>
          <a:latin typeface="Arial" charset="0"/>
        </a:defRPr>
      </a:lvl6pPr>
      <a:lvl7pPr marL="914400" algn="l" rtl="0" fontAlgn="base">
        <a:lnSpc>
          <a:spcPct val="85000"/>
        </a:lnSpc>
        <a:spcBef>
          <a:spcPct val="0"/>
        </a:spcBef>
        <a:spcAft>
          <a:spcPct val="0"/>
        </a:spcAft>
        <a:defRPr sz="2600" b="1">
          <a:solidFill>
            <a:schemeClr val="tx2"/>
          </a:solidFill>
          <a:latin typeface="Arial" charset="0"/>
        </a:defRPr>
      </a:lvl7pPr>
      <a:lvl8pPr marL="1371600" algn="l" rtl="0" fontAlgn="base">
        <a:lnSpc>
          <a:spcPct val="85000"/>
        </a:lnSpc>
        <a:spcBef>
          <a:spcPct val="0"/>
        </a:spcBef>
        <a:spcAft>
          <a:spcPct val="0"/>
        </a:spcAft>
        <a:defRPr sz="2600" b="1">
          <a:solidFill>
            <a:schemeClr val="tx2"/>
          </a:solidFill>
          <a:latin typeface="Arial" charset="0"/>
        </a:defRPr>
      </a:lvl8pPr>
      <a:lvl9pPr marL="1828800" algn="l" rtl="0" fontAlgn="base">
        <a:lnSpc>
          <a:spcPct val="85000"/>
        </a:lnSpc>
        <a:spcBef>
          <a:spcPct val="0"/>
        </a:spcBef>
        <a:spcAft>
          <a:spcPct val="0"/>
        </a:spcAft>
        <a:defRPr sz="2600" b="1">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39940"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39941"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915" r:id="rId1"/>
    <p:sldLayoutId id="2147538916" r:id="rId2"/>
    <p:sldLayoutId id="2147538917" r:id="rId3"/>
    <p:sldLayoutId id="2147538918" r:id="rId4"/>
    <p:sldLayoutId id="2147538919" r:id="rId5"/>
    <p:sldLayoutId id="2147538920" r:id="rId6"/>
    <p:sldLayoutId id="2147538921" r:id="rId7"/>
    <p:sldLayoutId id="2147538922" r:id="rId8"/>
    <p:sldLayoutId id="2147538923" r:id="rId9"/>
    <p:sldLayoutId id="2147538924" r:id="rId10"/>
    <p:sldLayoutId id="2147538925"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4099" name="Rectangle 3"/>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368646" name="Rectangle 6"/>
          <p:cNvSpPr>
            <a:spLocks noGrp="1" noChangeArrowheads="1"/>
          </p:cNvSpPr>
          <p:nvPr>
            <p:ph type="sldNum" sz="quarter" idx="4"/>
          </p:nvPr>
        </p:nvSpPr>
        <p:spPr bwMode="auto">
          <a:xfrm>
            <a:off x="8686800" y="6400800"/>
            <a:ext cx="457200" cy="36671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defRPr sz="800" b="0"/>
            </a:lvl1pPr>
          </a:lstStyle>
          <a:p>
            <a:fld id="{E6B67EEF-7DAE-3640-90C4-8795DD2368EC}" type="slidenum">
              <a:rPr lang="en-CA"/>
              <a:pPr/>
              <a:t>‹#›</a:t>
            </a:fld>
            <a:endParaRPr lang="en-CA"/>
          </a:p>
        </p:txBody>
      </p:sp>
      <p:sp>
        <p:nvSpPr>
          <p:cNvPr id="450567" name="Rectangle 7"/>
          <p:cNvSpPr>
            <a:spLocks noGrp="1" noChangeArrowheads="1"/>
          </p:cNvSpPr>
          <p:nvPr>
            <p:ph type="dt" sz="half" idx="2"/>
          </p:nvPr>
        </p:nvSpPr>
        <p:spPr bwMode="auto">
          <a:xfrm>
            <a:off x="5029200" y="6643688"/>
            <a:ext cx="36639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b="0">
                <a:latin typeface="Arial" charset="0"/>
                <a:ea typeface="ＭＳ Ｐゴシック" charset="-128"/>
                <a:cs typeface="+mn-cs"/>
              </a:defRPr>
            </a:lvl1pPr>
          </a:lstStyle>
          <a:p>
            <a:pPr>
              <a:defRPr/>
            </a:pPr>
            <a:r>
              <a:rPr lang="en-US"/>
              <a:t>June 27, 2012</a:t>
            </a:r>
            <a:endParaRPr lang="en-CA"/>
          </a:p>
        </p:txBody>
      </p:sp>
      <p:sp>
        <p:nvSpPr>
          <p:cNvPr id="450568" name="Rectangle 8"/>
          <p:cNvSpPr>
            <a:spLocks noGrp="1" noChangeArrowheads="1"/>
          </p:cNvSpPr>
          <p:nvPr>
            <p:ph type="ftr" sz="quarter" idx="3"/>
          </p:nvPr>
        </p:nvSpPr>
        <p:spPr bwMode="auto">
          <a:xfrm>
            <a:off x="5029200" y="6396038"/>
            <a:ext cx="36639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800" b="0">
                <a:latin typeface="Arial" charset="0"/>
                <a:ea typeface="ＭＳ Ｐゴシック" charset="-128"/>
                <a:cs typeface="+mn-cs"/>
              </a:defRPr>
            </a:lvl1pPr>
          </a:lstStyle>
          <a:p>
            <a:pPr>
              <a:defRPr/>
            </a:pPr>
            <a:r>
              <a:rPr lang="en-CA"/>
              <a:t>NPI Meeting</a:t>
            </a:r>
          </a:p>
        </p:txBody>
      </p:sp>
    </p:spTree>
  </p:cSld>
  <p:clrMap bg1="lt1" tx1="dk1" bg2="lt2" tx2="dk2" accent1="accent1" accent2="accent2" accent3="accent3" accent4="accent4" accent5="accent5" accent6="accent6" hlink="hlink" folHlink="folHlink"/>
  <p:sldLayoutIdLst>
    <p:sldLayoutId id="2147538531" r:id="rId1"/>
    <p:sldLayoutId id="2147538532" r:id="rId2"/>
    <p:sldLayoutId id="2147538533" r:id="rId3"/>
    <p:sldLayoutId id="2147538534" r:id="rId4"/>
    <p:sldLayoutId id="2147538535" r:id="rId5"/>
    <p:sldLayoutId id="2147538536" r:id="rId6"/>
    <p:sldLayoutId id="2147538537" r:id="rId7"/>
    <p:sldLayoutId id="2147538538" r:id="rId8"/>
    <p:sldLayoutId id="2147538539" r:id="rId9"/>
    <p:sldLayoutId id="2147538540" r:id="rId10"/>
    <p:sldLayoutId id="2147538541"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40962"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40963"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926" r:id="rId1"/>
    <p:sldLayoutId id="2147538927" r:id="rId2"/>
    <p:sldLayoutId id="2147538928" r:id="rId3"/>
    <p:sldLayoutId id="2147538929" r:id="rId4"/>
    <p:sldLayoutId id="2147538930" r:id="rId5"/>
    <p:sldLayoutId id="2147538931" r:id="rId6"/>
    <p:sldLayoutId id="2147538932" r:id="rId7"/>
    <p:sldLayoutId id="2147538933" r:id="rId8"/>
    <p:sldLayoutId id="2147538934" r:id="rId9"/>
    <p:sldLayoutId id="2147538935" r:id="rId10"/>
    <p:sldLayoutId id="2147538936"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41988"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41989"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937" r:id="rId1"/>
    <p:sldLayoutId id="2147538938" r:id="rId2"/>
    <p:sldLayoutId id="2147538939" r:id="rId3"/>
    <p:sldLayoutId id="2147538940" r:id="rId4"/>
    <p:sldLayoutId id="2147538941" r:id="rId5"/>
    <p:sldLayoutId id="2147538942" r:id="rId6"/>
    <p:sldLayoutId id="2147538943" r:id="rId7"/>
    <p:sldLayoutId id="2147538944" r:id="rId8"/>
    <p:sldLayoutId id="2147538945" r:id="rId9"/>
    <p:sldLayoutId id="2147538946" r:id="rId10"/>
    <p:sldLayoutId id="2147538947"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43010"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43011"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3017" name="Text Box 22"/>
          <p:cNvSpPr txBox="1">
            <a:spLocks noChangeArrowheads="1"/>
          </p:cNvSpPr>
          <p:nvPr/>
        </p:nvSpPr>
        <p:spPr bwMode="auto">
          <a:xfrm>
            <a:off x="6858000" y="182563"/>
            <a:ext cx="2171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ea typeface="ＭＳ Ｐゴシック" charset="-128"/>
              </a:defRPr>
            </a:lvl1pPr>
            <a:lvl2pPr marL="742950" indent="-285750" eaLnBrk="0" hangingPunct="0">
              <a:defRPr b="1">
                <a:solidFill>
                  <a:schemeClr val="tx1"/>
                </a:solidFill>
                <a:latin typeface="Arial" charset="0"/>
                <a:ea typeface="ＭＳ Ｐゴシック" charset="-128"/>
              </a:defRPr>
            </a:lvl2pPr>
            <a:lvl3pPr marL="1143000" indent="-228600" eaLnBrk="0" hangingPunct="0">
              <a:defRPr b="1">
                <a:solidFill>
                  <a:schemeClr val="tx1"/>
                </a:solidFill>
                <a:latin typeface="Arial" charset="0"/>
                <a:ea typeface="ＭＳ Ｐゴシック" charset="-128"/>
              </a:defRPr>
            </a:lvl3pPr>
            <a:lvl4pPr marL="1600200" indent="-228600" eaLnBrk="0" hangingPunct="0">
              <a:defRPr b="1">
                <a:solidFill>
                  <a:schemeClr val="tx1"/>
                </a:solidFill>
                <a:latin typeface="Arial" charset="0"/>
                <a:ea typeface="ＭＳ Ｐゴシック" charset="-128"/>
              </a:defRPr>
            </a:lvl4pPr>
            <a:lvl5pPr marL="2057400" indent="-228600" eaLnBrk="0" hangingPunct="0">
              <a:defRPr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charset="-128"/>
              </a:defRPr>
            </a:lvl9pPr>
          </a:lstStyle>
          <a:p>
            <a:pPr algn="r" eaLnBrk="1" hangingPunct="1">
              <a:spcBef>
                <a:spcPct val="50000"/>
              </a:spcBef>
              <a:defRPr/>
            </a:pPr>
            <a:r>
              <a:rPr lang="en-CA" sz="1200" i="1" smtClean="0">
                <a:cs typeface="+mn-cs"/>
              </a:rPr>
              <a:t>For discussion only</a:t>
            </a:r>
            <a:endParaRPr lang="en-US" sz="1200" i="1" smtClean="0">
              <a:cs typeface="+mn-cs"/>
            </a:endParaRP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808" r:id="rId1"/>
    <p:sldLayoutId id="2147538948" r:id="rId2"/>
    <p:sldLayoutId id="2147538949" r:id="rId3"/>
    <p:sldLayoutId id="2147538950" r:id="rId4"/>
    <p:sldLayoutId id="2147538951" r:id="rId5"/>
    <p:sldLayoutId id="2147538952" r:id="rId6"/>
    <p:sldLayoutId id="2147538953" r:id="rId7"/>
    <p:sldLayoutId id="2147538954" r:id="rId8"/>
    <p:sldLayoutId id="2147538955" r:id="rId9"/>
    <p:sldLayoutId id="2147538956" r:id="rId10"/>
    <p:sldLayoutId id="2147538957"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44036"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44037"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958" r:id="rId1"/>
    <p:sldLayoutId id="2147538959" r:id="rId2"/>
    <p:sldLayoutId id="2147538960" r:id="rId3"/>
    <p:sldLayoutId id="2147538961" r:id="rId4"/>
    <p:sldLayoutId id="2147538962" r:id="rId5"/>
    <p:sldLayoutId id="2147538963" r:id="rId6"/>
    <p:sldLayoutId id="2147538964" r:id="rId7"/>
    <p:sldLayoutId id="2147538965" r:id="rId8"/>
    <p:sldLayoutId id="2147538966" r:id="rId9"/>
    <p:sldLayoutId id="2147538967" r:id="rId10"/>
    <p:sldLayoutId id="2147538968"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45058"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45059"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969" r:id="rId1"/>
    <p:sldLayoutId id="2147538970" r:id="rId2"/>
    <p:sldLayoutId id="2147538971" r:id="rId3"/>
    <p:sldLayoutId id="2147538972" r:id="rId4"/>
    <p:sldLayoutId id="2147538973" r:id="rId5"/>
    <p:sldLayoutId id="2147538974" r:id="rId6"/>
    <p:sldLayoutId id="2147538975" r:id="rId7"/>
    <p:sldLayoutId id="2147538976" r:id="rId8"/>
    <p:sldLayoutId id="2147538977" r:id="rId9"/>
    <p:sldLayoutId id="2147538978" r:id="rId10"/>
    <p:sldLayoutId id="2147538979"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46082" name="Rectangle 2"/>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46083" name="Rectangle 3"/>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980" r:id="rId1"/>
    <p:sldLayoutId id="2147538981" r:id="rId2"/>
    <p:sldLayoutId id="2147538982" r:id="rId3"/>
    <p:sldLayoutId id="2147538983" r:id="rId4"/>
    <p:sldLayoutId id="2147538984" r:id="rId5"/>
    <p:sldLayoutId id="2147538985" r:id="rId6"/>
    <p:sldLayoutId id="2147538986" r:id="rId7"/>
    <p:sldLayoutId id="2147538987" r:id="rId8"/>
    <p:sldLayoutId id="2147538988" r:id="rId9"/>
    <p:sldLayoutId id="2147538989" r:id="rId10"/>
    <p:sldLayoutId id="2147538990"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47108"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47109"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991" r:id="rId1"/>
    <p:sldLayoutId id="2147538992" r:id="rId2"/>
    <p:sldLayoutId id="2147538993" r:id="rId3"/>
    <p:sldLayoutId id="2147538994" r:id="rId4"/>
    <p:sldLayoutId id="2147538995" r:id="rId5"/>
    <p:sldLayoutId id="2147538996" r:id="rId6"/>
    <p:sldLayoutId id="2147538997" r:id="rId7"/>
    <p:sldLayoutId id="2147538998" r:id="rId8"/>
    <p:sldLayoutId id="2147538999" r:id="rId9"/>
    <p:sldLayoutId id="2147539000" r:id="rId10"/>
    <p:sldLayoutId id="2147539001"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48132"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48133"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002" r:id="rId1"/>
    <p:sldLayoutId id="2147539003" r:id="rId2"/>
    <p:sldLayoutId id="2147539004" r:id="rId3"/>
    <p:sldLayoutId id="2147539005" r:id="rId4"/>
    <p:sldLayoutId id="2147539006" r:id="rId5"/>
    <p:sldLayoutId id="2147539007" r:id="rId6"/>
    <p:sldLayoutId id="2147539008" r:id="rId7"/>
    <p:sldLayoutId id="2147539009" r:id="rId8"/>
    <p:sldLayoutId id="2147539010" r:id="rId9"/>
    <p:sldLayoutId id="2147539011" r:id="rId10"/>
    <p:sldLayoutId id="2147539012" r:id="rId11"/>
  </p:sldLayoutIdLst>
  <p:transition xmlns:p14="http://schemas.microsoft.com/office/powerpoint/2010/main">
    <p:fade/>
  </p:transition>
  <p:hf hdr="0"/>
  <p:txStyles>
    <p:titleStyle>
      <a:lvl1pPr algn="l" rtl="0" eaLnBrk="0" fontAlgn="base" hangingPunct="0">
        <a:lnSpc>
          <a:spcPct val="85000"/>
        </a:lnSpc>
        <a:spcBef>
          <a:spcPct val="0"/>
        </a:spcBef>
        <a:spcAft>
          <a:spcPct val="0"/>
        </a:spcAft>
        <a:defRPr sz="2800">
          <a:solidFill>
            <a:schemeClr val="tx2"/>
          </a:solidFill>
          <a:latin typeface="+mj-lt"/>
          <a:ea typeface="+mj-ea"/>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ea typeface="ＭＳ Ｐゴシック" charset="-128"/>
        </a:defRPr>
      </a:lvl6pPr>
      <a:lvl7pPr marL="914400" algn="l" rtl="0" fontAlgn="base">
        <a:lnSpc>
          <a:spcPct val="85000"/>
        </a:lnSpc>
        <a:spcBef>
          <a:spcPct val="0"/>
        </a:spcBef>
        <a:spcAft>
          <a:spcPct val="0"/>
        </a:spcAft>
        <a:defRPr sz="2800">
          <a:solidFill>
            <a:schemeClr val="tx2"/>
          </a:solidFill>
          <a:latin typeface="Arial" charset="0"/>
          <a:ea typeface="ＭＳ Ｐゴシック" charset="-128"/>
        </a:defRPr>
      </a:lvl7pPr>
      <a:lvl8pPr marL="1371600" algn="l" rtl="0" fontAlgn="base">
        <a:lnSpc>
          <a:spcPct val="85000"/>
        </a:lnSpc>
        <a:spcBef>
          <a:spcPct val="0"/>
        </a:spcBef>
        <a:spcAft>
          <a:spcPct val="0"/>
        </a:spcAft>
        <a:defRPr sz="2800">
          <a:solidFill>
            <a:schemeClr val="tx2"/>
          </a:solidFill>
          <a:latin typeface="Arial" charset="0"/>
          <a:ea typeface="ＭＳ Ｐゴシック" charset="-128"/>
        </a:defRPr>
      </a:lvl8pPr>
      <a:lvl9pPr marL="1828800" algn="l" rtl="0" fontAlgn="base">
        <a:lnSpc>
          <a:spcPct val="85000"/>
        </a:lnSpc>
        <a:spcBef>
          <a:spcPct val="0"/>
        </a:spcBef>
        <a:spcAft>
          <a:spcPct val="0"/>
        </a:spcAft>
        <a:defRPr sz="2800">
          <a:solidFill>
            <a:schemeClr val="tx2"/>
          </a:solidFill>
          <a:latin typeface="Arial" charset="0"/>
          <a:ea typeface="ＭＳ Ｐゴシック" charset="-128"/>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mn-ea"/>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mn-ea"/>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mn-ea"/>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mn-ea"/>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mn-ea"/>
        </a:defRPr>
      </a:lvl5pPr>
      <a:lvl6pPr marL="2286000" indent="-169863" algn="l" rtl="0" fontAlgn="base">
        <a:lnSpc>
          <a:spcPct val="90000"/>
        </a:lnSpc>
        <a:spcBef>
          <a:spcPct val="20000"/>
        </a:spcBef>
        <a:spcAft>
          <a:spcPct val="0"/>
        </a:spcAft>
        <a:buChar char="•"/>
        <a:defRPr sz="1200">
          <a:solidFill>
            <a:schemeClr val="tx1"/>
          </a:solidFill>
          <a:latin typeface="+mn-lt"/>
          <a:ea typeface="+mn-ea"/>
        </a:defRPr>
      </a:lvl6pPr>
      <a:lvl7pPr marL="2743200" indent="-169863" algn="l" rtl="0" fontAlgn="base">
        <a:lnSpc>
          <a:spcPct val="90000"/>
        </a:lnSpc>
        <a:spcBef>
          <a:spcPct val="20000"/>
        </a:spcBef>
        <a:spcAft>
          <a:spcPct val="0"/>
        </a:spcAft>
        <a:buChar char="•"/>
        <a:defRPr sz="1200">
          <a:solidFill>
            <a:schemeClr val="tx1"/>
          </a:solidFill>
          <a:latin typeface="+mn-lt"/>
          <a:ea typeface="+mn-ea"/>
        </a:defRPr>
      </a:lvl7pPr>
      <a:lvl8pPr marL="3200400" indent="-169863" algn="l" rtl="0" fontAlgn="base">
        <a:lnSpc>
          <a:spcPct val="90000"/>
        </a:lnSpc>
        <a:spcBef>
          <a:spcPct val="20000"/>
        </a:spcBef>
        <a:spcAft>
          <a:spcPct val="0"/>
        </a:spcAft>
        <a:buChar char="•"/>
        <a:defRPr sz="1200">
          <a:solidFill>
            <a:schemeClr val="tx1"/>
          </a:solidFill>
          <a:latin typeface="+mn-lt"/>
          <a:ea typeface="+mn-ea"/>
        </a:defRPr>
      </a:lvl8pPr>
      <a:lvl9pPr marL="3657600" indent="-169863" algn="l" rtl="0" fontAlgn="base">
        <a:lnSpc>
          <a:spcPct val="90000"/>
        </a:lnSpc>
        <a:spcBef>
          <a:spcPct val="20000"/>
        </a:spcBef>
        <a:spcAft>
          <a:spcPct val="0"/>
        </a:spcAft>
        <a:buChar char="•"/>
        <a:defRPr sz="12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49154"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49155"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013" r:id="rId1"/>
    <p:sldLayoutId id="2147539014" r:id="rId2"/>
    <p:sldLayoutId id="2147539015" r:id="rId3"/>
    <p:sldLayoutId id="2147539016" r:id="rId4"/>
    <p:sldLayoutId id="2147539017" r:id="rId5"/>
    <p:sldLayoutId id="2147539018" r:id="rId6"/>
    <p:sldLayoutId id="2147539019" r:id="rId7"/>
    <p:sldLayoutId id="2147539020" r:id="rId8"/>
    <p:sldLayoutId id="2147539021" r:id="rId9"/>
    <p:sldLayoutId id="2147539022" r:id="rId10"/>
    <p:sldLayoutId id="2147539023" r:id="rId11"/>
  </p:sldLayoutIdLst>
  <p:transition xmlns:p14="http://schemas.microsoft.com/office/powerpoint/2010/main">
    <p:fade/>
  </p:transition>
  <p:hf hdr="0"/>
  <p:txStyles>
    <p:titleStyle>
      <a:lvl1pPr algn="l" rtl="0" eaLnBrk="0" fontAlgn="base" hangingPunct="0">
        <a:lnSpc>
          <a:spcPct val="85000"/>
        </a:lnSpc>
        <a:spcBef>
          <a:spcPct val="0"/>
        </a:spcBef>
        <a:spcAft>
          <a:spcPct val="0"/>
        </a:spcAft>
        <a:defRPr sz="2800">
          <a:solidFill>
            <a:schemeClr val="tx2"/>
          </a:solidFill>
          <a:latin typeface="+mj-lt"/>
          <a:ea typeface="+mj-ea"/>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6pPr>
      <a:lvl7pPr marL="9144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7pPr>
      <a:lvl8pPr marL="13716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8pPr>
      <a:lvl9pPr marL="18288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mn-ea"/>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mn-ea"/>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mn-ea"/>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mn-ea"/>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mn-ea"/>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ea typeface="+mn-ea"/>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ea typeface="+mn-ea"/>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ea typeface="+mn-ea"/>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50180"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50181"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024" r:id="rId1"/>
    <p:sldLayoutId id="2147539025" r:id="rId2"/>
    <p:sldLayoutId id="2147539026" r:id="rId3"/>
    <p:sldLayoutId id="2147539027" r:id="rId4"/>
    <p:sldLayoutId id="2147539028" r:id="rId5"/>
    <p:sldLayoutId id="2147539029" r:id="rId6"/>
    <p:sldLayoutId id="2147539030" r:id="rId7"/>
    <p:sldLayoutId id="2147539031" r:id="rId8"/>
    <p:sldLayoutId id="2147539032" r:id="rId9"/>
    <p:sldLayoutId id="2147539033" r:id="rId10"/>
    <p:sldLayoutId id="2147539034"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542" r:id="rId1"/>
    <p:sldLayoutId id="2147538543" r:id="rId2"/>
    <p:sldLayoutId id="2147538544" r:id="rId3"/>
    <p:sldLayoutId id="2147538545" r:id="rId4"/>
    <p:sldLayoutId id="2147538546" r:id="rId5"/>
    <p:sldLayoutId id="2147538547" r:id="rId6"/>
    <p:sldLayoutId id="2147538548" r:id="rId7"/>
    <p:sldLayoutId id="2147538549" r:id="rId8"/>
    <p:sldLayoutId id="2147538550" r:id="rId9"/>
    <p:sldLayoutId id="2147538551" r:id="rId10"/>
    <p:sldLayoutId id="2147538552"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mj-ea"/>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ea typeface="ＭＳ Ｐゴシック" charset="-128"/>
        </a:defRPr>
      </a:lvl6pPr>
      <a:lvl7pPr marL="914400" algn="l" rtl="0" fontAlgn="base">
        <a:lnSpc>
          <a:spcPct val="85000"/>
        </a:lnSpc>
        <a:spcBef>
          <a:spcPct val="0"/>
        </a:spcBef>
        <a:spcAft>
          <a:spcPct val="0"/>
        </a:spcAft>
        <a:defRPr sz="2800">
          <a:solidFill>
            <a:schemeClr val="tx2"/>
          </a:solidFill>
          <a:latin typeface="Arial" charset="0"/>
          <a:ea typeface="ＭＳ Ｐゴシック" charset="-128"/>
        </a:defRPr>
      </a:lvl7pPr>
      <a:lvl8pPr marL="1371600" algn="l" rtl="0" fontAlgn="base">
        <a:lnSpc>
          <a:spcPct val="85000"/>
        </a:lnSpc>
        <a:spcBef>
          <a:spcPct val="0"/>
        </a:spcBef>
        <a:spcAft>
          <a:spcPct val="0"/>
        </a:spcAft>
        <a:defRPr sz="2800">
          <a:solidFill>
            <a:schemeClr val="tx2"/>
          </a:solidFill>
          <a:latin typeface="Arial" charset="0"/>
          <a:ea typeface="ＭＳ Ｐゴシック" charset="-128"/>
        </a:defRPr>
      </a:lvl8pPr>
      <a:lvl9pPr marL="1828800" algn="l" rtl="0" fontAlgn="base">
        <a:lnSpc>
          <a:spcPct val="85000"/>
        </a:lnSpc>
        <a:spcBef>
          <a:spcPct val="0"/>
        </a:spcBef>
        <a:spcAft>
          <a:spcPct val="0"/>
        </a:spcAft>
        <a:defRPr sz="2800">
          <a:solidFill>
            <a:schemeClr val="tx2"/>
          </a:solidFill>
          <a:latin typeface="Arial" charset="0"/>
          <a:ea typeface="ＭＳ Ｐゴシック" charset="-128"/>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mn-ea"/>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mn-ea"/>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mn-ea"/>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mn-ea"/>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mn-ea"/>
        </a:defRPr>
      </a:lvl5pPr>
      <a:lvl6pPr marL="2286000" indent="-169863" algn="l" rtl="0" fontAlgn="base">
        <a:lnSpc>
          <a:spcPct val="90000"/>
        </a:lnSpc>
        <a:spcBef>
          <a:spcPct val="20000"/>
        </a:spcBef>
        <a:spcAft>
          <a:spcPct val="0"/>
        </a:spcAft>
        <a:buChar char="•"/>
        <a:defRPr sz="1200">
          <a:solidFill>
            <a:schemeClr val="tx1"/>
          </a:solidFill>
          <a:latin typeface="+mn-lt"/>
          <a:ea typeface="+mn-ea"/>
        </a:defRPr>
      </a:lvl6pPr>
      <a:lvl7pPr marL="2743200" indent="-169863" algn="l" rtl="0" fontAlgn="base">
        <a:lnSpc>
          <a:spcPct val="90000"/>
        </a:lnSpc>
        <a:spcBef>
          <a:spcPct val="20000"/>
        </a:spcBef>
        <a:spcAft>
          <a:spcPct val="0"/>
        </a:spcAft>
        <a:buChar char="•"/>
        <a:defRPr sz="1200">
          <a:solidFill>
            <a:schemeClr val="tx1"/>
          </a:solidFill>
          <a:latin typeface="+mn-lt"/>
          <a:ea typeface="+mn-ea"/>
        </a:defRPr>
      </a:lvl7pPr>
      <a:lvl8pPr marL="3200400" indent="-169863" algn="l" rtl="0" fontAlgn="base">
        <a:lnSpc>
          <a:spcPct val="90000"/>
        </a:lnSpc>
        <a:spcBef>
          <a:spcPct val="20000"/>
        </a:spcBef>
        <a:spcAft>
          <a:spcPct val="0"/>
        </a:spcAft>
        <a:buChar char="•"/>
        <a:defRPr sz="1200">
          <a:solidFill>
            <a:schemeClr val="tx1"/>
          </a:solidFill>
          <a:latin typeface="+mn-lt"/>
          <a:ea typeface="+mn-ea"/>
        </a:defRPr>
      </a:lvl8pPr>
      <a:lvl9pPr marL="3657600" indent="-169863" algn="l" rtl="0" fontAlgn="base">
        <a:lnSpc>
          <a:spcPct val="90000"/>
        </a:lnSpc>
        <a:spcBef>
          <a:spcPct val="20000"/>
        </a:spcBef>
        <a:spcAft>
          <a:spcPct val="0"/>
        </a:spcAft>
        <a:buChar char="•"/>
        <a:defRPr sz="12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51202"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51203"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035" r:id="rId1"/>
    <p:sldLayoutId id="2147539036" r:id="rId2"/>
    <p:sldLayoutId id="2147539037" r:id="rId3"/>
    <p:sldLayoutId id="2147539038" r:id="rId4"/>
    <p:sldLayoutId id="2147539039" r:id="rId5"/>
    <p:sldLayoutId id="2147539040" r:id="rId6"/>
    <p:sldLayoutId id="2147539041" r:id="rId7"/>
    <p:sldLayoutId id="2147539042" r:id="rId8"/>
    <p:sldLayoutId id="2147539043" r:id="rId9"/>
    <p:sldLayoutId id="2147539044" r:id="rId10"/>
    <p:sldLayoutId id="2147539045"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52228"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52229"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046" r:id="rId1"/>
    <p:sldLayoutId id="2147539047" r:id="rId2"/>
    <p:sldLayoutId id="2147539048" r:id="rId3"/>
    <p:sldLayoutId id="2147539049" r:id="rId4"/>
    <p:sldLayoutId id="2147539050" r:id="rId5"/>
    <p:sldLayoutId id="2147539051" r:id="rId6"/>
    <p:sldLayoutId id="2147539052" r:id="rId7"/>
    <p:sldLayoutId id="2147539053" r:id="rId8"/>
    <p:sldLayoutId id="2147539054" r:id="rId9"/>
    <p:sldLayoutId id="2147539055" r:id="rId10"/>
    <p:sldLayoutId id="2147539056" r:id="rId11"/>
  </p:sldLayoutIdLst>
  <p:transition xmlns:p14="http://schemas.microsoft.com/office/powerpoint/2010/main">
    <p:fade/>
  </p:transition>
  <p:hf hdr="0"/>
  <p:txStyles>
    <p:titleStyle>
      <a:lvl1pPr algn="l" rtl="0" eaLnBrk="0" fontAlgn="base" hangingPunct="0">
        <a:lnSpc>
          <a:spcPct val="85000"/>
        </a:lnSpc>
        <a:spcBef>
          <a:spcPct val="0"/>
        </a:spcBef>
        <a:spcAft>
          <a:spcPct val="0"/>
        </a:spcAft>
        <a:defRPr sz="2800">
          <a:solidFill>
            <a:schemeClr val="tx2"/>
          </a:solidFill>
          <a:latin typeface="+mj-lt"/>
          <a:ea typeface="+mj-ea"/>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ea typeface="ＭＳ Ｐゴシック" charset="-128"/>
        </a:defRPr>
      </a:lvl6pPr>
      <a:lvl7pPr marL="914400" algn="l" rtl="0" fontAlgn="base">
        <a:lnSpc>
          <a:spcPct val="85000"/>
        </a:lnSpc>
        <a:spcBef>
          <a:spcPct val="0"/>
        </a:spcBef>
        <a:spcAft>
          <a:spcPct val="0"/>
        </a:spcAft>
        <a:defRPr sz="2800">
          <a:solidFill>
            <a:schemeClr val="tx2"/>
          </a:solidFill>
          <a:latin typeface="Arial" charset="0"/>
          <a:ea typeface="ＭＳ Ｐゴシック" charset="-128"/>
        </a:defRPr>
      </a:lvl7pPr>
      <a:lvl8pPr marL="1371600" algn="l" rtl="0" fontAlgn="base">
        <a:lnSpc>
          <a:spcPct val="85000"/>
        </a:lnSpc>
        <a:spcBef>
          <a:spcPct val="0"/>
        </a:spcBef>
        <a:spcAft>
          <a:spcPct val="0"/>
        </a:spcAft>
        <a:defRPr sz="2800">
          <a:solidFill>
            <a:schemeClr val="tx2"/>
          </a:solidFill>
          <a:latin typeface="Arial" charset="0"/>
          <a:ea typeface="ＭＳ Ｐゴシック" charset="-128"/>
        </a:defRPr>
      </a:lvl8pPr>
      <a:lvl9pPr marL="1828800" algn="l" rtl="0" fontAlgn="base">
        <a:lnSpc>
          <a:spcPct val="85000"/>
        </a:lnSpc>
        <a:spcBef>
          <a:spcPct val="0"/>
        </a:spcBef>
        <a:spcAft>
          <a:spcPct val="0"/>
        </a:spcAft>
        <a:defRPr sz="2800">
          <a:solidFill>
            <a:schemeClr val="tx2"/>
          </a:solidFill>
          <a:latin typeface="Arial" charset="0"/>
          <a:ea typeface="ＭＳ Ｐゴシック" charset="-128"/>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mn-ea"/>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mn-ea"/>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mn-ea"/>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mn-ea"/>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mn-ea"/>
        </a:defRPr>
      </a:lvl5pPr>
      <a:lvl6pPr marL="2286000" indent="-169863" algn="l" rtl="0" fontAlgn="base">
        <a:lnSpc>
          <a:spcPct val="90000"/>
        </a:lnSpc>
        <a:spcBef>
          <a:spcPct val="20000"/>
        </a:spcBef>
        <a:spcAft>
          <a:spcPct val="0"/>
        </a:spcAft>
        <a:buChar char="•"/>
        <a:defRPr sz="1200">
          <a:solidFill>
            <a:schemeClr val="tx1"/>
          </a:solidFill>
          <a:latin typeface="+mn-lt"/>
          <a:ea typeface="+mn-ea"/>
        </a:defRPr>
      </a:lvl6pPr>
      <a:lvl7pPr marL="2743200" indent="-169863" algn="l" rtl="0" fontAlgn="base">
        <a:lnSpc>
          <a:spcPct val="90000"/>
        </a:lnSpc>
        <a:spcBef>
          <a:spcPct val="20000"/>
        </a:spcBef>
        <a:spcAft>
          <a:spcPct val="0"/>
        </a:spcAft>
        <a:buChar char="•"/>
        <a:defRPr sz="1200">
          <a:solidFill>
            <a:schemeClr val="tx1"/>
          </a:solidFill>
          <a:latin typeface="+mn-lt"/>
          <a:ea typeface="+mn-ea"/>
        </a:defRPr>
      </a:lvl7pPr>
      <a:lvl8pPr marL="3200400" indent="-169863" algn="l" rtl="0" fontAlgn="base">
        <a:lnSpc>
          <a:spcPct val="90000"/>
        </a:lnSpc>
        <a:spcBef>
          <a:spcPct val="20000"/>
        </a:spcBef>
        <a:spcAft>
          <a:spcPct val="0"/>
        </a:spcAft>
        <a:buChar char="•"/>
        <a:defRPr sz="1200">
          <a:solidFill>
            <a:schemeClr val="tx1"/>
          </a:solidFill>
          <a:latin typeface="+mn-lt"/>
          <a:ea typeface="+mn-ea"/>
        </a:defRPr>
      </a:lvl8pPr>
      <a:lvl9pPr marL="3657600" indent="-169863" algn="l" rtl="0" fontAlgn="base">
        <a:lnSpc>
          <a:spcPct val="90000"/>
        </a:lnSpc>
        <a:spcBef>
          <a:spcPct val="20000"/>
        </a:spcBef>
        <a:spcAft>
          <a:spcPct val="0"/>
        </a:spcAft>
        <a:buChar char="•"/>
        <a:defRPr sz="12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23" name="Picture 22"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53250"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53251"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539057" r:id="rId1"/>
    <p:sldLayoutId id="2147539058" r:id="rId2"/>
    <p:sldLayoutId id="2147539059" r:id="rId3"/>
    <p:sldLayoutId id="2147539060" r:id="rId4"/>
    <p:sldLayoutId id="2147539061" r:id="rId5"/>
    <p:sldLayoutId id="2147539062" r:id="rId6"/>
    <p:sldLayoutId id="2147539063" r:id="rId7"/>
    <p:sldLayoutId id="2147539064" r:id="rId8"/>
    <p:sldLayoutId id="2147539065" r:id="rId9"/>
    <p:sldLayoutId id="2147539066" r:id="rId10"/>
    <p:sldLayoutId id="2147539067" r:id="rId11"/>
  </p:sldLayoutIdLst>
  <p:transition xmlns:p14="http://schemas.microsoft.com/office/powerpoint/2010/main">
    <p:fade/>
  </p:transition>
  <p:hf hdr="0"/>
  <p:txStyles>
    <p:titleStyle>
      <a:lvl1pPr algn="l" rtl="0" eaLnBrk="0" fontAlgn="base" hangingPunct="0">
        <a:lnSpc>
          <a:spcPct val="85000"/>
        </a:lnSpc>
        <a:spcBef>
          <a:spcPct val="0"/>
        </a:spcBef>
        <a:spcAft>
          <a:spcPct val="0"/>
        </a:spcAft>
        <a:defRPr sz="2800">
          <a:solidFill>
            <a:schemeClr val="tx2"/>
          </a:solidFill>
          <a:latin typeface="+mj-lt"/>
          <a:ea typeface="+mj-ea"/>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6pPr>
      <a:lvl7pPr marL="9144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7pPr>
      <a:lvl8pPr marL="13716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8pPr>
      <a:lvl9pPr marL="18288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mn-ea"/>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mn-ea"/>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mn-ea"/>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mn-ea"/>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mn-ea"/>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ea typeface="+mn-ea"/>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ea typeface="+mn-ea"/>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ea typeface="+mn-ea"/>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6"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7" name="Picture 46"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54277" name="Rectangle 2"/>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54278" name="Rectangle 3"/>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539068" r:id="rId1"/>
    <p:sldLayoutId id="2147539069" r:id="rId2"/>
    <p:sldLayoutId id="2147539070" r:id="rId3"/>
    <p:sldLayoutId id="2147539071" r:id="rId4"/>
    <p:sldLayoutId id="2147539072" r:id="rId5"/>
    <p:sldLayoutId id="2147539073" r:id="rId6"/>
    <p:sldLayoutId id="2147539074" r:id="rId7"/>
    <p:sldLayoutId id="2147539075" r:id="rId8"/>
    <p:sldLayoutId id="2147539076" r:id="rId9"/>
    <p:sldLayoutId id="2147539077" r:id="rId10"/>
    <p:sldLayoutId id="2147539078"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23" name="Picture 22"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55298"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55299"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539079" r:id="rId1"/>
    <p:sldLayoutId id="2147539080" r:id="rId2"/>
    <p:sldLayoutId id="2147539081" r:id="rId3"/>
    <p:sldLayoutId id="2147539082" r:id="rId4"/>
    <p:sldLayoutId id="2147539083" r:id="rId5"/>
    <p:sldLayoutId id="2147539084" r:id="rId6"/>
    <p:sldLayoutId id="2147539085" r:id="rId7"/>
    <p:sldLayoutId id="2147539086" r:id="rId8"/>
    <p:sldLayoutId id="2147539087" r:id="rId9"/>
    <p:sldLayoutId id="2147539088" r:id="rId10"/>
    <p:sldLayoutId id="2147539089"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23" name="Picture 22"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56322"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56323"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539090" r:id="rId1"/>
    <p:sldLayoutId id="2147539091" r:id="rId2"/>
    <p:sldLayoutId id="2147539092" r:id="rId3"/>
    <p:sldLayoutId id="2147539093" r:id="rId4"/>
    <p:sldLayoutId id="2147539094" r:id="rId5"/>
    <p:sldLayoutId id="2147539095" r:id="rId6"/>
    <p:sldLayoutId id="2147539096" r:id="rId7"/>
    <p:sldLayoutId id="2147539097" r:id="rId8"/>
    <p:sldLayoutId id="2147539098" r:id="rId9"/>
    <p:sldLayoutId id="2147539099" r:id="rId10"/>
    <p:sldLayoutId id="2147539100"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3" name="Picture 42"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57348"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57349"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539101" r:id="rId1"/>
    <p:sldLayoutId id="2147539102" r:id="rId2"/>
    <p:sldLayoutId id="2147539103" r:id="rId3"/>
    <p:sldLayoutId id="2147539104" r:id="rId4"/>
    <p:sldLayoutId id="2147539105" r:id="rId5"/>
    <p:sldLayoutId id="2147539106" r:id="rId6"/>
    <p:sldLayoutId id="2147539107" r:id="rId7"/>
    <p:sldLayoutId id="2147539108" r:id="rId8"/>
    <p:sldLayoutId id="2147539109" r:id="rId9"/>
    <p:sldLayoutId id="2147539110" r:id="rId10"/>
    <p:sldLayoutId id="2147539111"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24" name="Picture 23"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58370"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58371"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539112" r:id="rId1"/>
    <p:sldLayoutId id="2147539113" r:id="rId2"/>
    <p:sldLayoutId id="2147539114" r:id="rId3"/>
    <p:sldLayoutId id="2147539115" r:id="rId4"/>
    <p:sldLayoutId id="2147539116" r:id="rId5"/>
    <p:sldLayoutId id="2147539117" r:id="rId6"/>
    <p:sldLayoutId id="2147539118" r:id="rId7"/>
    <p:sldLayoutId id="2147539119" r:id="rId8"/>
    <p:sldLayoutId id="2147539120" r:id="rId9"/>
    <p:sldLayoutId id="2147539121" r:id="rId10"/>
    <p:sldLayoutId id="2147539122"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5" name="Picture 44"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59396"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59397"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539123" r:id="rId1"/>
    <p:sldLayoutId id="2147539124" r:id="rId2"/>
    <p:sldLayoutId id="2147539125" r:id="rId3"/>
    <p:sldLayoutId id="2147539126" r:id="rId4"/>
    <p:sldLayoutId id="2147539127" r:id="rId5"/>
    <p:sldLayoutId id="2147539128" r:id="rId6"/>
    <p:sldLayoutId id="2147539129" r:id="rId7"/>
    <p:sldLayoutId id="2147539130" r:id="rId8"/>
    <p:sldLayoutId id="2147539131" r:id="rId9"/>
    <p:sldLayoutId id="2147539132" r:id="rId10"/>
    <p:sldLayoutId id="2147539133"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23" name="Picture 22"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60418"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60419"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539134" r:id="rId1"/>
    <p:sldLayoutId id="2147539135" r:id="rId2"/>
    <p:sldLayoutId id="2147539136" r:id="rId3"/>
    <p:sldLayoutId id="2147539137" r:id="rId4"/>
    <p:sldLayoutId id="2147539138" r:id="rId5"/>
    <p:sldLayoutId id="2147539139" r:id="rId6"/>
    <p:sldLayoutId id="2147539140" r:id="rId7"/>
    <p:sldLayoutId id="2147539141" r:id="rId8"/>
    <p:sldLayoutId id="2147539142" r:id="rId9"/>
    <p:sldLayoutId id="2147539143" r:id="rId10"/>
    <p:sldLayoutId id="2147539144"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553" r:id="rId1"/>
    <p:sldLayoutId id="2147538554" r:id="rId2"/>
    <p:sldLayoutId id="2147538555" r:id="rId3"/>
    <p:sldLayoutId id="2147538556" r:id="rId4"/>
    <p:sldLayoutId id="2147538557" r:id="rId5"/>
    <p:sldLayoutId id="2147538558" r:id="rId6"/>
    <p:sldLayoutId id="2147538559" r:id="rId7"/>
    <p:sldLayoutId id="2147538560" r:id="rId8"/>
    <p:sldLayoutId id="2147538561" r:id="rId9"/>
    <p:sldLayoutId id="2147538562" r:id="rId10"/>
    <p:sldLayoutId id="2147538563"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mj-ea"/>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6pPr>
      <a:lvl7pPr marL="9144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7pPr>
      <a:lvl8pPr marL="13716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8pPr>
      <a:lvl9pPr marL="18288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mn-ea"/>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mn-ea"/>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mn-ea"/>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mn-ea"/>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mn-ea"/>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ea typeface="+mn-ea"/>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ea typeface="+mn-ea"/>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ea typeface="+mn-ea"/>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6" name="Picture 45"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61444"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fr-FR"/>
              <a:t>Modifiez le style du titre</a:t>
            </a:r>
            <a:endParaRPr lang="en-CA"/>
          </a:p>
        </p:txBody>
      </p:sp>
      <p:sp>
        <p:nvSpPr>
          <p:cNvPr id="61445"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Tree>
  </p:cSld>
  <p:clrMap bg1="lt1" tx1="dk1" bg2="lt2" tx2="dk2" accent1="accent1" accent2="accent2" accent3="accent3" accent4="accent4" accent5="accent5" accent6="accent6" hlink="hlink" folHlink="folHlink"/>
  <p:sldLayoutIdLst>
    <p:sldLayoutId id="2147539145" r:id="rId1"/>
    <p:sldLayoutId id="2147539146" r:id="rId2"/>
    <p:sldLayoutId id="2147539147" r:id="rId3"/>
    <p:sldLayoutId id="2147539148" r:id="rId4"/>
    <p:sldLayoutId id="2147539149" r:id="rId5"/>
    <p:sldLayoutId id="2147539150" r:id="rId6"/>
    <p:sldLayoutId id="2147539151" r:id="rId7"/>
    <p:sldLayoutId id="2147539152" r:id="rId8"/>
    <p:sldLayoutId id="2147539153" r:id="rId9"/>
    <p:sldLayoutId id="2147539154" r:id="rId10"/>
    <p:sldLayoutId id="2147539155"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23" name="Picture 22"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62466"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fr-FR"/>
              <a:t>Modifiez le style du titre</a:t>
            </a:r>
            <a:endParaRPr lang="en-CA"/>
          </a:p>
        </p:txBody>
      </p:sp>
      <p:sp>
        <p:nvSpPr>
          <p:cNvPr id="62467"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Tree>
  </p:cSld>
  <p:clrMap bg1="lt1" tx1="dk1" bg2="lt2" tx2="dk2" accent1="accent1" accent2="accent2" accent3="accent3" accent4="accent4" accent5="accent5" accent6="accent6" hlink="hlink" folHlink="folHlink"/>
  <p:sldLayoutIdLst>
    <p:sldLayoutId id="2147539156" r:id="rId1"/>
    <p:sldLayoutId id="2147539157" r:id="rId2"/>
    <p:sldLayoutId id="2147539158" r:id="rId3"/>
    <p:sldLayoutId id="2147539159" r:id="rId4"/>
    <p:sldLayoutId id="2147539160" r:id="rId5"/>
    <p:sldLayoutId id="2147539161" r:id="rId6"/>
    <p:sldLayoutId id="2147539162" r:id="rId7"/>
    <p:sldLayoutId id="2147539163" r:id="rId8"/>
    <p:sldLayoutId id="2147539164" r:id="rId9"/>
    <p:sldLayoutId id="2147539165" r:id="rId10"/>
    <p:sldLayoutId id="2147539166"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23" name="Picture 22"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63490"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63491"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539167" r:id="rId1"/>
    <p:sldLayoutId id="2147539168" r:id="rId2"/>
    <p:sldLayoutId id="2147539169" r:id="rId3"/>
    <p:sldLayoutId id="2147539170" r:id="rId4"/>
    <p:sldLayoutId id="2147539171" r:id="rId5"/>
    <p:sldLayoutId id="2147539172" r:id="rId6"/>
    <p:sldLayoutId id="2147539173" r:id="rId7"/>
    <p:sldLayoutId id="2147539174" r:id="rId8"/>
    <p:sldLayoutId id="2147539175" r:id="rId9"/>
    <p:sldLayoutId id="2147539176" r:id="rId10"/>
    <p:sldLayoutId id="2147539177"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23" name="Picture 22"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64514"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64515"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539809" r:id="rId1"/>
    <p:sldLayoutId id="2147539178" r:id="rId2"/>
    <p:sldLayoutId id="2147539179" r:id="rId3"/>
    <p:sldLayoutId id="2147539180" r:id="rId4"/>
    <p:sldLayoutId id="2147539181" r:id="rId5"/>
    <p:sldLayoutId id="2147539182" r:id="rId6"/>
    <p:sldLayoutId id="2147539183" r:id="rId7"/>
    <p:sldLayoutId id="2147539184" r:id="rId8"/>
    <p:sldLayoutId id="2147539185" r:id="rId9"/>
    <p:sldLayoutId id="2147539186" r:id="rId10"/>
    <p:sldLayoutId id="2147539187"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22" name="Picture 21"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65538"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fr-FR"/>
              <a:t>Modifiez le style du titre</a:t>
            </a:r>
            <a:endParaRPr lang="en-CA"/>
          </a:p>
        </p:txBody>
      </p:sp>
      <p:sp>
        <p:nvSpPr>
          <p:cNvPr id="65539"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Tree>
  </p:cSld>
  <p:clrMap bg1="lt1" tx1="dk1" bg2="lt2" tx2="dk2" accent1="accent1" accent2="accent2" accent3="accent3" accent4="accent4" accent5="accent5" accent6="accent6" hlink="hlink" folHlink="folHlink"/>
  <p:sldLayoutIdLst>
    <p:sldLayoutId id="2147539188" r:id="rId1"/>
    <p:sldLayoutId id="2147539189" r:id="rId2"/>
    <p:sldLayoutId id="2147539190" r:id="rId3"/>
    <p:sldLayoutId id="2147539191" r:id="rId4"/>
    <p:sldLayoutId id="2147539192" r:id="rId5"/>
    <p:sldLayoutId id="2147539193" r:id="rId6"/>
    <p:sldLayoutId id="2147539194" r:id="rId7"/>
    <p:sldLayoutId id="2147539195" r:id="rId8"/>
    <p:sldLayoutId id="2147539196" r:id="rId9"/>
    <p:sldLayoutId id="2147539197" r:id="rId10"/>
    <p:sldLayoutId id="2147539198"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24" name="Picture 23" descr="base.bar.outlines.gif"/>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66562"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66563"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Tree>
  </p:cSld>
  <p:clrMap bg1="lt1" tx1="dk1" bg2="lt2" tx2="dk2" accent1="accent1" accent2="accent2" accent3="accent3" accent4="accent4" accent5="accent5" accent6="accent6" hlink="hlink" folHlink="folHlink"/>
  <p:sldLayoutIdLst>
    <p:sldLayoutId id="2147539810" r:id="rId1"/>
    <p:sldLayoutId id="2147539199" r:id="rId2"/>
    <p:sldLayoutId id="2147539200" r:id="rId3"/>
    <p:sldLayoutId id="2147539201" r:id="rId4"/>
    <p:sldLayoutId id="2147539202" r:id="rId5"/>
    <p:sldLayoutId id="2147539203" r:id="rId6"/>
    <p:sldLayoutId id="2147539204" r:id="rId7"/>
    <p:sldLayoutId id="2147539205" r:id="rId8"/>
    <p:sldLayoutId id="2147539206" r:id="rId9"/>
    <p:sldLayoutId id="2147539207" r:id="rId10"/>
    <p:sldLayoutId id="2147539208"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67586"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67587"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209" r:id="rId1"/>
    <p:sldLayoutId id="2147539210" r:id="rId2"/>
    <p:sldLayoutId id="2147539211" r:id="rId3"/>
    <p:sldLayoutId id="2147539212" r:id="rId4"/>
    <p:sldLayoutId id="2147539213" r:id="rId5"/>
    <p:sldLayoutId id="2147539214" r:id="rId6"/>
    <p:sldLayoutId id="2147539215" r:id="rId7"/>
    <p:sldLayoutId id="2147539216" r:id="rId8"/>
    <p:sldLayoutId id="2147539217" r:id="rId9"/>
    <p:sldLayoutId id="2147539218" r:id="rId10"/>
    <p:sldLayoutId id="2147539219"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68610"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68611"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220" r:id="rId1"/>
    <p:sldLayoutId id="2147539221" r:id="rId2"/>
    <p:sldLayoutId id="2147539222" r:id="rId3"/>
    <p:sldLayoutId id="2147539223" r:id="rId4"/>
    <p:sldLayoutId id="2147539224" r:id="rId5"/>
    <p:sldLayoutId id="2147539225" r:id="rId6"/>
    <p:sldLayoutId id="2147539226" r:id="rId7"/>
    <p:sldLayoutId id="2147539227" r:id="rId8"/>
    <p:sldLayoutId id="2147539228" r:id="rId9"/>
    <p:sldLayoutId id="2147539229" r:id="rId10"/>
    <p:sldLayoutId id="2147539230"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69634"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69635"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811" r:id="rId1"/>
    <p:sldLayoutId id="2147539231" r:id="rId2"/>
    <p:sldLayoutId id="2147539232" r:id="rId3"/>
    <p:sldLayoutId id="2147539233" r:id="rId4"/>
    <p:sldLayoutId id="2147539234" r:id="rId5"/>
    <p:sldLayoutId id="2147539235" r:id="rId6"/>
    <p:sldLayoutId id="2147539236" r:id="rId7"/>
    <p:sldLayoutId id="2147539237" r:id="rId8"/>
    <p:sldLayoutId id="2147539238" r:id="rId9"/>
    <p:sldLayoutId id="2147539239" r:id="rId10"/>
    <p:sldLayoutId id="2147539240"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70658"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70659"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241" r:id="rId1"/>
    <p:sldLayoutId id="2147539242" r:id="rId2"/>
    <p:sldLayoutId id="2147539243" r:id="rId3"/>
    <p:sldLayoutId id="2147539244" r:id="rId4"/>
    <p:sldLayoutId id="2147539245" r:id="rId5"/>
    <p:sldLayoutId id="2147539246" r:id="rId6"/>
    <p:sldLayoutId id="2147539247" r:id="rId7"/>
    <p:sldLayoutId id="2147539248" r:id="rId8"/>
    <p:sldLayoutId id="2147539249" r:id="rId9"/>
    <p:sldLayoutId id="2147539250" r:id="rId10"/>
    <p:sldLayoutId id="2147539251"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564" r:id="rId1"/>
    <p:sldLayoutId id="2147538565" r:id="rId2"/>
    <p:sldLayoutId id="2147538566" r:id="rId3"/>
    <p:sldLayoutId id="2147538567" r:id="rId4"/>
    <p:sldLayoutId id="2147538568" r:id="rId5"/>
    <p:sldLayoutId id="2147538569" r:id="rId6"/>
    <p:sldLayoutId id="2147538570" r:id="rId7"/>
    <p:sldLayoutId id="2147538571" r:id="rId8"/>
    <p:sldLayoutId id="2147538572" r:id="rId9"/>
    <p:sldLayoutId id="2147538573" r:id="rId10"/>
    <p:sldLayoutId id="2147538574"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mj-ea"/>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ea typeface="ＭＳ Ｐゴシック" charset="-128"/>
        </a:defRPr>
      </a:lvl6pPr>
      <a:lvl7pPr marL="914400" algn="l" rtl="0" fontAlgn="base">
        <a:lnSpc>
          <a:spcPct val="85000"/>
        </a:lnSpc>
        <a:spcBef>
          <a:spcPct val="0"/>
        </a:spcBef>
        <a:spcAft>
          <a:spcPct val="0"/>
        </a:spcAft>
        <a:defRPr sz="2800">
          <a:solidFill>
            <a:schemeClr val="tx2"/>
          </a:solidFill>
          <a:latin typeface="Arial" charset="0"/>
          <a:ea typeface="ＭＳ Ｐゴシック" charset="-128"/>
        </a:defRPr>
      </a:lvl7pPr>
      <a:lvl8pPr marL="1371600" algn="l" rtl="0" fontAlgn="base">
        <a:lnSpc>
          <a:spcPct val="85000"/>
        </a:lnSpc>
        <a:spcBef>
          <a:spcPct val="0"/>
        </a:spcBef>
        <a:spcAft>
          <a:spcPct val="0"/>
        </a:spcAft>
        <a:defRPr sz="2800">
          <a:solidFill>
            <a:schemeClr val="tx2"/>
          </a:solidFill>
          <a:latin typeface="Arial" charset="0"/>
          <a:ea typeface="ＭＳ Ｐゴシック" charset="-128"/>
        </a:defRPr>
      </a:lvl8pPr>
      <a:lvl9pPr marL="1828800" algn="l" rtl="0" fontAlgn="base">
        <a:lnSpc>
          <a:spcPct val="85000"/>
        </a:lnSpc>
        <a:spcBef>
          <a:spcPct val="0"/>
        </a:spcBef>
        <a:spcAft>
          <a:spcPct val="0"/>
        </a:spcAft>
        <a:defRPr sz="2800">
          <a:solidFill>
            <a:schemeClr val="tx2"/>
          </a:solidFill>
          <a:latin typeface="Arial" charset="0"/>
          <a:ea typeface="ＭＳ Ｐゴシック" charset="-128"/>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mn-ea"/>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mn-ea"/>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mn-ea"/>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mn-ea"/>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mn-ea"/>
        </a:defRPr>
      </a:lvl5pPr>
      <a:lvl6pPr marL="2286000" indent="-169863" algn="l" rtl="0" fontAlgn="base">
        <a:lnSpc>
          <a:spcPct val="90000"/>
        </a:lnSpc>
        <a:spcBef>
          <a:spcPct val="20000"/>
        </a:spcBef>
        <a:spcAft>
          <a:spcPct val="0"/>
        </a:spcAft>
        <a:buChar char="•"/>
        <a:defRPr sz="1200">
          <a:solidFill>
            <a:schemeClr val="tx1"/>
          </a:solidFill>
          <a:latin typeface="+mn-lt"/>
          <a:ea typeface="+mn-ea"/>
        </a:defRPr>
      </a:lvl6pPr>
      <a:lvl7pPr marL="2743200" indent="-169863" algn="l" rtl="0" fontAlgn="base">
        <a:lnSpc>
          <a:spcPct val="90000"/>
        </a:lnSpc>
        <a:spcBef>
          <a:spcPct val="20000"/>
        </a:spcBef>
        <a:spcAft>
          <a:spcPct val="0"/>
        </a:spcAft>
        <a:buChar char="•"/>
        <a:defRPr sz="1200">
          <a:solidFill>
            <a:schemeClr val="tx1"/>
          </a:solidFill>
          <a:latin typeface="+mn-lt"/>
          <a:ea typeface="+mn-ea"/>
        </a:defRPr>
      </a:lvl7pPr>
      <a:lvl8pPr marL="3200400" indent="-169863" algn="l" rtl="0" fontAlgn="base">
        <a:lnSpc>
          <a:spcPct val="90000"/>
        </a:lnSpc>
        <a:spcBef>
          <a:spcPct val="20000"/>
        </a:spcBef>
        <a:spcAft>
          <a:spcPct val="0"/>
        </a:spcAft>
        <a:buChar char="•"/>
        <a:defRPr sz="1200">
          <a:solidFill>
            <a:schemeClr val="tx1"/>
          </a:solidFill>
          <a:latin typeface="+mn-lt"/>
          <a:ea typeface="+mn-ea"/>
        </a:defRPr>
      </a:lvl8pPr>
      <a:lvl9pPr marL="3657600" indent="-169863" algn="l" rtl="0" fontAlgn="base">
        <a:lnSpc>
          <a:spcPct val="90000"/>
        </a:lnSpc>
        <a:spcBef>
          <a:spcPct val="20000"/>
        </a:spcBef>
        <a:spcAft>
          <a:spcPct val="0"/>
        </a:spcAft>
        <a:buChar char="•"/>
        <a:defRPr sz="12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6146"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smtClean="0"/>
              <a:t>Click to edit Master title style</a:t>
            </a:r>
          </a:p>
        </p:txBody>
      </p:sp>
      <p:sp>
        <p:nvSpPr>
          <p:cNvPr id="6147"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252" r:id="rId1"/>
    <p:sldLayoutId id="2147539253" r:id="rId2"/>
    <p:sldLayoutId id="2147539254" r:id="rId3"/>
    <p:sldLayoutId id="2147539255" r:id="rId4"/>
    <p:sldLayoutId id="2147539256" r:id="rId5"/>
    <p:sldLayoutId id="2147539257" r:id="rId6"/>
    <p:sldLayoutId id="2147539258" r:id="rId7"/>
    <p:sldLayoutId id="2147539259" r:id="rId8"/>
    <p:sldLayoutId id="2147539260" r:id="rId9"/>
    <p:sldLayoutId id="2147539261" r:id="rId10"/>
    <p:sldLayoutId id="2147539262"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mj-ea"/>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ea typeface="ＭＳ Ｐゴシック" charset="-128"/>
        </a:defRPr>
      </a:lvl6pPr>
      <a:lvl7pPr marL="914400" algn="l" rtl="0" fontAlgn="base">
        <a:lnSpc>
          <a:spcPct val="85000"/>
        </a:lnSpc>
        <a:spcBef>
          <a:spcPct val="0"/>
        </a:spcBef>
        <a:spcAft>
          <a:spcPct val="0"/>
        </a:spcAft>
        <a:defRPr sz="2800">
          <a:solidFill>
            <a:schemeClr val="tx2"/>
          </a:solidFill>
          <a:latin typeface="Arial" charset="0"/>
          <a:ea typeface="ＭＳ Ｐゴシック" charset="-128"/>
        </a:defRPr>
      </a:lvl7pPr>
      <a:lvl8pPr marL="1371600" algn="l" rtl="0" fontAlgn="base">
        <a:lnSpc>
          <a:spcPct val="85000"/>
        </a:lnSpc>
        <a:spcBef>
          <a:spcPct val="0"/>
        </a:spcBef>
        <a:spcAft>
          <a:spcPct val="0"/>
        </a:spcAft>
        <a:defRPr sz="2800">
          <a:solidFill>
            <a:schemeClr val="tx2"/>
          </a:solidFill>
          <a:latin typeface="Arial" charset="0"/>
          <a:ea typeface="ＭＳ Ｐゴシック" charset="-128"/>
        </a:defRPr>
      </a:lvl8pPr>
      <a:lvl9pPr marL="1828800" algn="l" rtl="0" fontAlgn="base">
        <a:lnSpc>
          <a:spcPct val="85000"/>
        </a:lnSpc>
        <a:spcBef>
          <a:spcPct val="0"/>
        </a:spcBef>
        <a:spcAft>
          <a:spcPct val="0"/>
        </a:spcAft>
        <a:defRPr sz="2800">
          <a:solidFill>
            <a:schemeClr val="tx2"/>
          </a:solidFill>
          <a:latin typeface="Arial" charset="0"/>
          <a:ea typeface="ＭＳ Ｐゴシック" charset="-128"/>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mn-ea"/>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mn-ea"/>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mn-ea"/>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mn-ea"/>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mn-ea"/>
        </a:defRPr>
      </a:lvl5pPr>
      <a:lvl6pPr marL="2286000" indent="-169863" algn="l" rtl="0" fontAlgn="base">
        <a:lnSpc>
          <a:spcPct val="90000"/>
        </a:lnSpc>
        <a:spcBef>
          <a:spcPct val="20000"/>
        </a:spcBef>
        <a:spcAft>
          <a:spcPct val="0"/>
        </a:spcAft>
        <a:buChar char="•"/>
        <a:defRPr sz="1200">
          <a:solidFill>
            <a:schemeClr val="tx1"/>
          </a:solidFill>
          <a:latin typeface="+mn-lt"/>
          <a:ea typeface="+mn-ea"/>
        </a:defRPr>
      </a:lvl6pPr>
      <a:lvl7pPr marL="2743200" indent="-169863" algn="l" rtl="0" fontAlgn="base">
        <a:lnSpc>
          <a:spcPct val="90000"/>
        </a:lnSpc>
        <a:spcBef>
          <a:spcPct val="20000"/>
        </a:spcBef>
        <a:spcAft>
          <a:spcPct val="0"/>
        </a:spcAft>
        <a:buChar char="•"/>
        <a:defRPr sz="1200">
          <a:solidFill>
            <a:schemeClr val="tx1"/>
          </a:solidFill>
          <a:latin typeface="+mn-lt"/>
          <a:ea typeface="+mn-ea"/>
        </a:defRPr>
      </a:lvl7pPr>
      <a:lvl8pPr marL="3200400" indent="-169863" algn="l" rtl="0" fontAlgn="base">
        <a:lnSpc>
          <a:spcPct val="90000"/>
        </a:lnSpc>
        <a:spcBef>
          <a:spcPct val="20000"/>
        </a:spcBef>
        <a:spcAft>
          <a:spcPct val="0"/>
        </a:spcAft>
        <a:buChar char="•"/>
        <a:defRPr sz="1200">
          <a:solidFill>
            <a:schemeClr val="tx1"/>
          </a:solidFill>
          <a:latin typeface="+mn-lt"/>
          <a:ea typeface="+mn-ea"/>
        </a:defRPr>
      </a:lvl8pPr>
      <a:lvl9pPr marL="3657600" indent="-169863" algn="l" rtl="0" fontAlgn="base">
        <a:lnSpc>
          <a:spcPct val="90000"/>
        </a:lnSpc>
        <a:spcBef>
          <a:spcPct val="20000"/>
        </a:spcBef>
        <a:spcAft>
          <a:spcPct val="0"/>
        </a:spcAft>
        <a:buChar char="•"/>
        <a:defRPr sz="12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6146"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6147"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263" r:id="rId1"/>
    <p:sldLayoutId id="2147539264" r:id="rId2"/>
    <p:sldLayoutId id="2147539265" r:id="rId3"/>
    <p:sldLayoutId id="2147539266" r:id="rId4"/>
    <p:sldLayoutId id="2147539267" r:id="rId5"/>
    <p:sldLayoutId id="2147539268" r:id="rId6"/>
    <p:sldLayoutId id="2147539269" r:id="rId7"/>
    <p:sldLayoutId id="2147539270" r:id="rId8"/>
    <p:sldLayoutId id="2147539271" r:id="rId9"/>
    <p:sldLayoutId id="2147539272" r:id="rId10"/>
    <p:sldLayoutId id="2147539273"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mj-ea"/>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128"/>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6pPr>
      <a:lvl7pPr marL="9144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7pPr>
      <a:lvl8pPr marL="13716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8pPr>
      <a:lvl9pPr marL="1828800" algn="l" rtl="0" eaLnBrk="0" fontAlgn="base" hangingPunct="0">
        <a:lnSpc>
          <a:spcPct val="85000"/>
        </a:lnSpc>
        <a:spcBef>
          <a:spcPct val="0"/>
        </a:spcBef>
        <a:spcAft>
          <a:spcPct val="0"/>
        </a:spcAft>
        <a:defRPr sz="2800">
          <a:solidFill>
            <a:schemeClr val="tx2"/>
          </a:solidFill>
          <a:latin typeface="Arial" charset="0"/>
          <a:ea typeface="ＭＳ Ｐゴシック" charset="-128"/>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mn-ea"/>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mn-ea"/>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mn-ea"/>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mn-ea"/>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mn-ea"/>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ea typeface="+mn-ea"/>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ea typeface="+mn-ea"/>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ea typeface="+mn-ea"/>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6"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73733"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73734"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274" r:id="rId1"/>
    <p:sldLayoutId id="2147539275" r:id="rId2"/>
    <p:sldLayoutId id="2147539276" r:id="rId3"/>
    <p:sldLayoutId id="2147539277" r:id="rId4"/>
    <p:sldLayoutId id="2147539278" r:id="rId5"/>
    <p:sldLayoutId id="2147539279" r:id="rId6"/>
    <p:sldLayoutId id="2147539280" r:id="rId7"/>
    <p:sldLayoutId id="2147539281" r:id="rId8"/>
    <p:sldLayoutId id="2147539282" r:id="rId9"/>
    <p:sldLayoutId id="2147539283" r:id="rId10"/>
    <p:sldLayoutId id="2147539284"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74754"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74755"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285" r:id="rId1"/>
    <p:sldLayoutId id="2147539286" r:id="rId2"/>
    <p:sldLayoutId id="2147539287" r:id="rId3"/>
    <p:sldLayoutId id="2147539288" r:id="rId4"/>
    <p:sldLayoutId id="2147539289" r:id="rId5"/>
    <p:sldLayoutId id="2147539290" r:id="rId6"/>
    <p:sldLayoutId id="2147539291" r:id="rId7"/>
    <p:sldLayoutId id="2147539292" r:id="rId8"/>
    <p:sldLayoutId id="2147539293" r:id="rId9"/>
    <p:sldLayoutId id="2147539294" r:id="rId10"/>
    <p:sldLayoutId id="2147539295"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75778"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75779"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296" r:id="rId1"/>
    <p:sldLayoutId id="2147539297" r:id="rId2"/>
    <p:sldLayoutId id="2147539298" r:id="rId3"/>
    <p:sldLayoutId id="2147539299" r:id="rId4"/>
    <p:sldLayoutId id="2147539300" r:id="rId5"/>
    <p:sldLayoutId id="2147539301" r:id="rId6"/>
    <p:sldLayoutId id="2147539302" r:id="rId7"/>
    <p:sldLayoutId id="2147539303" r:id="rId8"/>
    <p:sldLayoutId id="2147539304" r:id="rId9"/>
    <p:sldLayoutId id="2147539305" r:id="rId10"/>
    <p:sldLayoutId id="2147539306"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76804"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76805"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307" r:id="rId1"/>
    <p:sldLayoutId id="2147539308" r:id="rId2"/>
    <p:sldLayoutId id="2147539309" r:id="rId3"/>
    <p:sldLayoutId id="2147539310" r:id="rId4"/>
    <p:sldLayoutId id="2147539311" r:id="rId5"/>
    <p:sldLayoutId id="2147539312" r:id="rId6"/>
    <p:sldLayoutId id="2147539313" r:id="rId7"/>
    <p:sldLayoutId id="2147539314" r:id="rId8"/>
    <p:sldLayoutId id="2147539315" r:id="rId9"/>
    <p:sldLayoutId id="2147539316" r:id="rId10"/>
    <p:sldLayoutId id="2147539317"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77826"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77827"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318" r:id="rId1"/>
    <p:sldLayoutId id="2147539319" r:id="rId2"/>
    <p:sldLayoutId id="2147539320" r:id="rId3"/>
    <p:sldLayoutId id="2147539321" r:id="rId4"/>
    <p:sldLayoutId id="2147539322" r:id="rId5"/>
    <p:sldLayoutId id="2147539323" r:id="rId6"/>
    <p:sldLayoutId id="2147539324" r:id="rId7"/>
    <p:sldLayoutId id="2147539325" r:id="rId8"/>
    <p:sldLayoutId id="2147539326" r:id="rId9"/>
    <p:sldLayoutId id="2147539327" r:id="rId10"/>
    <p:sldLayoutId id="2147539328"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78850"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78851"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329" r:id="rId1"/>
    <p:sldLayoutId id="2147539330" r:id="rId2"/>
    <p:sldLayoutId id="2147539331" r:id="rId3"/>
    <p:sldLayoutId id="2147539332" r:id="rId4"/>
    <p:sldLayoutId id="2147539333" r:id="rId5"/>
    <p:sldLayoutId id="2147539334" r:id="rId6"/>
    <p:sldLayoutId id="2147539335" r:id="rId7"/>
    <p:sldLayoutId id="2147539336" r:id="rId8"/>
    <p:sldLayoutId id="2147539337" r:id="rId9"/>
    <p:sldLayoutId id="2147539338" r:id="rId10"/>
    <p:sldLayoutId id="2147539339"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79874"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79875"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340" r:id="rId1"/>
    <p:sldLayoutId id="2147539341" r:id="rId2"/>
    <p:sldLayoutId id="2147539342" r:id="rId3"/>
    <p:sldLayoutId id="2147539343" r:id="rId4"/>
    <p:sldLayoutId id="2147539344" r:id="rId5"/>
    <p:sldLayoutId id="2147539345" r:id="rId6"/>
    <p:sldLayoutId id="2147539346" r:id="rId7"/>
    <p:sldLayoutId id="2147539347" r:id="rId8"/>
    <p:sldLayoutId id="2147539348" r:id="rId9"/>
    <p:sldLayoutId id="2147539349" r:id="rId10"/>
    <p:sldLayoutId id="2147539350"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80899" name="Rectangle 3"/>
          <p:cNvSpPr>
            <a:spLocks noGrp="1" noChangeArrowheads="1"/>
          </p:cNvSpPr>
          <p:nvPr>
            <p:ph type="body" idx="1"/>
          </p:nvPr>
        </p:nvSpPr>
        <p:spPr bwMode="auto">
          <a:xfrm>
            <a:off x="1047750" y="1546225"/>
            <a:ext cx="770096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TITLE</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351" r:id="rId1"/>
    <p:sldLayoutId id="2147539352" r:id="rId2"/>
    <p:sldLayoutId id="2147539353" r:id="rId3"/>
    <p:sldLayoutId id="2147539354" r:id="rId4"/>
    <p:sldLayoutId id="2147539355" r:id="rId5"/>
    <p:sldLayoutId id="2147539356" r:id="rId6"/>
    <p:sldLayoutId id="2147539357" r:id="rId7"/>
    <p:sldLayoutId id="2147539358" r:id="rId8"/>
    <p:sldLayoutId id="2147539359" r:id="rId9"/>
    <p:sldLayoutId id="2147539360" r:id="rId10"/>
    <p:sldLayoutId id="2147539361" r:id="rId11"/>
  </p:sldLayoutIdLst>
  <p:transition xmlns:p14="http://schemas.microsoft.com/office/powerpoint/2010/main"/>
  <p:txStyles>
    <p:titleStyle>
      <a:lvl1pPr algn="l" rtl="0" eaLnBrk="0" fontAlgn="base" hangingPunct="0">
        <a:spcBef>
          <a:spcPct val="0"/>
        </a:spcBef>
        <a:spcAft>
          <a:spcPct val="0"/>
        </a:spcAft>
        <a:defRPr sz="2400">
          <a:solidFill>
            <a:srgbClr val="5F6062"/>
          </a:solidFill>
          <a:latin typeface="+mj-lt"/>
          <a:ea typeface="+mj-ea"/>
          <a:cs typeface="ＭＳ Ｐゴシック" charset="0"/>
        </a:defRPr>
      </a:lvl1pPr>
      <a:lvl2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2pPr>
      <a:lvl3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3pPr>
      <a:lvl4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4pPr>
      <a:lvl5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5pPr>
      <a:lvl6pPr marL="457200" algn="l" rtl="0" fontAlgn="base">
        <a:spcBef>
          <a:spcPct val="0"/>
        </a:spcBef>
        <a:spcAft>
          <a:spcPct val="0"/>
        </a:spcAft>
        <a:defRPr sz="2400">
          <a:solidFill>
            <a:srgbClr val="5F6062"/>
          </a:solidFill>
          <a:latin typeface="Arial" charset="0"/>
          <a:ea typeface="ＭＳ Ｐゴシック" charset="-128"/>
        </a:defRPr>
      </a:lvl6pPr>
      <a:lvl7pPr marL="914400" algn="l" rtl="0" fontAlgn="base">
        <a:spcBef>
          <a:spcPct val="0"/>
        </a:spcBef>
        <a:spcAft>
          <a:spcPct val="0"/>
        </a:spcAft>
        <a:defRPr sz="2400">
          <a:solidFill>
            <a:srgbClr val="5F6062"/>
          </a:solidFill>
          <a:latin typeface="Arial" charset="0"/>
          <a:ea typeface="ＭＳ Ｐゴシック" charset="-128"/>
        </a:defRPr>
      </a:lvl7pPr>
      <a:lvl8pPr marL="1371600" algn="l" rtl="0" fontAlgn="base">
        <a:spcBef>
          <a:spcPct val="0"/>
        </a:spcBef>
        <a:spcAft>
          <a:spcPct val="0"/>
        </a:spcAft>
        <a:defRPr sz="2400">
          <a:solidFill>
            <a:srgbClr val="5F6062"/>
          </a:solidFill>
          <a:latin typeface="Arial" charset="0"/>
          <a:ea typeface="ＭＳ Ｐゴシック" charset="-128"/>
        </a:defRPr>
      </a:lvl8pPr>
      <a:lvl9pPr marL="1828800" algn="l" rtl="0" fontAlgn="base">
        <a:spcBef>
          <a:spcPct val="0"/>
        </a:spcBef>
        <a:spcAft>
          <a:spcPct val="0"/>
        </a:spcAft>
        <a:defRPr sz="2400">
          <a:solidFill>
            <a:srgbClr val="5F6062"/>
          </a:solidFill>
          <a:latin typeface="Arial" charset="0"/>
          <a:ea typeface="ＭＳ Ｐゴシック" charset="-128"/>
        </a:defRPr>
      </a:lvl9pPr>
    </p:titleStyle>
    <p:bodyStyle>
      <a:lvl1pPr marL="185738" indent="-185738" algn="l" rtl="0" eaLnBrk="0" fontAlgn="base" hangingPunct="0">
        <a:spcBef>
          <a:spcPct val="20000"/>
        </a:spcBef>
        <a:spcAft>
          <a:spcPct val="0"/>
        </a:spcAft>
        <a:buChar char="•"/>
        <a:defRPr sz="1400">
          <a:solidFill>
            <a:srgbClr val="5F6062"/>
          </a:solidFill>
          <a:latin typeface="+mn-lt"/>
          <a:ea typeface="ＭＳ Ｐゴシック" charset="0"/>
          <a:cs typeface="ＭＳ Ｐゴシック" charset="0"/>
        </a:defRPr>
      </a:lvl1pPr>
      <a:lvl2pPr marL="628650" indent="-171450" algn="l" rtl="0" eaLnBrk="0" fontAlgn="base" hangingPunct="0">
        <a:spcBef>
          <a:spcPct val="20000"/>
        </a:spcBef>
        <a:spcAft>
          <a:spcPct val="0"/>
        </a:spcAft>
        <a:buChar char="–"/>
        <a:defRPr sz="1200">
          <a:solidFill>
            <a:srgbClr val="5F6062"/>
          </a:solidFill>
          <a:latin typeface="+mn-lt"/>
          <a:ea typeface="ＭＳ Ｐゴシック" charset="0"/>
        </a:defRPr>
      </a:lvl2pPr>
      <a:lvl3pPr marL="1071563" indent="-157163" algn="l" rtl="0" eaLnBrk="0" fontAlgn="base" hangingPunct="0">
        <a:spcBef>
          <a:spcPct val="20000"/>
        </a:spcBef>
        <a:spcAft>
          <a:spcPct val="0"/>
        </a:spcAft>
        <a:buChar char="•"/>
        <a:defRPr sz="1200">
          <a:solidFill>
            <a:srgbClr val="5F6062"/>
          </a:solidFill>
          <a:latin typeface="+mn-lt"/>
          <a:ea typeface="ＭＳ Ｐゴシック" charset="0"/>
        </a:defRPr>
      </a:lvl3pPr>
      <a:lvl4pPr marL="1524000" indent="-152400" algn="l" rtl="0" eaLnBrk="0" fontAlgn="base" hangingPunct="0">
        <a:spcBef>
          <a:spcPct val="20000"/>
        </a:spcBef>
        <a:spcAft>
          <a:spcPct val="0"/>
        </a:spcAft>
        <a:buChar char="–"/>
        <a:defRPr sz="1200">
          <a:solidFill>
            <a:srgbClr val="5F6062"/>
          </a:solidFill>
          <a:latin typeface="+mn-lt"/>
          <a:ea typeface="ＭＳ Ｐゴシック" charset="0"/>
        </a:defRPr>
      </a:lvl4pPr>
      <a:lvl5pPr marL="1976438" indent="-147638" algn="l" rtl="0" eaLnBrk="0" fontAlgn="base" hangingPunct="0">
        <a:spcBef>
          <a:spcPct val="20000"/>
        </a:spcBef>
        <a:spcAft>
          <a:spcPct val="0"/>
        </a:spcAft>
        <a:buChar char="»"/>
        <a:defRPr sz="1200">
          <a:solidFill>
            <a:srgbClr val="5F6062"/>
          </a:solidFill>
          <a:latin typeface="+mn-lt"/>
          <a:ea typeface="ＭＳ Ｐゴシック" charset="0"/>
        </a:defRPr>
      </a:lvl5pPr>
      <a:lvl6pPr marL="2433638" indent="-147638" algn="l" rtl="0" fontAlgn="base">
        <a:spcBef>
          <a:spcPct val="20000"/>
        </a:spcBef>
        <a:spcAft>
          <a:spcPct val="0"/>
        </a:spcAft>
        <a:buChar char="»"/>
        <a:defRPr sz="1200">
          <a:solidFill>
            <a:srgbClr val="5F6062"/>
          </a:solidFill>
          <a:latin typeface="+mn-lt"/>
        </a:defRPr>
      </a:lvl6pPr>
      <a:lvl7pPr marL="2890838" indent="-147638" algn="l" rtl="0" fontAlgn="base">
        <a:spcBef>
          <a:spcPct val="20000"/>
        </a:spcBef>
        <a:spcAft>
          <a:spcPct val="0"/>
        </a:spcAft>
        <a:buChar char="»"/>
        <a:defRPr sz="1200">
          <a:solidFill>
            <a:srgbClr val="5F6062"/>
          </a:solidFill>
          <a:latin typeface="+mn-lt"/>
        </a:defRPr>
      </a:lvl7pPr>
      <a:lvl8pPr marL="3348038" indent="-147638" algn="l" rtl="0" fontAlgn="base">
        <a:spcBef>
          <a:spcPct val="20000"/>
        </a:spcBef>
        <a:spcAft>
          <a:spcPct val="0"/>
        </a:spcAft>
        <a:buChar char="»"/>
        <a:defRPr sz="1200">
          <a:solidFill>
            <a:srgbClr val="5F6062"/>
          </a:solidFill>
          <a:latin typeface="+mn-lt"/>
        </a:defRPr>
      </a:lvl8pPr>
      <a:lvl9pPr marL="3805238" indent="-147638" algn="l" rtl="0" fontAlgn="base">
        <a:spcBef>
          <a:spcPct val="20000"/>
        </a:spcBef>
        <a:spcAft>
          <a:spcPct val="0"/>
        </a:spcAft>
        <a:buChar char="»"/>
        <a:defRPr sz="1200">
          <a:solidFill>
            <a:srgbClr val="5F606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575" r:id="rId1"/>
    <p:sldLayoutId id="2147538576" r:id="rId2"/>
    <p:sldLayoutId id="2147538577" r:id="rId3"/>
    <p:sldLayoutId id="2147538578" r:id="rId4"/>
    <p:sldLayoutId id="2147538579" r:id="rId5"/>
    <p:sldLayoutId id="2147538580" r:id="rId6"/>
    <p:sldLayoutId id="2147538581" r:id="rId7"/>
    <p:sldLayoutId id="2147538582" r:id="rId8"/>
    <p:sldLayoutId id="2147538583" r:id="rId9"/>
    <p:sldLayoutId id="2147538584" r:id="rId10"/>
    <p:sldLayoutId id="2147538585"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81923" name="Rectangle 3"/>
          <p:cNvSpPr>
            <a:spLocks noGrp="1" noChangeArrowheads="1"/>
          </p:cNvSpPr>
          <p:nvPr>
            <p:ph type="body" idx="1"/>
          </p:nvPr>
        </p:nvSpPr>
        <p:spPr bwMode="auto">
          <a:xfrm>
            <a:off x="1047750" y="1546225"/>
            <a:ext cx="770096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TITLE</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Box 12"/>
          <p:cNvSpPr txBox="1">
            <a:spLocks noChangeArrowheads="1"/>
          </p:cNvSpPr>
          <p:nvPr/>
        </p:nvSpPr>
        <p:spPr bwMode="auto">
          <a:xfrm>
            <a:off x="8305800" y="6502400"/>
            <a:ext cx="514350" cy="244475"/>
          </a:xfrm>
          <a:prstGeom prst="rect">
            <a:avLst/>
          </a:prstGeom>
          <a:noFill/>
          <a:ln w="9525">
            <a:noFill/>
            <a:miter lim="800000"/>
            <a:headEnd/>
            <a:tailEnd/>
          </a:ln>
        </p:spPr>
        <p:txBody>
          <a:bodyPr lIns="91429" tIns="45714" rIns="91429" bIns="45714">
            <a:spAutoFit/>
          </a:bodyPr>
          <a:lstStyle>
            <a:lvl1pPr eaLnBrk="0" hangingPunct="0">
              <a:defRPr b="1">
                <a:solidFill>
                  <a:schemeClr val="tx1"/>
                </a:solidFill>
                <a:latin typeface="Arial" charset="0"/>
                <a:ea typeface="ＭＳ Ｐゴシック" charset="0"/>
                <a:cs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eaLnBrk="1" hangingPunct="1">
              <a:spcBef>
                <a:spcPct val="50000"/>
              </a:spcBef>
            </a:pPr>
            <a:r>
              <a:rPr lang="fr-CA" sz="1000" b="0">
                <a:solidFill>
                  <a:schemeClr val="bg2"/>
                </a:solidFill>
              </a:rPr>
              <a:t>p.</a:t>
            </a:r>
            <a:fld id="{711328FE-E9A2-C642-9071-8E842753A84B}" type="slidenum">
              <a:rPr lang="fr-CA" sz="1000" b="0">
                <a:solidFill>
                  <a:schemeClr val="bg2"/>
                </a:solidFill>
              </a:rPr>
              <a:pPr algn="r" eaLnBrk="1" hangingPunct="1">
                <a:spcBef>
                  <a:spcPct val="50000"/>
                </a:spcBef>
              </a:pPr>
              <a:t>‹#›</a:t>
            </a:fld>
            <a:endParaRPr lang="fr-CA" sz="1000" b="0">
              <a:solidFill>
                <a:schemeClr val="bg2"/>
              </a:solidFill>
            </a:endParaRPr>
          </a:p>
        </p:txBody>
      </p:sp>
      <p:sp>
        <p:nvSpPr>
          <p:cNvPr id="81925" name="Rectangle 5"/>
          <p:cNvSpPr>
            <a:spLocks noGrp="1" noChangeArrowheads="1"/>
          </p:cNvSpPr>
          <p:nvPr>
            <p:ph type="title"/>
          </p:nvPr>
        </p:nvSpPr>
        <p:spPr bwMode="auto">
          <a:xfrm>
            <a:off x="381000" y="442913"/>
            <a:ext cx="8367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362" r:id="rId1"/>
    <p:sldLayoutId id="2147539363" r:id="rId2"/>
    <p:sldLayoutId id="2147539364" r:id="rId3"/>
    <p:sldLayoutId id="2147539365" r:id="rId4"/>
    <p:sldLayoutId id="2147539366" r:id="rId5"/>
    <p:sldLayoutId id="2147539367" r:id="rId6"/>
    <p:sldLayoutId id="2147539368" r:id="rId7"/>
    <p:sldLayoutId id="2147539369" r:id="rId8"/>
    <p:sldLayoutId id="2147539370" r:id="rId9"/>
    <p:sldLayoutId id="2147539371" r:id="rId10"/>
    <p:sldLayoutId id="2147539372" r:id="rId11"/>
  </p:sldLayoutIdLst>
  <p:transition xmlns:p14="http://schemas.microsoft.com/office/powerpoint/2010/main"/>
  <p:txStyles>
    <p:titleStyle>
      <a:lvl1pPr algn="l" rtl="0" eaLnBrk="0" fontAlgn="base" hangingPunct="0">
        <a:spcBef>
          <a:spcPct val="0"/>
        </a:spcBef>
        <a:spcAft>
          <a:spcPct val="0"/>
        </a:spcAft>
        <a:defRPr sz="2400">
          <a:solidFill>
            <a:srgbClr val="5F6062"/>
          </a:solidFill>
          <a:latin typeface="+mj-lt"/>
          <a:ea typeface="+mj-ea"/>
          <a:cs typeface="ＭＳ Ｐゴシック" charset="0"/>
        </a:defRPr>
      </a:lvl1pPr>
      <a:lvl2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2pPr>
      <a:lvl3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3pPr>
      <a:lvl4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4pPr>
      <a:lvl5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5pPr>
      <a:lvl6pPr marL="457200" algn="l" rtl="0" eaLnBrk="0" fontAlgn="base" hangingPunct="0">
        <a:spcBef>
          <a:spcPct val="0"/>
        </a:spcBef>
        <a:spcAft>
          <a:spcPct val="0"/>
        </a:spcAft>
        <a:defRPr sz="2400">
          <a:solidFill>
            <a:srgbClr val="5F6062"/>
          </a:solidFill>
          <a:latin typeface="Arial" charset="0"/>
          <a:ea typeface="ＭＳ Ｐゴシック" charset="-128"/>
        </a:defRPr>
      </a:lvl6pPr>
      <a:lvl7pPr marL="914400" algn="l" rtl="0" eaLnBrk="0" fontAlgn="base" hangingPunct="0">
        <a:spcBef>
          <a:spcPct val="0"/>
        </a:spcBef>
        <a:spcAft>
          <a:spcPct val="0"/>
        </a:spcAft>
        <a:defRPr sz="2400">
          <a:solidFill>
            <a:srgbClr val="5F6062"/>
          </a:solidFill>
          <a:latin typeface="Arial" charset="0"/>
          <a:ea typeface="ＭＳ Ｐゴシック" charset="-128"/>
        </a:defRPr>
      </a:lvl7pPr>
      <a:lvl8pPr marL="1371600" algn="l" rtl="0" eaLnBrk="0" fontAlgn="base" hangingPunct="0">
        <a:spcBef>
          <a:spcPct val="0"/>
        </a:spcBef>
        <a:spcAft>
          <a:spcPct val="0"/>
        </a:spcAft>
        <a:defRPr sz="2400">
          <a:solidFill>
            <a:srgbClr val="5F6062"/>
          </a:solidFill>
          <a:latin typeface="Arial" charset="0"/>
          <a:ea typeface="ＭＳ Ｐゴシック" charset="-128"/>
        </a:defRPr>
      </a:lvl8pPr>
      <a:lvl9pPr marL="1828800" algn="l" rtl="0" eaLnBrk="0" fontAlgn="base" hangingPunct="0">
        <a:spcBef>
          <a:spcPct val="0"/>
        </a:spcBef>
        <a:spcAft>
          <a:spcPct val="0"/>
        </a:spcAft>
        <a:defRPr sz="2400">
          <a:solidFill>
            <a:srgbClr val="5F6062"/>
          </a:solidFill>
          <a:latin typeface="Arial" charset="0"/>
          <a:ea typeface="ＭＳ Ｐゴシック" charset="-128"/>
        </a:defRPr>
      </a:lvl9pPr>
    </p:titleStyle>
    <p:bodyStyle>
      <a:lvl1pPr marL="185738" indent="-185738" algn="l" rtl="0" eaLnBrk="0" fontAlgn="base" hangingPunct="0">
        <a:spcBef>
          <a:spcPct val="20000"/>
        </a:spcBef>
        <a:spcAft>
          <a:spcPct val="0"/>
        </a:spcAft>
        <a:buChar char="•"/>
        <a:defRPr sz="1400">
          <a:solidFill>
            <a:srgbClr val="5F6062"/>
          </a:solidFill>
          <a:latin typeface="+mn-lt"/>
          <a:ea typeface="ＭＳ Ｐゴシック" charset="0"/>
          <a:cs typeface="ＭＳ Ｐゴシック" charset="0"/>
        </a:defRPr>
      </a:lvl1pPr>
      <a:lvl2pPr marL="628650" indent="-171450" algn="l" rtl="0" eaLnBrk="0" fontAlgn="base" hangingPunct="0">
        <a:spcBef>
          <a:spcPct val="20000"/>
        </a:spcBef>
        <a:spcAft>
          <a:spcPct val="0"/>
        </a:spcAft>
        <a:buChar char="–"/>
        <a:defRPr sz="1200">
          <a:solidFill>
            <a:srgbClr val="5F6062"/>
          </a:solidFill>
          <a:latin typeface="+mn-lt"/>
          <a:ea typeface="ＭＳ Ｐゴシック" charset="0"/>
        </a:defRPr>
      </a:lvl2pPr>
      <a:lvl3pPr marL="1071563" indent="-157163" algn="l" rtl="0" eaLnBrk="0" fontAlgn="base" hangingPunct="0">
        <a:spcBef>
          <a:spcPct val="20000"/>
        </a:spcBef>
        <a:spcAft>
          <a:spcPct val="0"/>
        </a:spcAft>
        <a:buChar char="•"/>
        <a:defRPr sz="1200">
          <a:solidFill>
            <a:srgbClr val="5F6062"/>
          </a:solidFill>
          <a:latin typeface="+mn-lt"/>
          <a:ea typeface="ＭＳ Ｐゴシック" charset="0"/>
        </a:defRPr>
      </a:lvl3pPr>
      <a:lvl4pPr marL="1524000" indent="-152400" algn="l" rtl="0" eaLnBrk="0" fontAlgn="base" hangingPunct="0">
        <a:spcBef>
          <a:spcPct val="20000"/>
        </a:spcBef>
        <a:spcAft>
          <a:spcPct val="0"/>
        </a:spcAft>
        <a:buChar char="–"/>
        <a:defRPr sz="1200">
          <a:solidFill>
            <a:srgbClr val="5F6062"/>
          </a:solidFill>
          <a:latin typeface="+mn-lt"/>
          <a:ea typeface="ＭＳ Ｐゴシック" charset="0"/>
        </a:defRPr>
      </a:lvl4pPr>
      <a:lvl5pPr marL="1976438" indent="-147638" algn="l" rtl="0" eaLnBrk="0" fontAlgn="base" hangingPunct="0">
        <a:spcBef>
          <a:spcPct val="20000"/>
        </a:spcBef>
        <a:spcAft>
          <a:spcPct val="0"/>
        </a:spcAft>
        <a:buChar char="»"/>
        <a:defRPr sz="1200">
          <a:solidFill>
            <a:srgbClr val="5F6062"/>
          </a:solidFill>
          <a:latin typeface="+mn-lt"/>
          <a:ea typeface="ＭＳ Ｐゴシック" charset="0"/>
        </a:defRPr>
      </a:lvl5pPr>
      <a:lvl6pPr marL="2433638" indent="-147638" algn="l" rtl="0" eaLnBrk="0" fontAlgn="base" hangingPunct="0">
        <a:spcBef>
          <a:spcPct val="20000"/>
        </a:spcBef>
        <a:spcAft>
          <a:spcPct val="0"/>
        </a:spcAft>
        <a:buChar char="»"/>
        <a:defRPr sz="1200">
          <a:solidFill>
            <a:srgbClr val="5F6062"/>
          </a:solidFill>
          <a:latin typeface="+mn-lt"/>
        </a:defRPr>
      </a:lvl6pPr>
      <a:lvl7pPr marL="2890838" indent="-147638" algn="l" rtl="0" eaLnBrk="0" fontAlgn="base" hangingPunct="0">
        <a:spcBef>
          <a:spcPct val="20000"/>
        </a:spcBef>
        <a:spcAft>
          <a:spcPct val="0"/>
        </a:spcAft>
        <a:buChar char="»"/>
        <a:defRPr sz="1200">
          <a:solidFill>
            <a:srgbClr val="5F6062"/>
          </a:solidFill>
          <a:latin typeface="+mn-lt"/>
        </a:defRPr>
      </a:lvl7pPr>
      <a:lvl8pPr marL="3348038" indent="-147638" algn="l" rtl="0" eaLnBrk="0" fontAlgn="base" hangingPunct="0">
        <a:spcBef>
          <a:spcPct val="20000"/>
        </a:spcBef>
        <a:spcAft>
          <a:spcPct val="0"/>
        </a:spcAft>
        <a:buChar char="»"/>
        <a:defRPr sz="1200">
          <a:solidFill>
            <a:srgbClr val="5F6062"/>
          </a:solidFill>
          <a:latin typeface="+mn-lt"/>
        </a:defRPr>
      </a:lvl8pPr>
      <a:lvl9pPr marL="3805238" indent="-147638" algn="l" rtl="0" eaLnBrk="0" fontAlgn="base" hangingPunct="0">
        <a:spcBef>
          <a:spcPct val="20000"/>
        </a:spcBef>
        <a:spcAft>
          <a:spcPct val="0"/>
        </a:spcAft>
        <a:buChar char="»"/>
        <a:defRPr sz="1200">
          <a:solidFill>
            <a:srgbClr val="5F606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82948" name="Rectangle 3"/>
          <p:cNvSpPr>
            <a:spLocks noGrp="1" noChangeArrowheads="1"/>
          </p:cNvSpPr>
          <p:nvPr>
            <p:ph type="body" idx="1"/>
          </p:nvPr>
        </p:nvSpPr>
        <p:spPr bwMode="auto">
          <a:xfrm>
            <a:off x="1047750" y="1546225"/>
            <a:ext cx="7700963"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TITLE</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9" name="Rectangle 5"/>
          <p:cNvSpPr>
            <a:spLocks noGrp="1" noChangeArrowheads="1"/>
          </p:cNvSpPr>
          <p:nvPr>
            <p:ph type="title"/>
          </p:nvPr>
        </p:nvSpPr>
        <p:spPr bwMode="auto">
          <a:xfrm>
            <a:off x="381000" y="442913"/>
            <a:ext cx="83677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373" r:id="rId1"/>
    <p:sldLayoutId id="2147539374" r:id="rId2"/>
    <p:sldLayoutId id="2147539375" r:id="rId3"/>
    <p:sldLayoutId id="2147539376" r:id="rId4"/>
    <p:sldLayoutId id="2147539377" r:id="rId5"/>
    <p:sldLayoutId id="2147539378" r:id="rId6"/>
    <p:sldLayoutId id="2147539379" r:id="rId7"/>
    <p:sldLayoutId id="2147539380" r:id="rId8"/>
    <p:sldLayoutId id="2147539381" r:id="rId9"/>
    <p:sldLayoutId id="2147539382" r:id="rId10"/>
    <p:sldLayoutId id="2147539383" r:id="rId11"/>
  </p:sldLayoutIdLst>
  <p:transition xmlns:p14="http://schemas.microsoft.com/office/powerpoint/2010/main"/>
  <p:hf hdr="0" ftr="0"/>
  <p:txStyles>
    <p:titleStyle>
      <a:lvl1pPr algn="l" rtl="0" eaLnBrk="0" fontAlgn="base" hangingPunct="0">
        <a:spcBef>
          <a:spcPct val="0"/>
        </a:spcBef>
        <a:spcAft>
          <a:spcPct val="0"/>
        </a:spcAft>
        <a:defRPr sz="2400">
          <a:solidFill>
            <a:srgbClr val="5F6062"/>
          </a:solidFill>
          <a:latin typeface="+mj-lt"/>
          <a:ea typeface="+mj-ea"/>
          <a:cs typeface="ＭＳ Ｐゴシック" charset="0"/>
        </a:defRPr>
      </a:lvl1pPr>
      <a:lvl2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2pPr>
      <a:lvl3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3pPr>
      <a:lvl4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4pPr>
      <a:lvl5pPr algn="l" rtl="0" eaLnBrk="0" fontAlgn="base" hangingPunct="0">
        <a:spcBef>
          <a:spcPct val="0"/>
        </a:spcBef>
        <a:spcAft>
          <a:spcPct val="0"/>
        </a:spcAft>
        <a:defRPr sz="2400">
          <a:solidFill>
            <a:srgbClr val="5F6062"/>
          </a:solidFill>
          <a:latin typeface="Arial" charset="0"/>
          <a:ea typeface="ＭＳ Ｐゴシック" charset="-128"/>
          <a:cs typeface="ＭＳ Ｐゴシック" charset="0"/>
        </a:defRPr>
      </a:lvl5pPr>
      <a:lvl6pPr marL="457200" algn="l" rtl="0" eaLnBrk="0" fontAlgn="base" hangingPunct="0">
        <a:spcBef>
          <a:spcPct val="0"/>
        </a:spcBef>
        <a:spcAft>
          <a:spcPct val="0"/>
        </a:spcAft>
        <a:defRPr sz="2400">
          <a:solidFill>
            <a:srgbClr val="5F6062"/>
          </a:solidFill>
          <a:latin typeface="Arial" charset="0"/>
          <a:ea typeface="ＭＳ Ｐゴシック" charset="-128"/>
        </a:defRPr>
      </a:lvl6pPr>
      <a:lvl7pPr marL="914400" algn="l" rtl="0" eaLnBrk="0" fontAlgn="base" hangingPunct="0">
        <a:spcBef>
          <a:spcPct val="0"/>
        </a:spcBef>
        <a:spcAft>
          <a:spcPct val="0"/>
        </a:spcAft>
        <a:defRPr sz="2400">
          <a:solidFill>
            <a:srgbClr val="5F6062"/>
          </a:solidFill>
          <a:latin typeface="Arial" charset="0"/>
          <a:ea typeface="ＭＳ Ｐゴシック" charset="-128"/>
        </a:defRPr>
      </a:lvl7pPr>
      <a:lvl8pPr marL="1371600" algn="l" rtl="0" eaLnBrk="0" fontAlgn="base" hangingPunct="0">
        <a:spcBef>
          <a:spcPct val="0"/>
        </a:spcBef>
        <a:spcAft>
          <a:spcPct val="0"/>
        </a:spcAft>
        <a:defRPr sz="2400">
          <a:solidFill>
            <a:srgbClr val="5F6062"/>
          </a:solidFill>
          <a:latin typeface="Arial" charset="0"/>
          <a:ea typeface="ＭＳ Ｐゴシック" charset="-128"/>
        </a:defRPr>
      </a:lvl8pPr>
      <a:lvl9pPr marL="1828800" algn="l" rtl="0" eaLnBrk="0" fontAlgn="base" hangingPunct="0">
        <a:spcBef>
          <a:spcPct val="0"/>
        </a:spcBef>
        <a:spcAft>
          <a:spcPct val="0"/>
        </a:spcAft>
        <a:defRPr sz="2400">
          <a:solidFill>
            <a:srgbClr val="5F6062"/>
          </a:solidFill>
          <a:latin typeface="Arial" charset="0"/>
          <a:ea typeface="ＭＳ Ｐゴシック" charset="-128"/>
        </a:defRPr>
      </a:lvl9pPr>
    </p:titleStyle>
    <p:bodyStyle>
      <a:lvl1pPr marL="185738" indent="-185738" algn="l" rtl="0" eaLnBrk="0" fontAlgn="base" hangingPunct="0">
        <a:spcBef>
          <a:spcPct val="20000"/>
        </a:spcBef>
        <a:spcAft>
          <a:spcPct val="0"/>
        </a:spcAft>
        <a:buChar char="•"/>
        <a:defRPr sz="1400">
          <a:solidFill>
            <a:srgbClr val="5F6062"/>
          </a:solidFill>
          <a:latin typeface="+mn-lt"/>
          <a:ea typeface="ＭＳ Ｐゴシック" charset="0"/>
          <a:cs typeface="ＭＳ Ｐゴシック" charset="0"/>
        </a:defRPr>
      </a:lvl1pPr>
      <a:lvl2pPr marL="628650" indent="-171450" algn="l" rtl="0" eaLnBrk="0" fontAlgn="base" hangingPunct="0">
        <a:spcBef>
          <a:spcPct val="20000"/>
        </a:spcBef>
        <a:spcAft>
          <a:spcPct val="0"/>
        </a:spcAft>
        <a:buChar char="–"/>
        <a:defRPr sz="1200">
          <a:solidFill>
            <a:srgbClr val="5F6062"/>
          </a:solidFill>
          <a:latin typeface="+mn-lt"/>
          <a:ea typeface="ＭＳ Ｐゴシック" charset="0"/>
        </a:defRPr>
      </a:lvl2pPr>
      <a:lvl3pPr marL="1071563" indent="-157163" algn="l" rtl="0" eaLnBrk="0" fontAlgn="base" hangingPunct="0">
        <a:spcBef>
          <a:spcPct val="20000"/>
        </a:spcBef>
        <a:spcAft>
          <a:spcPct val="0"/>
        </a:spcAft>
        <a:buChar char="•"/>
        <a:defRPr sz="1200">
          <a:solidFill>
            <a:srgbClr val="5F6062"/>
          </a:solidFill>
          <a:latin typeface="+mn-lt"/>
          <a:ea typeface="ＭＳ Ｐゴシック" charset="0"/>
        </a:defRPr>
      </a:lvl3pPr>
      <a:lvl4pPr marL="1524000" indent="-152400" algn="l" rtl="0" eaLnBrk="0" fontAlgn="base" hangingPunct="0">
        <a:spcBef>
          <a:spcPct val="20000"/>
        </a:spcBef>
        <a:spcAft>
          <a:spcPct val="0"/>
        </a:spcAft>
        <a:buChar char="–"/>
        <a:defRPr sz="1200">
          <a:solidFill>
            <a:srgbClr val="5F6062"/>
          </a:solidFill>
          <a:latin typeface="+mn-lt"/>
          <a:ea typeface="ＭＳ Ｐゴシック" charset="0"/>
        </a:defRPr>
      </a:lvl4pPr>
      <a:lvl5pPr marL="1976438" indent="-147638" algn="l" rtl="0" eaLnBrk="0" fontAlgn="base" hangingPunct="0">
        <a:spcBef>
          <a:spcPct val="20000"/>
        </a:spcBef>
        <a:spcAft>
          <a:spcPct val="0"/>
        </a:spcAft>
        <a:buChar char="»"/>
        <a:defRPr sz="1200">
          <a:solidFill>
            <a:srgbClr val="5F6062"/>
          </a:solidFill>
          <a:latin typeface="+mn-lt"/>
          <a:ea typeface="ＭＳ Ｐゴシック" charset="0"/>
        </a:defRPr>
      </a:lvl5pPr>
      <a:lvl6pPr marL="2433638" indent="-147638" algn="l" rtl="0" eaLnBrk="0" fontAlgn="base" hangingPunct="0">
        <a:spcBef>
          <a:spcPct val="20000"/>
        </a:spcBef>
        <a:spcAft>
          <a:spcPct val="0"/>
        </a:spcAft>
        <a:buChar char="»"/>
        <a:defRPr sz="1200">
          <a:solidFill>
            <a:srgbClr val="5F6062"/>
          </a:solidFill>
          <a:latin typeface="+mn-lt"/>
        </a:defRPr>
      </a:lvl6pPr>
      <a:lvl7pPr marL="2890838" indent="-147638" algn="l" rtl="0" eaLnBrk="0" fontAlgn="base" hangingPunct="0">
        <a:spcBef>
          <a:spcPct val="20000"/>
        </a:spcBef>
        <a:spcAft>
          <a:spcPct val="0"/>
        </a:spcAft>
        <a:buChar char="»"/>
        <a:defRPr sz="1200">
          <a:solidFill>
            <a:srgbClr val="5F6062"/>
          </a:solidFill>
          <a:latin typeface="+mn-lt"/>
        </a:defRPr>
      </a:lvl7pPr>
      <a:lvl8pPr marL="3348038" indent="-147638" algn="l" rtl="0" eaLnBrk="0" fontAlgn="base" hangingPunct="0">
        <a:spcBef>
          <a:spcPct val="20000"/>
        </a:spcBef>
        <a:spcAft>
          <a:spcPct val="0"/>
        </a:spcAft>
        <a:buChar char="»"/>
        <a:defRPr sz="1200">
          <a:solidFill>
            <a:srgbClr val="5F6062"/>
          </a:solidFill>
          <a:latin typeface="+mn-lt"/>
        </a:defRPr>
      </a:lvl8pPr>
      <a:lvl9pPr marL="3805238" indent="-147638" algn="l" rtl="0" eaLnBrk="0" fontAlgn="base" hangingPunct="0">
        <a:spcBef>
          <a:spcPct val="20000"/>
        </a:spcBef>
        <a:spcAft>
          <a:spcPct val="0"/>
        </a:spcAft>
        <a:buChar char="»"/>
        <a:defRPr sz="1200">
          <a:solidFill>
            <a:srgbClr val="5F6062"/>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6"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83973"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83974"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384" r:id="rId1"/>
    <p:sldLayoutId id="2147539385" r:id="rId2"/>
    <p:sldLayoutId id="2147539386" r:id="rId3"/>
    <p:sldLayoutId id="2147539387" r:id="rId4"/>
    <p:sldLayoutId id="2147539388" r:id="rId5"/>
    <p:sldLayoutId id="2147539389" r:id="rId6"/>
    <p:sldLayoutId id="2147539390" r:id="rId7"/>
    <p:sldLayoutId id="2147539391" r:id="rId8"/>
    <p:sldLayoutId id="2147539392" r:id="rId9"/>
    <p:sldLayoutId id="2147539393" r:id="rId10"/>
    <p:sldLayoutId id="2147539394"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84994"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84995"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812" r:id="rId1"/>
    <p:sldLayoutId id="2147539395" r:id="rId2"/>
    <p:sldLayoutId id="2147539396" r:id="rId3"/>
    <p:sldLayoutId id="2147539397" r:id="rId4"/>
    <p:sldLayoutId id="2147539398" r:id="rId5"/>
    <p:sldLayoutId id="2147539399" r:id="rId6"/>
    <p:sldLayoutId id="2147539400" r:id="rId7"/>
    <p:sldLayoutId id="2147539401" r:id="rId8"/>
    <p:sldLayoutId id="2147539402" r:id="rId9"/>
    <p:sldLayoutId id="2147539403" r:id="rId10"/>
    <p:sldLayoutId id="2147539404"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86018"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86019"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405" r:id="rId1"/>
    <p:sldLayoutId id="2147539406" r:id="rId2"/>
    <p:sldLayoutId id="2147539407" r:id="rId3"/>
    <p:sldLayoutId id="2147539408" r:id="rId4"/>
    <p:sldLayoutId id="2147539409" r:id="rId5"/>
    <p:sldLayoutId id="2147539410" r:id="rId6"/>
    <p:sldLayoutId id="2147539411" r:id="rId7"/>
    <p:sldLayoutId id="2147539412" r:id="rId8"/>
    <p:sldLayoutId id="2147539413" r:id="rId9"/>
    <p:sldLayoutId id="2147539414" r:id="rId10"/>
    <p:sldLayoutId id="2147539415"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87042"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87043"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416" r:id="rId1"/>
    <p:sldLayoutId id="2147539417" r:id="rId2"/>
    <p:sldLayoutId id="2147539418" r:id="rId3"/>
    <p:sldLayoutId id="2147539419" r:id="rId4"/>
    <p:sldLayoutId id="2147539420" r:id="rId5"/>
    <p:sldLayoutId id="2147539421" r:id="rId6"/>
    <p:sldLayoutId id="2147539422" r:id="rId7"/>
    <p:sldLayoutId id="2147539423" r:id="rId8"/>
    <p:sldLayoutId id="2147539424" r:id="rId9"/>
    <p:sldLayoutId id="2147539425" r:id="rId10"/>
    <p:sldLayoutId id="2147539426"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88066"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88067"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427" r:id="rId1"/>
    <p:sldLayoutId id="2147539428" r:id="rId2"/>
    <p:sldLayoutId id="2147539429" r:id="rId3"/>
    <p:sldLayoutId id="2147539430" r:id="rId4"/>
    <p:sldLayoutId id="2147539431" r:id="rId5"/>
    <p:sldLayoutId id="2147539432" r:id="rId6"/>
    <p:sldLayoutId id="2147539433" r:id="rId7"/>
    <p:sldLayoutId id="2147539434" r:id="rId8"/>
    <p:sldLayoutId id="2147539435" r:id="rId9"/>
    <p:sldLayoutId id="2147539436" r:id="rId10"/>
    <p:sldLayoutId id="2147539437"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89090"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89091"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438" r:id="rId1"/>
    <p:sldLayoutId id="2147539439" r:id="rId2"/>
    <p:sldLayoutId id="2147539440" r:id="rId3"/>
    <p:sldLayoutId id="2147539441" r:id="rId4"/>
    <p:sldLayoutId id="2147539442" r:id="rId5"/>
    <p:sldLayoutId id="2147539443" r:id="rId6"/>
    <p:sldLayoutId id="2147539444" r:id="rId7"/>
    <p:sldLayoutId id="2147539445" r:id="rId8"/>
    <p:sldLayoutId id="2147539446" r:id="rId9"/>
    <p:sldLayoutId id="2147539447" r:id="rId10"/>
    <p:sldLayoutId id="2147539448"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90116"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90117"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449" r:id="rId1"/>
    <p:sldLayoutId id="2147539450" r:id="rId2"/>
    <p:sldLayoutId id="2147539451" r:id="rId3"/>
    <p:sldLayoutId id="2147539452" r:id="rId4"/>
    <p:sldLayoutId id="2147539453" r:id="rId5"/>
    <p:sldLayoutId id="2147539454" r:id="rId6"/>
    <p:sldLayoutId id="2147539455" r:id="rId7"/>
    <p:sldLayoutId id="2147539456" r:id="rId8"/>
    <p:sldLayoutId id="2147539457" r:id="rId9"/>
    <p:sldLayoutId id="2147539458" r:id="rId10"/>
    <p:sldLayoutId id="2147539459"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19042" name="Rectangle 2"/>
          <p:cNvSpPr>
            <a:spLocks noGrp="1" noChangeArrowheads="1"/>
          </p:cNvSpPr>
          <p:nvPr>
            <p:ph type="dt" sz="half" idx="2"/>
          </p:nvPr>
        </p:nvSpPr>
        <p:spPr bwMode="auto">
          <a:xfrm>
            <a:off x="5029200" y="6643688"/>
            <a:ext cx="36639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b="0">
                <a:latin typeface="Arial" charset="0"/>
                <a:ea typeface="ＭＳ Ｐゴシック" charset="-128"/>
                <a:cs typeface="+mn-cs"/>
              </a:defRPr>
            </a:lvl1pPr>
          </a:lstStyle>
          <a:p>
            <a:pPr>
              <a:defRPr/>
            </a:pPr>
            <a:r>
              <a:rPr lang="en-US"/>
              <a:t>June 27, 2012</a:t>
            </a:r>
            <a:endParaRPr lang="en-CA"/>
          </a:p>
        </p:txBody>
      </p:sp>
    </p:spTree>
  </p:cSld>
  <p:clrMap bg1="lt1" tx1="dk1" bg2="lt2" tx2="dk2" accent1="accent1" accent2="accent2" accent3="accent3" accent4="accent4" accent5="accent5" accent6="accent6" hlink="hlink" folHlink="folHlink"/>
  <p:sldLayoutIdLst>
    <p:sldLayoutId id="2147539460" r:id="rId1"/>
    <p:sldLayoutId id="2147539461" r:id="rId2"/>
    <p:sldLayoutId id="2147539462" r:id="rId3"/>
    <p:sldLayoutId id="2147539463" r:id="rId4"/>
    <p:sldLayoutId id="2147539464" r:id="rId5"/>
    <p:sldLayoutId id="2147539465" r:id="rId6"/>
    <p:sldLayoutId id="2147539466" r:id="rId7"/>
    <p:sldLayoutId id="2147539467" r:id="rId8"/>
    <p:sldLayoutId id="2147539468" r:id="rId9"/>
    <p:sldLayoutId id="2147539469" r:id="rId10"/>
    <p:sldLayoutId id="2147539470" r:id="rId11"/>
  </p:sldLayoutIdLst>
  <p:transition xmlns:p14="http://schemas.microsoft.com/office/powerpoint/2010/main">
    <p:fade/>
  </p:transition>
  <p:hf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8586" r:id="rId1"/>
    <p:sldLayoutId id="2147538587" r:id="rId2"/>
    <p:sldLayoutId id="2147538588" r:id="rId3"/>
    <p:sldLayoutId id="2147538589" r:id="rId4"/>
    <p:sldLayoutId id="2147538590" r:id="rId5"/>
    <p:sldLayoutId id="2147538591" r:id="rId6"/>
    <p:sldLayoutId id="2147538592" r:id="rId7"/>
    <p:sldLayoutId id="2147538593" r:id="rId8"/>
    <p:sldLayoutId id="2147538594" r:id="rId9"/>
    <p:sldLayoutId id="2147538595" r:id="rId10"/>
    <p:sldLayoutId id="2147538596"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28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62" name="Rectangle 13"/>
          <p:cNvSpPr>
            <a:spLocks noGrp="1" noChangeArrowheads="1"/>
          </p:cNvSpPr>
          <p:nvPr>
            <p:ph type="title"/>
          </p:nvPr>
        </p:nvSpPr>
        <p:spPr bwMode="auto">
          <a:xfrm>
            <a:off x="336550" y="244475"/>
            <a:ext cx="835025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title style</a:t>
            </a:r>
          </a:p>
        </p:txBody>
      </p:sp>
      <p:sp>
        <p:nvSpPr>
          <p:cNvPr id="92163" name="Rectangle 14"/>
          <p:cNvSpPr>
            <a:spLocks noGrp="1" noChangeArrowheads="1"/>
          </p:cNvSpPr>
          <p:nvPr>
            <p:ph type="body" idx="1"/>
          </p:nvPr>
        </p:nvSpPr>
        <p:spPr bwMode="auto">
          <a:xfrm>
            <a:off x="336550" y="1136650"/>
            <a:ext cx="83502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20" name="Rectangle 17"/>
          <p:cNvSpPr>
            <a:spLocks noGrp="1" noChangeArrowheads="1"/>
          </p:cNvSpPr>
          <p:nvPr>
            <p:ph type="sldNum" sz="quarter" idx="4"/>
          </p:nvPr>
        </p:nvSpPr>
        <p:spPr bwMode="auto">
          <a:xfrm>
            <a:off x="8686800" y="6400800"/>
            <a:ext cx="457200" cy="366713"/>
          </a:xfrm>
          <a:prstGeom prst="rect">
            <a:avLst/>
          </a:prstGeom>
          <a:ln>
            <a:miter lim="800000"/>
            <a:headEnd/>
            <a:tailEnd/>
          </a:ln>
        </p:spPr>
        <p:txBody>
          <a:bodyPr vert="horz" wrap="square" lIns="0" tIns="0" rIns="0" bIns="0" numCol="1" anchor="b" anchorCtr="0" compatLnSpc="1">
            <a:prstTxWarp prst="textNoShape">
              <a:avLst/>
            </a:prstTxWarp>
          </a:bodyPr>
          <a:lstStyle>
            <a:lvl1pPr>
              <a:defRPr sz="800" b="0">
                <a:solidFill>
                  <a:srgbClr val="5F6062"/>
                </a:solidFill>
              </a:defRPr>
            </a:lvl1pPr>
          </a:lstStyle>
          <a:p>
            <a:fld id="{F1EB6BC2-75E9-0149-81A0-5CD910CCF8E0}" type="slidenum">
              <a:rPr lang="en-CA"/>
              <a:pPr/>
              <a:t>‹#›</a:t>
            </a:fld>
            <a:endParaRPr lang="en-CA"/>
          </a:p>
        </p:txBody>
      </p:sp>
      <p:sp>
        <p:nvSpPr>
          <p:cNvPr id="2506757" name="Rectangle 5"/>
          <p:cNvSpPr>
            <a:spLocks noGrp="1" noChangeArrowheads="1"/>
          </p:cNvSpPr>
          <p:nvPr>
            <p:ph type="dt" sz="half" idx="2"/>
          </p:nvPr>
        </p:nvSpPr>
        <p:spPr bwMode="auto">
          <a:xfrm>
            <a:off x="5029200" y="6643688"/>
            <a:ext cx="36639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b="0">
                <a:latin typeface="Arial" charset="0"/>
                <a:ea typeface="ＭＳ Ｐゴシック" charset="-128"/>
                <a:cs typeface="+mn-cs"/>
              </a:defRPr>
            </a:lvl1pPr>
          </a:lstStyle>
          <a:p>
            <a:pPr>
              <a:defRPr/>
            </a:pPr>
            <a:r>
              <a:rPr lang="en-US"/>
              <a:t>June 27, 2012</a:t>
            </a:r>
            <a:endParaRPr lang="en-CA"/>
          </a:p>
        </p:txBody>
      </p:sp>
    </p:spTree>
  </p:cSld>
  <p:clrMap bg1="lt1" tx1="dk1" bg2="lt2" tx2="dk2" accent1="accent1" accent2="accent2" accent3="accent3" accent4="accent4" accent5="accent5" accent6="accent6" hlink="hlink" folHlink="folHlink"/>
  <p:sldLayoutIdLst>
    <p:sldLayoutId id="2147539471" r:id="rId1"/>
    <p:sldLayoutId id="2147539472" r:id="rId2"/>
    <p:sldLayoutId id="2147539473" r:id="rId3"/>
    <p:sldLayoutId id="2147539474" r:id="rId4"/>
    <p:sldLayoutId id="2147539475" r:id="rId5"/>
    <p:sldLayoutId id="2147539476" r:id="rId6"/>
    <p:sldLayoutId id="2147539477" r:id="rId7"/>
    <p:sldLayoutId id="2147539478" r:id="rId8"/>
    <p:sldLayoutId id="2147539479" r:id="rId9"/>
    <p:sldLayoutId id="2147539480" r:id="rId10"/>
    <p:sldLayoutId id="2147539481" r:id="rId11"/>
  </p:sldLayoutIdLst>
  <p:transition xmlns:p14="http://schemas.microsoft.com/office/powerpoint/2010/main" spd="slow">
    <p:fade/>
  </p:transition>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Calibri" pitchFamily="34"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Calibri" pitchFamily="34" charset="0"/>
        </a:defRPr>
      </a:lvl6pPr>
      <a:lvl7pPr marL="914400" algn="l" rtl="0" eaLnBrk="0" fontAlgn="base" hangingPunct="0">
        <a:lnSpc>
          <a:spcPct val="85000"/>
        </a:lnSpc>
        <a:spcBef>
          <a:spcPct val="0"/>
        </a:spcBef>
        <a:spcAft>
          <a:spcPct val="0"/>
        </a:spcAft>
        <a:defRPr sz="2800">
          <a:solidFill>
            <a:schemeClr val="tx2"/>
          </a:solidFill>
          <a:latin typeface="Calibri" pitchFamily="34" charset="0"/>
        </a:defRPr>
      </a:lvl7pPr>
      <a:lvl8pPr marL="1371600" algn="l" rtl="0" eaLnBrk="0" fontAlgn="base" hangingPunct="0">
        <a:lnSpc>
          <a:spcPct val="85000"/>
        </a:lnSpc>
        <a:spcBef>
          <a:spcPct val="0"/>
        </a:spcBef>
        <a:spcAft>
          <a:spcPct val="0"/>
        </a:spcAft>
        <a:defRPr sz="2800">
          <a:solidFill>
            <a:schemeClr val="tx2"/>
          </a:solidFill>
          <a:latin typeface="Calibri" pitchFamily="34" charset="0"/>
        </a:defRPr>
      </a:lvl8pPr>
      <a:lvl9pPr marL="1828800" algn="l" rtl="0" eaLnBrk="0" fontAlgn="base" hangingPunct="0">
        <a:lnSpc>
          <a:spcPct val="85000"/>
        </a:lnSpc>
        <a:spcBef>
          <a:spcPct val="0"/>
        </a:spcBef>
        <a:spcAft>
          <a:spcPct val="0"/>
        </a:spcAft>
        <a:defRPr sz="2800">
          <a:solidFill>
            <a:schemeClr val="tx2"/>
          </a:solidFill>
          <a:latin typeface="Calibri" pitchFamily="34" charset="0"/>
        </a:defRPr>
      </a:lvl9pPr>
    </p:titleStyle>
    <p:bodyStyle>
      <a:lvl1pPr marL="169863" indent="-169863" algn="l" rtl="0" eaLnBrk="0" fontAlgn="base" hangingPunct="0">
        <a:lnSpc>
          <a:spcPct val="90000"/>
        </a:lnSpc>
        <a:spcBef>
          <a:spcPct val="20000"/>
        </a:spcBef>
        <a:spcAft>
          <a:spcPct val="0"/>
        </a:spcAft>
        <a:buChar char="•"/>
        <a:defRPr sz="14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0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9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8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800">
          <a:solidFill>
            <a:schemeClr val="tx1"/>
          </a:solidFill>
          <a:latin typeface="+mn-lt"/>
        </a:defRPr>
      </a:lvl6pPr>
      <a:lvl7pPr marL="2743200" indent="-169863" algn="l" rtl="0" eaLnBrk="0" fontAlgn="base" hangingPunct="0">
        <a:lnSpc>
          <a:spcPct val="90000"/>
        </a:lnSpc>
        <a:spcBef>
          <a:spcPct val="20000"/>
        </a:spcBef>
        <a:spcAft>
          <a:spcPct val="0"/>
        </a:spcAft>
        <a:buChar char="•"/>
        <a:defRPr sz="800">
          <a:solidFill>
            <a:schemeClr val="tx1"/>
          </a:solidFill>
          <a:latin typeface="+mn-lt"/>
        </a:defRPr>
      </a:lvl7pPr>
      <a:lvl8pPr marL="3200400" indent="-169863" algn="l" rtl="0" eaLnBrk="0" fontAlgn="base" hangingPunct="0">
        <a:lnSpc>
          <a:spcPct val="90000"/>
        </a:lnSpc>
        <a:spcBef>
          <a:spcPct val="20000"/>
        </a:spcBef>
        <a:spcAft>
          <a:spcPct val="0"/>
        </a:spcAft>
        <a:buChar char="•"/>
        <a:defRPr sz="800">
          <a:solidFill>
            <a:schemeClr val="tx1"/>
          </a:solidFill>
          <a:latin typeface="+mn-lt"/>
        </a:defRPr>
      </a:lvl8pPr>
      <a:lvl9pPr marL="3657600" indent="-169863" algn="l" rtl="0" eaLnBrk="0" fontAlgn="base" hangingPunct="0">
        <a:lnSpc>
          <a:spcPct val="90000"/>
        </a:lnSpc>
        <a:spcBef>
          <a:spcPct val="20000"/>
        </a:spcBef>
        <a:spcAft>
          <a:spcPct val="0"/>
        </a:spcAft>
        <a:buChar char="•"/>
        <a:defRPr sz="8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6"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2598952" name="Text Box 45"/>
          <p:cNvSpPr txBox="1">
            <a:spLocks noChangeArrowheads="1"/>
          </p:cNvSpPr>
          <p:nvPr/>
        </p:nvSpPr>
        <p:spPr bwMode="auto">
          <a:xfrm>
            <a:off x="6858000" y="182563"/>
            <a:ext cx="21717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a:defRPr>
                <a:solidFill>
                  <a:schemeClr val="tx1"/>
                </a:solidFill>
                <a:latin typeface="Arial" charset="0"/>
              </a:defRPr>
            </a:lvl1pPr>
            <a:lvl2pPr marL="742950" indent="-285750" algn="l">
              <a:defRPr>
                <a:solidFill>
                  <a:schemeClr val="tx1"/>
                </a:solidFill>
                <a:latin typeface="Arial" charset="0"/>
              </a:defRPr>
            </a:lvl2pPr>
            <a:lvl3pPr marL="1143000" indent="-228600" algn="l">
              <a:defRPr>
                <a:solidFill>
                  <a:schemeClr val="tx1"/>
                </a:solidFill>
                <a:latin typeface="Arial" charset="0"/>
              </a:defRPr>
            </a:lvl3pPr>
            <a:lvl4pPr marL="1600200" indent="-228600" algn="l">
              <a:defRPr>
                <a:solidFill>
                  <a:schemeClr val="tx1"/>
                </a:solidFill>
                <a:latin typeface="Arial" charset="0"/>
              </a:defRPr>
            </a:lvl4pPr>
            <a:lvl5pPr marL="2057400" indent="-228600" algn="l">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spcBef>
                <a:spcPct val="50000"/>
              </a:spcBef>
              <a:defRPr/>
            </a:pPr>
            <a:r>
              <a:rPr lang="en-CA" sz="1200" i="1" smtClean="0">
                <a:ea typeface="ＭＳ Ｐゴシック" charset="-128"/>
                <a:cs typeface="+mn-cs"/>
              </a:rPr>
              <a:t>For discussion only</a:t>
            </a:r>
            <a:endParaRPr lang="en-US" sz="1200" i="1" smtClean="0">
              <a:ea typeface="ＭＳ Ｐゴシック" charset="-128"/>
              <a:cs typeface="+mn-cs"/>
            </a:endParaRPr>
          </a:p>
        </p:txBody>
      </p:sp>
      <p:sp>
        <p:nvSpPr>
          <p:cNvPr id="93189"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93190"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482" r:id="rId1"/>
    <p:sldLayoutId id="2147539483" r:id="rId2"/>
    <p:sldLayoutId id="2147539484" r:id="rId3"/>
    <p:sldLayoutId id="2147539485" r:id="rId4"/>
    <p:sldLayoutId id="2147539486" r:id="rId5"/>
    <p:sldLayoutId id="2147539487" r:id="rId6"/>
    <p:sldLayoutId id="2147539488" r:id="rId7"/>
    <p:sldLayoutId id="2147539489" r:id="rId8"/>
    <p:sldLayoutId id="2147539490" r:id="rId9"/>
    <p:sldLayoutId id="2147539491" r:id="rId10"/>
    <p:sldLayoutId id="2147539492"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94210"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94211"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493" r:id="rId1"/>
    <p:sldLayoutId id="2147539494" r:id="rId2"/>
    <p:sldLayoutId id="2147539495" r:id="rId3"/>
    <p:sldLayoutId id="2147539496" r:id="rId4"/>
    <p:sldLayoutId id="2147539497" r:id="rId5"/>
    <p:sldLayoutId id="2147539498" r:id="rId6"/>
    <p:sldLayoutId id="2147539499" r:id="rId7"/>
    <p:sldLayoutId id="2147539500" r:id="rId8"/>
    <p:sldLayoutId id="2147539501" r:id="rId9"/>
    <p:sldLayoutId id="2147539502" r:id="rId10"/>
    <p:sldLayoutId id="2147539503"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9523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CA"/>
              <a:t>Cliquez et modifiez le titre</a:t>
            </a:r>
            <a:endParaRPr lang="en-CA"/>
          </a:p>
        </p:txBody>
      </p:sp>
      <p:sp>
        <p:nvSpPr>
          <p:cNvPr id="9523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504" r:id="rId1"/>
    <p:sldLayoutId id="2147539505" r:id="rId2"/>
    <p:sldLayoutId id="2147539506" r:id="rId3"/>
    <p:sldLayoutId id="2147539507" r:id="rId4"/>
    <p:sldLayoutId id="2147539508" r:id="rId5"/>
    <p:sldLayoutId id="2147539509" r:id="rId6"/>
    <p:sldLayoutId id="2147539510" r:id="rId7"/>
    <p:sldLayoutId id="2147539511" r:id="rId8"/>
    <p:sldLayoutId id="2147539512" r:id="rId9"/>
    <p:sldLayoutId id="2147539513" r:id="rId10"/>
    <p:sldLayoutId id="2147539514" r:id="rId11"/>
  </p:sldLayoutIdLst>
  <p:hf hdr="0" ftr="0" dt="0"/>
  <p:txStyles>
    <p:titleStyle>
      <a:lvl1pPr algn="ctr" defTabSz="457200"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defTabSz="457200" rtl="0" fontAlgn="base">
        <a:spcBef>
          <a:spcPct val="20000"/>
        </a:spcBef>
        <a:spcAft>
          <a:spcPct val="0"/>
        </a:spcAft>
        <a:buFont typeface="Arial" charset="0"/>
        <a:buChar char="»"/>
        <a:defRPr sz="2000">
          <a:solidFill>
            <a:schemeClr val="tx1"/>
          </a:solidFill>
          <a:latin typeface="+mn-lt"/>
        </a:defRPr>
      </a:lvl6pPr>
      <a:lvl7pPr marL="2971800" indent="-228600" algn="l" defTabSz="457200" rtl="0" fontAlgn="base">
        <a:spcBef>
          <a:spcPct val="20000"/>
        </a:spcBef>
        <a:spcAft>
          <a:spcPct val="0"/>
        </a:spcAft>
        <a:buFont typeface="Arial" charset="0"/>
        <a:buChar char="»"/>
        <a:defRPr sz="2000">
          <a:solidFill>
            <a:schemeClr val="tx1"/>
          </a:solidFill>
          <a:latin typeface="+mn-lt"/>
        </a:defRPr>
      </a:lvl7pPr>
      <a:lvl8pPr marL="3429000" indent="-228600" algn="l" defTabSz="457200" rtl="0" fontAlgn="base">
        <a:spcBef>
          <a:spcPct val="20000"/>
        </a:spcBef>
        <a:spcAft>
          <a:spcPct val="0"/>
        </a:spcAft>
        <a:buFont typeface="Arial" charset="0"/>
        <a:buChar char="»"/>
        <a:defRPr sz="2000">
          <a:solidFill>
            <a:schemeClr val="tx1"/>
          </a:solidFill>
          <a:latin typeface="+mn-lt"/>
        </a:defRPr>
      </a:lvl8pPr>
      <a:lvl9pPr marL="3886200" indent="-228600" algn="l" defTabSz="457200" rtl="0" fontAlgn="base">
        <a:spcBef>
          <a:spcPct val="20000"/>
        </a:spcBef>
        <a:spcAft>
          <a:spcPct val="0"/>
        </a:spcAft>
        <a:buFont typeface="Arial" charset="0"/>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17"/>
          <p:cNvSpPr/>
          <p:nvPr/>
        </p:nvSpPr>
        <p:spPr>
          <a:xfrm rot="10800000">
            <a:off x="0" y="903288"/>
            <a:ext cx="9144000" cy="163512"/>
          </a:xfrm>
          <a:prstGeom prst="rect">
            <a:avLst/>
          </a:prstGeom>
          <a:gradFill flip="none" rotWithShape="1">
            <a:gsLst>
              <a:gs pos="42000">
                <a:srgbClr val="FFF03B"/>
              </a:gs>
              <a:gs pos="100000">
                <a:srgbClr val="CABE30"/>
              </a:gs>
              <a:gs pos="0">
                <a:srgbClr val="FFF900"/>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defRPr/>
            </a:pPr>
            <a:endParaRPr lang="en-CA" b="0"/>
          </a:p>
        </p:txBody>
      </p:sp>
      <p:pic>
        <p:nvPicPr>
          <p:cNvPr id="96259" name="Image 6"/>
          <p:cNvPicPr>
            <a:picLocks noChangeAspect="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0" y="0"/>
            <a:ext cx="91440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3"/>
          <p:cNvSpPr/>
          <p:nvPr/>
        </p:nvSpPr>
        <p:spPr>
          <a:xfrm>
            <a:off x="6096000" y="1030288"/>
            <a:ext cx="3048000" cy="74612"/>
          </a:xfrm>
          <a:prstGeom prst="rect">
            <a:avLst/>
          </a:prstGeom>
          <a:gradFill flip="none" rotWithShape="1">
            <a:gsLst>
              <a:gs pos="100000">
                <a:schemeClr val="bg1">
                  <a:lumMod val="75000"/>
                </a:schemeClr>
              </a:gs>
              <a:gs pos="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457200" fontAlgn="auto">
              <a:spcBef>
                <a:spcPts val="0"/>
              </a:spcBef>
              <a:spcAft>
                <a:spcPts val="0"/>
              </a:spcAft>
              <a:defRPr/>
            </a:pPr>
            <a:endParaRPr lang="en-CA" b="0"/>
          </a:p>
        </p:txBody>
      </p:sp>
      <p:pic>
        <p:nvPicPr>
          <p:cNvPr id="96263" name="Picture 11" descr="YPG-EN-C-L-P"/>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6034088" y="6126163"/>
            <a:ext cx="2652712"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CA"/>
              <a:t>Cliquez et modifiez le titre</a:t>
            </a:r>
            <a:endParaRPr lang="en-CA"/>
          </a:p>
        </p:txBody>
      </p:sp>
      <p:sp>
        <p:nvSpPr>
          <p:cNvPr id="96265"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en-CA"/>
          </a:p>
        </p:txBody>
      </p:sp>
      <p:sp>
        <p:nvSpPr>
          <p:cNvPr id="11" name="Slide Number Placeholder 4"/>
          <p:cNvSpPr>
            <a:spLocks noGrp="1"/>
          </p:cNvSpPr>
          <p:nvPr>
            <p:ph type="sldNum" sz="quarter" idx="4"/>
          </p:nvPr>
        </p:nvSpPr>
        <p:spPr>
          <a:xfrm>
            <a:off x="381000" y="6324600"/>
            <a:ext cx="2133600" cy="365125"/>
          </a:xfrm>
          <a:prstGeom prst="rect">
            <a:avLst/>
          </a:prstGeom>
        </p:spPr>
        <p:txBody>
          <a:bodyPr vert="horz" wrap="square" lIns="91440" tIns="45720" rIns="91440" bIns="45720" numCol="1" anchor="ctr" anchorCtr="0" compatLnSpc="1">
            <a:prstTxWarp prst="textNoShape">
              <a:avLst/>
            </a:prstTxWarp>
          </a:bodyPr>
          <a:lstStyle>
            <a:lvl1pPr algn="l" defTabSz="457200">
              <a:spcBef>
                <a:spcPct val="20000"/>
              </a:spcBef>
              <a:defRPr sz="1200" b="0">
                <a:solidFill>
                  <a:srgbClr val="898989"/>
                </a:solidFill>
                <a:latin typeface="Calibri" charset="0"/>
              </a:defRPr>
            </a:lvl1pPr>
          </a:lstStyle>
          <a:p>
            <a:fld id="{D938A151-FC3C-4142-8B72-D18EB9947C65}" type="slidenum">
              <a:rPr lang="en-US"/>
              <a:pPr/>
              <a:t>‹#›</a:t>
            </a:fld>
            <a:endParaRPr lang="en-US"/>
          </a:p>
        </p:txBody>
      </p:sp>
      <p:sp>
        <p:nvSpPr>
          <p:cNvPr id="998411" name="Rectangle 11"/>
          <p:cNvSpPr>
            <a:spLocks noChangeArrowheads="1"/>
          </p:cNvSpPr>
          <p:nvPr/>
        </p:nvSpPr>
        <p:spPr bwMode="auto">
          <a:xfrm>
            <a:off x="8686800" y="6400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p>
            <a:fld id="{C13F4FF4-E8A9-B241-B62B-A13FAEF2165C}" type="slidenum">
              <a:rPr lang="en-CA" sz="800" b="0"/>
              <a:pPr/>
              <a:t>‹#›</a:t>
            </a:fld>
            <a:endParaRPr lang="en-CA" sz="800" b="0"/>
          </a:p>
        </p:txBody>
      </p:sp>
    </p:spTree>
  </p:cSld>
  <p:clrMap bg1="lt1" tx1="dk1" bg2="lt2" tx2="dk2" accent1="accent1" accent2="accent2" accent3="accent3" accent4="accent4" accent5="accent5" accent6="accent6" hlink="hlink" folHlink="folHlink"/>
  <p:sldLayoutIdLst>
    <p:sldLayoutId id="2147539515" r:id="rId1"/>
    <p:sldLayoutId id="2147539516" r:id="rId2"/>
    <p:sldLayoutId id="2147539517" r:id="rId3"/>
    <p:sldLayoutId id="2147539518" r:id="rId4"/>
    <p:sldLayoutId id="2147539519" r:id="rId5"/>
    <p:sldLayoutId id="2147539520" r:id="rId6"/>
    <p:sldLayoutId id="2147539521" r:id="rId7"/>
    <p:sldLayoutId id="2147539522" r:id="rId8"/>
    <p:sldLayoutId id="2147539523" r:id="rId9"/>
    <p:sldLayoutId id="2147539524" r:id="rId10"/>
    <p:sldLayoutId id="2147539525" r:id="rId11"/>
  </p:sldLayoutIdLst>
  <p:hf hdr="0" ftr="0" dt="0"/>
  <p:txStyles>
    <p:titleStyle>
      <a:lvl1pPr algn="ctr" defTabSz="457200" rtl="0" eaLnBrk="0" fontAlgn="base" hangingPunct="0">
        <a:spcBef>
          <a:spcPct val="0"/>
        </a:spcBef>
        <a:spcAft>
          <a:spcPct val="0"/>
        </a:spcAft>
        <a:defRPr sz="44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eaLnBrk="0" fontAlgn="base" hangingPunct="0">
        <a:spcBef>
          <a:spcPct val="0"/>
        </a:spcBef>
        <a:spcAft>
          <a:spcPct val="0"/>
        </a:spcAft>
        <a:defRPr sz="4400">
          <a:solidFill>
            <a:schemeClr val="tx1"/>
          </a:solidFill>
          <a:latin typeface="Calibri" pitchFamily="34" charset="0"/>
        </a:defRPr>
      </a:lvl6pPr>
      <a:lvl7pPr marL="914400" algn="ctr" defTabSz="457200" rtl="0" eaLnBrk="0" fontAlgn="base" hangingPunct="0">
        <a:spcBef>
          <a:spcPct val="0"/>
        </a:spcBef>
        <a:spcAft>
          <a:spcPct val="0"/>
        </a:spcAft>
        <a:defRPr sz="4400">
          <a:solidFill>
            <a:schemeClr val="tx1"/>
          </a:solidFill>
          <a:latin typeface="Calibri" pitchFamily="34" charset="0"/>
        </a:defRPr>
      </a:lvl7pPr>
      <a:lvl8pPr marL="1371600" algn="ctr" defTabSz="457200" rtl="0" eaLnBrk="0" fontAlgn="base" hangingPunct="0">
        <a:spcBef>
          <a:spcPct val="0"/>
        </a:spcBef>
        <a:spcAft>
          <a:spcPct val="0"/>
        </a:spcAft>
        <a:defRPr sz="4400">
          <a:solidFill>
            <a:schemeClr val="tx1"/>
          </a:solidFill>
          <a:latin typeface="Calibri" pitchFamily="34" charset="0"/>
        </a:defRPr>
      </a:lvl8pPr>
      <a:lvl9pPr marL="1828800" algn="ctr" defTabSz="457200"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defTabSz="457200"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defTabSz="457200"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defTabSz="457200"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defTabSz="457200"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6"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97285" name="Rectangle 2"/>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97286" name="Rectangle 3"/>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526" r:id="rId1"/>
    <p:sldLayoutId id="2147539527" r:id="rId2"/>
    <p:sldLayoutId id="2147539528" r:id="rId3"/>
    <p:sldLayoutId id="2147539529" r:id="rId4"/>
    <p:sldLayoutId id="2147539530" r:id="rId5"/>
    <p:sldLayoutId id="2147539531" r:id="rId6"/>
    <p:sldLayoutId id="2147539532" r:id="rId7"/>
    <p:sldLayoutId id="2147539533" r:id="rId8"/>
    <p:sldLayoutId id="2147539534" r:id="rId9"/>
    <p:sldLayoutId id="2147539535" r:id="rId10"/>
    <p:sldLayoutId id="2147539536"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98306"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98307"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537" r:id="rId1"/>
    <p:sldLayoutId id="2147539538" r:id="rId2"/>
    <p:sldLayoutId id="2147539539" r:id="rId3"/>
    <p:sldLayoutId id="2147539540" r:id="rId4"/>
    <p:sldLayoutId id="2147539541" r:id="rId5"/>
    <p:sldLayoutId id="2147539542" r:id="rId6"/>
    <p:sldLayoutId id="2147539543" r:id="rId7"/>
    <p:sldLayoutId id="2147539544" r:id="rId8"/>
    <p:sldLayoutId id="2147539545" r:id="rId9"/>
    <p:sldLayoutId id="2147539546" r:id="rId10"/>
    <p:sldLayoutId id="2147539547" r:id="rId11"/>
  </p:sldLayoutIdLst>
  <p:hf hd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9330" name="Group 116"/>
          <p:cNvGrpSpPr>
            <a:grpSpLocks noChangeAspect="1"/>
          </p:cNvGrpSpPr>
          <p:nvPr/>
        </p:nvGrpSpPr>
        <p:grpSpPr bwMode="auto">
          <a:xfrm>
            <a:off x="6211888" y="5827713"/>
            <a:ext cx="2522537" cy="474662"/>
            <a:chOff x="216" y="4680"/>
            <a:chExt cx="11910" cy="2244"/>
          </a:xfrm>
        </p:grpSpPr>
        <p:pic>
          <p:nvPicPr>
            <p:cNvPr id="99336" name="Picture 92" descr="Icône-Coul-modifié-pour-Microsoft"/>
            <p:cNvPicPr>
              <a:picLocks noChangeAspect="1" noChangeArrowheads="1"/>
            </p:cNvPicPr>
            <p:nvPr userDrawn="1"/>
          </p:nvPicPr>
          <p:blipFill>
            <a:blip r:embed="rId13" cstate="email">
              <a:extLst>
                <a:ext uri="{28A0092B-C50C-407E-A947-70E740481C1C}">
                  <a14:useLocalDpi xmlns:a14="http://schemas.microsoft.com/office/drawing/2010/main" val="0"/>
                </a:ext>
              </a:extLst>
            </a:blip>
            <a:srcRect/>
            <a:stretch>
              <a:fillRect/>
            </a:stretch>
          </p:blipFill>
          <p:spPr bwMode="auto">
            <a:xfrm>
              <a:off x="287" y="4748"/>
              <a:ext cx="1925" cy="2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37" name="Group 95"/>
            <p:cNvGrpSpPr>
              <a:grpSpLocks noChangeAspect="1"/>
            </p:cNvGrpSpPr>
            <p:nvPr userDrawn="1"/>
          </p:nvGrpSpPr>
          <p:grpSpPr bwMode="auto">
            <a:xfrm>
              <a:off x="216" y="4680"/>
              <a:ext cx="11910" cy="2244"/>
              <a:chOff x="216" y="4680"/>
              <a:chExt cx="11910" cy="2244"/>
            </a:xfrm>
          </p:grpSpPr>
          <p:sp>
            <p:nvSpPr>
              <p:cNvPr id="99338" name="AutoShape 94"/>
              <p:cNvSpPr>
                <a:spLocks noChangeAspect="1" noChangeArrowheads="1" noTextEdit="1"/>
              </p:cNvSpPr>
              <p:nvPr userDrawn="1"/>
            </p:nvSpPr>
            <p:spPr bwMode="auto">
              <a:xfrm>
                <a:off x="216" y="4680"/>
                <a:ext cx="11910" cy="2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9339" name="Freeform 96"/>
              <p:cNvSpPr>
                <a:spLocks noChangeAspect="1" noEditPoints="1"/>
              </p:cNvSpPr>
              <p:nvPr userDrawn="1"/>
            </p:nvSpPr>
            <p:spPr bwMode="auto">
              <a:xfrm>
                <a:off x="522" y="4950"/>
                <a:ext cx="1513" cy="1674"/>
              </a:xfrm>
              <a:custGeom>
                <a:avLst/>
                <a:gdLst>
                  <a:gd name="T0" fmla="*/ 2147483647 w 252"/>
                  <a:gd name="T1" fmla="*/ 2147483647 h 279"/>
                  <a:gd name="T2" fmla="*/ 2147483647 w 252"/>
                  <a:gd name="T3" fmla="*/ 2147483647 h 279"/>
                  <a:gd name="T4" fmla="*/ 2147483647 w 252"/>
                  <a:gd name="T5" fmla="*/ 2147483647 h 279"/>
                  <a:gd name="T6" fmla="*/ 2147483647 w 252"/>
                  <a:gd name="T7" fmla="*/ 2147483647 h 279"/>
                  <a:gd name="T8" fmla="*/ 2147483647 w 252"/>
                  <a:gd name="T9" fmla="*/ 2147483647 h 279"/>
                  <a:gd name="T10" fmla="*/ 0 w 252"/>
                  <a:gd name="T11" fmla="*/ 2147483647 h 279"/>
                  <a:gd name="T12" fmla="*/ 2147483647 w 252"/>
                  <a:gd name="T13" fmla="*/ 2147483647 h 279"/>
                  <a:gd name="T14" fmla="*/ 2147483647 w 252"/>
                  <a:gd name="T15" fmla="*/ 2147483647 h 279"/>
                  <a:gd name="T16" fmla="*/ 2147483647 w 252"/>
                  <a:gd name="T17" fmla="*/ 2147483647 h 279"/>
                  <a:gd name="T18" fmla="*/ 2147483647 w 252"/>
                  <a:gd name="T19" fmla="*/ 2147483647 h 279"/>
                  <a:gd name="T20" fmla="*/ 2147483647 w 252"/>
                  <a:gd name="T21" fmla="*/ 2147483647 h 279"/>
                  <a:gd name="T22" fmla="*/ 2147483647 w 252"/>
                  <a:gd name="T23" fmla="*/ 2147483647 h 279"/>
                  <a:gd name="T24" fmla="*/ 2147483647 w 252"/>
                  <a:gd name="T25" fmla="*/ 2147483647 h 279"/>
                  <a:gd name="T26" fmla="*/ 2147483647 w 252"/>
                  <a:gd name="T27" fmla="*/ 2147483647 h 279"/>
                  <a:gd name="T28" fmla="*/ 2147483647 w 252"/>
                  <a:gd name="T29" fmla="*/ 2147483647 h 279"/>
                  <a:gd name="T30" fmla="*/ 2147483647 w 252"/>
                  <a:gd name="T31" fmla="*/ 2147483647 h 279"/>
                  <a:gd name="T32" fmla="*/ 2147483647 w 252"/>
                  <a:gd name="T33" fmla="*/ 2147483647 h 279"/>
                  <a:gd name="T34" fmla="*/ 2147483647 w 252"/>
                  <a:gd name="T35" fmla="*/ 2147483647 h 279"/>
                  <a:gd name="T36" fmla="*/ 2147483647 w 252"/>
                  <a:gd name="T37" fmla="*/ 2147483647 h 279"/>
                  <a:gd name="T38" fmla="*/ 2147483647 w 252"/>
                  <a:gd name="T39" fmla="*/ 2147483647 h 279"/>
                  <a:gd name="T40" fmla="*/ 2147483647 w 252"/>
                  <a:gd name="T41" fmla="*/ 2147483647 h 279"/>
                  <a:gd name="T42" fmla="*/ 2147483647 w 252"/>
                  <a:gd name="T43" fmla="*/ 2147483647 h 279"/>
                  <a:gd name="T44" fmla="*/ 2147483647 w 252"/>
                  <a:gd name="T45" fmla="*/ 2147483647 h 279"/>
                  <a:gd name="T46" fmla="*/ 2147483647 w 252"/>
                  <a:gd name="T47" fmla="*/ 2147483647 h 279"/>
                  <a:gd name="T48" fmla="*/ 2147483647 w 252"/>
                  <a:gd name="T49" fmla="*/ 2147483647 h 279"/>
                  <a:gd name="T50" fmla="*/ 2147483647 w 252"/>
                  <a:gd name="T51" fmla="*/ 2147483647 h 279"/>
                  <a:gd name="T52" fmla="*/ 2147483647 w 252"/>
                  <a:gd name="T53" fmla="*/ 2147483647 h 279"/>
                  <a:gd name="T54" fmla="*/ 2147483647 w 252"/>
                  <a:gd name="T55" fmla="*/ 2147483647 h 279"/>
                  <a:gd name="T56" fmla="*/ 2147483647 w 252"/>
                  <a:gd name="T57" fmla="*/ 2147483647 h 279"/>
                  <a:gd name="T58" fmla="*/ 2147483647 w 252"/>
                  <a:gd name="T59" fmla="*/ 2147483647 h 279"/>
                  <a:gd name="T60" fmla="*/ 2147483647 w 252"/>
                  <a:gd name="T61" fmla="*/ 2147483647 h 279"/>
                  <a:gd name="T62" fmla="*/ 2147483647 w 252"/>
                  <a:gd name="T63" fmla="*/ 2147483647 h 279"/>
                  <a:gd name="T64" fmla="*/ 2147483647 w 252"/>
                  <a:gd name="T65" fmla="*/ 2147483647 h 279"/>
                  <a:gd name="T66" fmla="*/ 2147483647 w 252"/>
                  <a:gd name="T67" fmla="*/ 2147483647 h 279"/>
                  <a:gd name="T68" fmla="*/ 2147483647 w 252"/>
                  <a:gd name="T69" fmla="*/ 2147483647 h 279"/>
                  <a:gd name="T70" fmla="*/ 2147483647 w 252"/>
                  <a:gd name="T71" fmla="*/ 2147483647 h 279"/>
                  <a:gd name="T72" fmla="*/ 2147483647 w 252"/>
                  <a:gd name="T73" fmla="*/ 2147483647 h 279"/>
                  <a:gd name="T74" fmla="*/ 2147483647 w 252"/>
                  <a:gd name="T75" fmla="*/ 2147483647 h 279"/>
                  <a:gd name="T76" fmla="*/ 2147483647 w 252"/>
                  <a:gd name="T77" fmla="*/ 2147483647 h 2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52" h="279">
                    <a:moveTo>
                      <a:pt x="224" y="68"/>
                    </a:moveTo>
                    <a:cubicBezTo>
                      <a:pt x="213" y="41"/>
                      <a:pt x="188" y="0"/>
                      <a:pt x="116" y="9"/>
                    </a:cubicBezTo>
                    <a:cubicBezTo>
                      <a:pt x="67" y="15"/>
                      <a:pt x="34" y="48"/>
                      <a:pt x="30" y="52"/>
                    </a:cubicBezTo>
                    <a:cubicBezTo>
                      <a:pt x="26" y="57"/>
                      <a:pt x="16" y="70"/>
                      <a:pt x="16" y="70"/>
                    </a:cubicBezTo>
                    <a:cubicBezTo>
                      <a:pt x="10" y="80"/>
                      <a:pt x="9" y="84"/>
                      <a:pt x="4" y="95"/>
                    </a:cubicBezTo>
                    <a:cubicBezTo>
                      <a:pt x="4" y="95"/>
                      <a:pt x="1" y="108"/>
                      <a:pt x="0" y="119"/>
                    </a:cubicBezTo>
                    <a:cubicBezTo>
                      <a:pt x="0" y="130"/>
                      <a:pt x="4" y="145"/>
                      <a:pt x="9" y="158"/>
                    </a:cubicBezTo>
                    <a:cubicBezTo>
                      <a:pt x="12" y="163"/>
                      <a:pt x="14" y="167"/>
                      <a:pt x="19" y="174"/>
                    </a:cubicBezTo>
                    <a:cubicBezTo>
                      <a:pt x="23" y="179"/>
                      <a:pt x="26" y="185"/>
                      <a:pt x="32" y="191"/>
                    </a:cubicBezTo>
                    <a:cubicBezTo>
                      <a:pt x="43" y="203"/>
                      <a:pt x="43" y="203"/>
                      <a:pt x="43" y="203"/>
                    </a:cubicBezTo>
                    <a:cubicBezTo>
                      <a:pt x="51" y="212"/>
                      <a:pt x="62" y="221"/>
                      <a:pt x="62" y="221"/>
                    </a:cubicBezTo>
                    <a:cubicBezTo>
                      <a:pt x="62" y="221"/>
                      <a:pt x="82" y="237"/>
                      <a:pt x="84" y="239"/>
                    </a:cubicBezTo>
                    <a:cubicBezTo>
                      <a:pt x="95" y="246"/>
                      <a:pt x="95" y="246"/>
                      <a:pt x="95" y="246"/>
                    </a:cubicBezTo>
                    <a:cubicBezTo>
                      <a:pt x="95" y="246"/>
                      <a:pt x="113" y="257"/>
                      <a:pt x="122" y="261"/>
                    </a:cubicBezTo>
                    <a:cubicBezTo>
                      <a:pt x="130" y="265"/>
                      <a:pt x="142" y="271"/>
                      <a:pt x="154" y="273"/>
                    </a:cubicBezTo>
                    <a:cubicBezTo>
                      <a:pt x="171" y="277"/>
                      <a:pt x="178" y="279"/>
                      <a:pt x="195" y="276"/>
                    </a:cubicBezTo>
                    <a:cubicBezTo>
                      <a:pt x="200" y="274"/>
                      <a:pt x="215" y="269"/>
                      <a:pt x="225" y="249"/>
                    </a:cubicBezTo>
                    <a:cubicBezTo>
                      <a:pt x="225" y="249"/>
                      <a:pt x="230" y="243"/>
                      <a:pt x="234" y="226"/>
                    </a:cubicBezTo>
                    <a:cubicBezTo>
                      <a:pt x="240" y="206"/>
                      <a:pt x="252" y="140"/>
                      <a:pt x="224" y="68"/>
                    </a:cubicBezTo>
                    <a:close/>
                    <a:moveTo>
                      <a:pt x="133" y="159"/>
                    </a:moveTo>
                    <a:cubicBezTo>
                      <a:pt x="90" y="231"/>
                      <a:pt x="90" y="231"/>
                      <a:pt x="90" y="231"/>
                    </a:cubicBezTo>
                    <a:cubicBezTo>
                      <a:pt x="90" y="231"/>
                      <a:pt x="79" y="223"/>
                      <a:pt x="78" y="213"/>
                    </a:cubicBezTo>
                    <a:cubicBezTo>
                      <a:pt x="78" y="213"/>
                      <a:pt x="77" y="207"/>
                      <a:pt x="81" y="200"/>
                    </a:cubicBezTo>
                    <a:cubicBezTo>
                      <a:pt x="111" y="138"/>
                      <a:pt x="111" y="138"/>
                      <a:pt x="111" y="138"/>
                    </a:cubicBezTo>
                    <a:cubicBezTo>
                      <a:pt x="111" y="138"/>
                      <a:pt x="123" y="133"/>
                      <a:pt x="132" y="148"/>
                    </a:cubicBezTo>
                    <a:cubicBezTo>
                      <a:pt x="132" y="148"/>
                      <a:pt x="136" y="153"/>
                      <a:pt x="133" y="159"/>
                    </a:cubicBezTo>
                    <a:close/>
                    <a:moveTo>
                      <a:pt x="195" y="222"/>
                    </a:moveTo>
                    <a:cubicBezTo>
                      <a:pt x="137" y="140"/>
                      <a:pt x="137" y="140"/>
                      <a:pt x="137" y="140"/>
                    </a:cubicBezTo>
                    <a:cubicBezTo>
                      <a:pt x="128" y="127"/>
                      <a:pt x="110" y="125"/>
                      <a:pt x="98" y="136"/>
                    </a:cubicBezTo>
                    <a:cubicBezTo>
                      <a:pt x="82" y="151"/>
                      <a:pt x="82" y="151"/>
                      <a:pt x="82" y="151"/>
                    </a:cubicBezTo>
                    <a:cubicBezTo>
                      <a:pt x="75" y="158"/>
                      <a:pt x="64" y="158"/>
                      <a:pt x="57" y="151"/>
                    </a:cubicBezTo>
                    <a:cubicBezTo>
                      <a:pt x="55" y="149"/>
                      <a:pt x="55" y="149"/>
                      <a:pt x="55" y="149"/>
                    </a:cubicBezTo>
                    <a:cubicBezTo>
                      <a:pt x="70" y="129"/>
                      <a:pt x="70" y="129"/>
                      <a:pt x="70" y="129"/>
                    </a:cubicBezTo>
                    <a:cubicBezTo>
                      <a:pt x="81" y="114"/>
                      <a:pt x="82" y="95"/>
                      <a:pt x="72" y="80"/>
                    </a:cubicBezTo>
                    <a:cubicBezTo>
                      <a:pt x="55" y="52"/>
                      <a:pt x="55" y="52"/>
                      <a:pt x="55" y="52"/>
                    </a:cubicBezTo>
                    <a:cubicBezTo>
                      <a:pt x="100" y="52"/>
                      <a:pt x="100" y="52"/>
                      <a:pt x="100" y="52"/>
                    </a:cubicBezTo>
                    <a:cubicBezTo>
                      <a:pt x="115" y="52"/>
                      <a:pt x="140" y="55"/>
                      <a:pt x="154" y="83"/>
                    </a:cubicBezTo>
                    <a:cubicBezTo>
                      <a:pt x="221" y="224"/>
                      <a:pt x="221" y="224"/>
                      <a:pt x="221" y="224"/>
                    </a:cubicBezTo>
                    <a:cubicBezTo>
                      <a:pt x="214" y="232"/>
                      <a:pt x="201" y="231"/>
                      <a:pt x="195" y="222"/>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0" name="Freeform 97"/>
              <p:cNvSpPr>
                <a:spLocks noChangeAspect="1" noEditPoints="1"/>
              </p:cNvSpPr>
              <p:nvPr userDrawn="1"/>
            </p:nvSpPr>
            <p:spPr bwMode="auto">
              <a:xfrm>
                <a:off x="78" y="4680"/>
                <a:ext cx="2221" cy="2256"/>
              </a:xfrm>
              <a:custGeom>
                <a:avLst/>
                <a:gdLst>
                  <a:gd name="T0" fmla="*/ 2147483647 w 370"/>
                  <a:gd name="T1" fmla="*/ 2147483647 h 376"/>
                  <a:gd name="T2" fmla="*/ 2147483647 w 370"/>
                  <a:gd name="T3" fmla="*/ 0 h 376"/>
                  <a:gd name="T4" fmla="*/ 2147483647 w 370"/>
                  <a:gd name="T5" fmla="*/ 2147483647 h 376"/>
                  <a:gd name="T6" fmla="*/ 2147483647 w 370"/>
                  <a:gd name="T7" fmla="*/ 2147483647 h 376"/>
                  <a:gd name="T8" fmla="*/ 2147483647 w 370"/>
                  <a:gd name="T9" fmla="*/ 2147483647 h 376"/>
                  <a:gd name="T10" fmla="*/ 2147483647 w 370"/>
                  <a:gd name="T11" fmla="*/ 2147483647 h 376"/>
                  <a:gd name="T12" fmla="*/ 2147483647 w 370"/>
                  <a:gd name="T13" fmla="*/ 2147483647 h 376"/>
                  <a:gd name="T14" fmla="*/ 2147483647 w 370"/>
                  <a:gd name="T15" fmla="*/ 2147483647 h 376"/>
                  <a:gd name="T16" fmla="*/ 2147483647 w 370"/>
                  <a:gd name="T17" fmla="*/ 2147483647 h 376"/>
                  <a:gd name="T18" fmla="*/ 2147483647 w 370"/>
                  <a:gd name="T19" fmla="*/ 2147483647 h 376"/>
                  <a:gd name="T20" fmla="*/ 2147483647 w 370"/>
                  <a:gd name="T21" fmla="*/ 2147483647 h 376"/>
                  <a:gd name="T22" fmla="*/ 2147483647 w 370"/>
                  <a:gd name="T23" fmla="*/ 2147483647 h 376"/>
                  <a:gd name="T24" fmla="*/ 2147483647 w 370"/>
                  <a:gd name="T25" fmla="*/ 2147483647 h 376"/>
                  <a:gd name="T26" fmla="*/ 2147483647 w 370"/>
                  <a:gd name="T27" fmla="*/ 2147483647 h 3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70" h="376">
                    <a:moveTo>
                      <a:pt x="342" y="83"/>
                    </a:moveTo>
                    <a:cubicBezTo>
                      <a:pt x="317" y="31"/>
                      <a:pt x="268" y="0"/>
                      <a:pt x="208" y="0"/>
                    </a:cubicBezTo>
                    <a:cubicBezTo>
                      <a:pt x="181" y="0"/>
                      <a:pt x="152" y="7"/>
                      <a:pt x="126" y="20"/>
                    </a:cubicBezTo>
                    <a:cubicBezTo>
                      <a:pt x="38" y="61"/>
                      <a:pt x="0" y="147"/>
                      <a:pt x="36" y="225"/>
                    </a:cubicBezTo>
                    <a:cubicBezTo>
                      <a:pt x="68" y="292"/>
                      <a:pt x="173" y="374"/>
                      <a:pt x="255" y="374"/>
                    </a:cubicBezTo>
                    <a:cubicBezTo>
                      <a:pt x="271" y="374"/>
                      <a:pt x="285" y="371"/>
                      <a:pt x="298" y="365"/>
                    </a:cubicBezTo>
                    <a:cubicBezTo>
                      <a:pt x="338" y="346"/>
                      <a:pt x="362" y="300"/>
                      <a:pt x="367" y="234"/>
                    </a:cubicBezTo>
                    <a:cubicBezTo>
                      <a:pt x="370" y="182"/>
                      <a:pt x="360" y="123"/>
                      <a:pt x="342" y="83"/>
                    </a:cubicBezTo>
                    <a:close/>
                    <a:moveTo>
                      <a:pt x="288" y="343"/>
                    </a:moveTo>
                    <a:cubicBezTo>
                      <a:pt x="218" y="376"/>
                      <a:pt x="91" y="285"/>
                      <a:pt x="58" y="214"/>
                    </a:cubicBezTo>
                    <a:cubicBezTo>
                      <a:pt x="25" y="144"/>
                      <a:pt x="66" y="74"/>
                      <a:pt x="136" y="41"/>
                    </a:cubicBezTo>
                    <a:cubicBezTo>
                      <a:pt x="160" y="30"/>
                      <a:pt x="185" y="24"/>
                      <a:pt x="208" y="24"/>
                    </a:cubicBezTo>
                    <a:cubicBezTo>
                      <a:pt x="255" y="24"/>
                      <a:pt x="298" y="47"/>
                      <a:pt x="320" y="93"/>
                    </a:cubicBezTo>
                    <a:cubicBezTo>
                      <a:pt x="353" y="163"/>
                      <a:pt x="358" y="310"/>
                      <a:pt x="288" y="3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1" name="Freeform 98"/>
              <p:cNvSpPr>
                <a:spLocks noChangeAspect="1" noEditPoints="1"/>
              </p:cNvSpPr>
              <p:nvPr userDrawn="1"/>
            </p:nvSpPr>
            <p:spPr bwMode="auto">
              <a:xfrm>
                <a:off x="6531" y="5670"/>
                <a:ext cx="546" cy="660"/>
              </a:xfrm>
              <a:custGeom>
                <a:avLst/>
                <a:gdLst>
                  <a:gd name="T0" fmla="*/ 2147483647 w 91"/>
                  <a:gd name="T1" fmla="*/ 2147483647 h 110"/>
                  <a:gd name="T2" fmla="*/ 2147483647 w 91"/>
                  <a:gd name="T3" fmla="*/ 2147483647 h 110"/>
                  <a:gd name="T4" fmla="*/ 2147483647 w 91"/>
                  <a:gd name="T5" fmla="*/ 2147483647 h 110"/>
                  <a:gd name="T6" fmla="*/ 2147483647 w 91"/>
                  <a:gd name="T7" fmla="*/ 2147483647 h 110"/>
                  <a:gd name="T8" fmla="*/ 2147483647 w 91"/>
                  <a:gd name="T9" fmla="*/ 0 h 110"/>
                  <a:gd name="T10" fmla="*/ 2147483647 w 91"/>
                  <a:gd name="T11" fmla="*/ 2147483647 h 110"/>
                  <a:gd name="T12" fmla="*/ 2147483647 w 91"/>
                  <a:gd name="T13" fmla="*/ 2147483647 h 110"/>
                  <a:gd name="T14" fmla="*/ 2147483647 w 91"/>
                  <a:gd name="T15" fmla="*/ 2147483647 h 110"/>
                  <a:gd name="T16" fmla="*/ 2147483647 w 91"/>
                  <a:gd name="T17" fmla="*/ 2147483647 h 110"/>
                  <a:gd name="T18" fmla="*/ 2147483647 w 91"/>
                  <a:gd name="T19" fmla="*/ 2147483647 h 110"/>
                  <a:gd name="T20" fmla="*/ 2147483647 w 91"/>
                  <a:gd name="T21" fmla="*/ 2147483647 h 110"/>
                  <a:gd name="T22" fmla="*/ 2147483647 w 91"/>
                  <a:gd name="T23" fmla="*/ 2147483647 h 110"/>
                  <a:gd name="T24" fmla="*/ 0 w 91"/>
                  <a:gd name="T25" fmla="*/ 2147483647 h 110"/>
                  <a:gd name="T26" fmla="*/ 2147483647 w 91"/>
                  <a:gd name="T27" fmla="*/ 2147483647 h 110"/>
                  <a:gd name="T28" fmla="*/ 2147483647 w 91"/>
                  <a:gd name="T29" fmla="*/ 2147483647 h 110"/>
                  <a:gd name="T30" fmla="*/ 2147483647 w 91"/>
                  <a:gd name="T31" fmla="*/ 2147483647 h 110"/>
                  <a:gd name="T32" fmla="*/ 2147483647 w 91"/>
                  <a:gd name="T33" fmla="*/ 2147483647 h 110"/>
                  <a:gd name="T34" fmla="*/ 2147483647 w 91"/>
                  <a:gd name="T35" fmla="*/ 2147483647 h 110"/>
                  <a:gd name="T36" fmla="*/ 2147483647 w 91"/>
                  <a:gd name="T37" fmla="*/ 2147483647 h 110"/>
                  <a:gd name="T38" fmla="*/ 2147483647 w 91"/>
                  <a:gd name="T39" fmla="*/ 2147483647 h 110"/>
                  <a:gd name="T40" fmla="*/ 2147483647 w 91"/>
                  <a:gd name="T41" fmla="*/ 2147483647 h 110"/>
                  <a:gd name="T42" fmla="*/ 2147483647 w 91"/>
                  <a:gd name="T43" fmla="*/ 2147483647 h 110"/>
                  <a:gd name="T44" fmla="*/ 2147483647 w 91"/>
                  <a:gd name="T45" fmla="*/ 2147483647 h 110"/>
                  <a:gd name="T46" fmla="*/ 2147483647 w 91"/>
                  <a:gd name="T47" fmla="*/ 2147483647 h 110"/>
                  <a:gd name="T48" fmla="*/ 2147483647 w 91"/>
                  <a:gd name="T49" fmla="*/ 2147483647 h 1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1" h="110">
                    <a:moveTo>
                      <a:pt x="91" y="108"/>
                    </a:moveTo>
                    <a:cubicBezTo>
                      <a:pt x="89" y="101"/>
                      <a:pt x="89" y="94"/>
                      <a:pt x="89" y="87"/>
                    </a:cubicBezTo>
                    <a:cubicBezTo>
                      <a:pt x="89" y="45"/>
                      <a:pt x="89" y="45"/>
                      <a:pt x="89" y="45"/>
                    </a:cubicBezTo>
                    <a:cubicBezTo>
                      <a:pt x="89" y="34"/>
                      <a:pt x="89" y="20"/>
                      <a:pt x="80" y="10"/>
                    </a:cubicBezTo>
                    <a:cubicBezTo>
                      <a:pt x="72" y="1"/>
                      <a:pt x="59" y="0"/>
                      <a:pt x="48" y="0"/>
                    </a:cubicBezTo>
                    <a:cubicBezTo>
                      <a:pt x="39" y="0"/>
                      <a:pt x="8" y="2"/>
                      <a:pt x="4" y="27"/>
                    </a:cubicBezTo>
                    <a:cubicBezTo>
                      <a:pt x="16" y="29"/>
                      <a:pt x="16" y="29"/>
                      <a:pt x="16" y="29"/>
                    </a:cubicBezTo>
                    <a:cubicBezTo>
                      <a:pt x="19" y="17"/>
                      <a:pt x="30" y="10"/>
                      <a:pt x="47" y="10"/>
                    </a:cubicBezTo>
                    <a:cubicBezTo>
                      <a:pt x="67" y="10"/>
                      <a:pt x="76" y="18"/>
                      <a:pt x="76" y="38"/>
                    </a:cubicBezTo>
                    <a:cubicBezTo>
                      <a:pt x="76" y="44"/>
                      <a:pt x="76" y="44"/>
                      <a:pt x="76" y="44"/>
                    </a:cubicBezTo>
                    <a:cubicBezTo>
                      <a:pt x="60" y="44"/>
                      <a:pt x="60" y="44"/>
                      <a:pt x="60" y="44"/>
                    </a:cubicBezTo>
                    <a:cubicBezTo>
                      <a:pt x="48" y="44"/>
                      <a:pt x="32" y="45"/>
                      <a:pt x="19" y="50"/>
                    </a:cubicBezTo>
                    <a:cubicBezTo>
                      <a:pt x="8" y="56"/>
                      <a:pt x="0" y="67"/>
                      <a:pt x="0" y="79"/>
                    </a:cubicBezTo>
                    <a:cubicBezTo>
                      <a:pt x="0" y="100"/>
                      <a:pt x="18" y="110"/>
                      <a:pt x="36" y="110"/>
                    </a:cubicBezTo>
                    <a:cubicBezTo>
                      <a:pt x="54" y="110"/>
                      <a:pt x="66" y="103"/>
                      <a:pt x="73" y="89"/>
                    </a:cubicBezTo>
                    <a:cubicBezTo>
                      <a:pt x="75" y="84"/>
                      <a:pt x="75" y="84"/>
                      <a:pt x="75" y="84"/>
                    </a:cubicBezTo>
                    <a:cubicBezTo>
                      <a:pt x="76" y="89"/>
                      <a:pt x="76" y="89"/>
                      <a:pt x="76" y="89"/>
                    </a:cubicBezTo>
                    <a:cubicBezTo>
                      <a:pt x="78" y="108"/>
                      <a:pt x="78" y="108"/>
                      <a:pt x="78" y="108"/>
                    </a:cubicBezTo>
                    <a:lnTo>
                      <a:pt x="91" y="108"/>
                    </a:lnTo>
                    <a:close/>
                    <a:moveTo>
                      <a:pt x="76" y="62"/>
                    </a:moveTo>
                    <a:cubicBezTo>
                      <a:pt x="76" y="73"/>
                      <a:pt x="63" y="100"/>
                      <a:pt x="40" y="100"/>
                    </a:cubicBezTo>
                    <a:cubicBezTo>
                      <a:pt x="29" y="100"/>
                      <a:pt x="15" y="95"/>
                      <a:pt x="15" y="80"/>
                    </a:cubicBezTo>
                    <a:cubicBezTo>
                      <a:pt x="15" y="53"/>
                      <a:pt x="49" y="53"/>
                      <a:pt x="60" y="53"/>
                    </a:cubicBezTo>
                    <a:cubicBezTo>
                      <a:pt x="76" y="53"/>
                      <a:pt x="76" y="53"/>
                      <a:pt x="76" y="53"/>
                    </a:cubicBezTo>
                    <a:lnTo>
                      <a:pt x="76" y="62"/>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2" name="Freeform 99"/>
              <p:cNvSpPr>
                <a:spLocks noChangeAspect="1" noEditPoints="1"/>
              </p:cNvSpPr>
              <p:nvPr userDrawn="1"/>
            </p:nvSpPr>
            <p:spPr bwMode="auto">
              <a:xfrm>
                <a:off x="7156" y="5586"/>
                <a:ext cx="600" cy="978"/>
              </a:xfrm>
              <a:custGeom>
                <a:avLst/>
                <a:gdLst>
                  <a:gd name="T0" fmla="*/ 2147483647 w 100"/>
                  <a:gd name="T1" fmla="*/ 2147483647 h 163"/>
                  <a:gd name="T2" fmla="*/ 2147483647 w 100"/>
                  <a:gd name="T3" fmla="*/ 2147483647 h 163"/>
                  <a:gd name="T4" fmla="*/ 2147483647 w 100"/>
                  <a:gd name="T5" fmla="*/ 2147483647 h 163"/>
                  <a:gd name="T6" fmla="*/ 2147483647 w 100"/>
                  <a:gd name="T7" fmla="*/ 2147483647 h 163"/>
                  <a:gd name="T8" fmla="*/ 2147483647 w 100"/>
                  <a:gd name="T9" fmla="*/ 2147483647 h 163"/>
                  <a:gd name="T10" fmla="*/ 2147483647 w 100"/>
                  <a:gd name="T11" fmla="*/ 2147483647 h 163"/>
                  <a:gd name="T12" fmla="*/ 2147483647 w 100"/>
                  <a:gd name="T13" fmla="*/ 2147483647 h 163"/>
                  <a:gd name="T14" fmla="*/ 2147483647 w 100"/>
                  <a:gd name="T15" fmla="*/ 2147483647 h 163"/>
                  <a:gd name="T16" fmla="*/ 2147483647 w 100"/>
                  <a:gd name="T17" fmla="*/ 2147483647 h 163"/>
                  <a:gd name="T18" fmla="*/ 2147483647 w 100"/>
                  <a:gd name="T19" fmla="*/ 2147483647 h 163"/>
                  <a:gd name="T20" fmla="*/ 2147483647 w 100"/>
                  <a:gd name="T21" fmla="*/ 2147483647 h 163"/>
                  <a:gd name="T22" fmla="*/ 2147483647 w 100"/>
                  <a:gd name="T23" fmla="*/ 2147483647 h 163"/>
                  <a:gd name="T24" fmla="*/ 2147483647 w 100"/>
                  <a:gd name="T25" fmla="*/ 2147483647 h 163"/>
                  <a:gd name="T26" fmla="*/ 2147483647 w 100"/>
                  <a:gd name="T27" fmla="*/ 2147483647 h 163"/>
                  <a:gd name="T28" fmla="*/ 2147483647 w 100"/>
                  <a:gd name="T29" fmla="*/ 2147483647 h 163"/>
                  <a:gd name="T30" fmla="*/ 2147483647 w 100"/>
                  <a:gd name="T31" fmla="*/ 2147483647 h 163"/>
                  <a:gd name="T32" fmla="*/ 2147483647 w 100"/>
                  <a:gd name="T33" fmla="*/ 0 h 163"/>
                  <a:gd name="T34" fmla="*/ 2147483647 w 100"/>
                  <a:gd name="T35" fmla="*/ 0 h 163"/>
                  <a:gd name="T36" fmla="*/ 2147483647 w 100"/>
                  <a:gd name="T37" fmla="*/ 0 h 163"/>
                  <a:gd name="T38" fmla="*/ 2147483647 w 100"/>
                  <a:gd name="T39" fmla="*/ 2147483647 h 163"/>
                  <a:gd name="T40" fmla="*/ 2147483647 w 100"/>
                  <a:gd name="T41" fmla="*/ 2147483647 h 163"/>
                  <a:gd name="T42" fmla="*/ 2147483647 w 100"/>
                  <a:gd name="T43" fmla="*/ 2147483647 h 163"/>
                  <a:gd name="T44" fmla="*/ 2147483647 w 100"/>
                  <a:gd name="T45" fmla="*/ 2147483647 h 163"/>
                  <a:gd name="T46" fmla="*/ 2147483647 w 100"/>
                  <a:gd name="T47" fmla="*/ 2147483647 h 163"/>
                  <a:gd name="T48" fmla="*/ 2147483647 w 100"/>
                  <a:gd name="T49" fmla="*/ 2147483647 h 163"/>
                  <a:gd name="T50" fmla="*/ 2147483647 w 100"/>
                  <a:gd name="T51" fmla="*/ 2147483647 h 163"/>
                  <a:gd name="T52" fmla="*/ 2147483647 w 100"/>
                  <a:gd name="T53" fmla="*/ 2147483647 h 163"/>
                  <a:gd name="T54" fmla="*/ 2147483647 w 100"/>
                  <a:gd name="T55" fmla="*/ 2147483647 h 163"/>
                  <a:gd name="T56" fmla="*/ 2147483647 w 100"/>
                  <a:gd name="T57" fmla="*/ 2147483647 h 163"/>
                  <a:gd name="T58" fmla="*/ 2147483647 w 100"/>
                  <a:gd name="T59" fmla="*/ 2147483647 h 163"/>
                  <a:gd name="T60" fmla="*/ 2147483647 w 100"/>
                  <a:gd name="T61" fmla="*/ 2147483647 h 163"/>
                  <a:gd name="T62" fmla="*/ 0 w 100"/>
                  <a:gd name="T63" fmla="*/ 2147483647 h 163"/>
                  <a:gd name="T64" fmla="*/ 2147483647 w 100"/>
                  <a:gd name="T65" fmla="*/ 2147483647 h 163"/>
                  <a:gd name="T66" fmla="*/ 2147483647 w 100"/>
                  <a:gd name="T67" fmla="*/ 2147483647 h 163"/>
                  <a:gd name="T68" fmla="*/ 2147483647 w 100"/>
                  <a:gd name="T69" fmla="*/ 2147483647 h 163"/>
                  <a:gd name="T70" fmla="*/ 2147483647 w 100"/>
                  <a:gd name="T71" fmla="*/ 2147483647 h 163"/>
                  <a:gd name="T72" fmla="*/ 2147483647 w 100"/>
                  <a:gd name="T73" fmla="*/ 2147483647 h 163"/>
                  <a:gd name="T74" fmla="*/ 2147483647 w 100"/>
                  <a:gd name="T75" fmla="*/ 2147483647 h 163"/>
                  <a:gd name="T76" fmla="*/ 2147483647 w 100"/>
                  <a:gd name="T77" fmla="*/ 2147483647 h 163"/>
                  <a:gd name="T78" fmla="*/ 2147483647 w 100"/>
                  <a:gd name="T79" fmla="*/ 2147483647 h 163"/>
                  <a:gd name="T80" fmla="*/ 2147483647 w 100"/>
                  <a:gd name="T81" fmla="*/ 2147483647 h 163"/>
                  <a:gd name="T82" fmla="*/ 2147483647 w 100"/>
                  <a:gd name="T83" fmla="*/ 2147483647 h 163"/>
                  <a:gd name="T84" fmla="*/ 2147483647 w 100"/>
                  <a:gd name="T85" fmla="*/ 2147483647 h 163"/>
                  <a:gd name="T86" fmla="*/ 2147483647 w 100"/>
                  <a:gd name="T87" fmla="*/ 2147483647 h 163"/>
                  <a:gd name="T88" fmla="*/ 2147483647 w 100"/>
                  <a:gd name="T89" fmla="*/ 2147483647 h 163"/>
                  <a:gd name="T90" fmla="*/ 2147483647 w 100"/>
                  <a:gd name="T91" fmla="*/ 2147483647 h 163"/>
                  <a:gd name="T92" fmla="*/ 2147483647 w 100"/>
                  <a:gd name="T93" fmla="*/ 2147483647 h 163"/>
                  <a:gd name="T94" fmla="*/ 2147483647 w 100"/>
                  <a:gd name="T95" fmla="*/ 2147483647 h 163"/>
                  <a:gd name="T96" fmla="*/ 2147483647 w 100"/>
                  <a:gd name="T97" fmla="*/ 2147483647 h 163"/>
                  <a:gd name="T98" fmla="*/ 2147483647 w 100"/>
                  <a:gd name="T99" fmla="*/ 2147483647 h 163"/>
                  <a:gd name="T100" fmla="*/ 2147483647 w 100"/>
                  <a:gd name="T101" fmla="*/ 2147483647 h 1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 h="163">
                    <a:moveTo>
                      <a:pt x="85" y="111"/>
                    </a:moveTo>
                    <a:cubicBezTo>
                      <a:pt x="78" y="108"/>
                      <a:pt x="66" y="108"/>
                      <a:pt x="57" y="107"/>
                    </a:cubicBezTo>
                    <a:cubicBezTo>
                      <a:pt x="54" y="107"/>
                      <a:pt x="54" y="107"/>
                      <a:pt x="54" y="107"/>
                    </a:cubicBezTo>
                    <a:cubicBezTo>
                      <a:pt x="51" y="107"/>
                      <a:pt x="49" y="107"/>
                      <a:pt x="46" y="107"/>
                    </a:cubicBezTo>
                    <a:cubicBezTo>
                      <a:pt x="40" y="107"/>
                      <a:pt x="33" y="107"/>
                      <a:pt x="28" y="106"/>
                    </a:cubicBezTo>
                    <a:cubicBezTo>
                      <a:pt x="22" y="104"/>
                      <a:pt x="18" y="100"/>
                      <a:pt x="18" y="95"/>
                    </a:cubicBezTo>
                    <a:cubicBezTo>
                      <a:pt x="18" y="88"/>
                      <a:pt x="26" y="83"/>
                      <a:pt x="32" y="83"/>
                    </a:cubicBezTo>
                    <a:cubicBezTo>
                      <a:pt x="34" y="83"/>
                      <a:pt x="36" y="84"/>
                      <a:pt x="38" y="84"/>
                    </a:cubicBezTo>
                    <a:cubicBezTo>
                      <a:pt x="41" y="84"/>
                      <a:pt x="44" y="85"/>
                      <a:pt x="46" y="85"/>
                    </a:cubicBezTo>
                    <a:cubicBezTo>
                      <a:pt x="57" y="85"/>
                      <a:pt x="66" y="82"/>
                      <a:pt x="73" y="77"/>
                    </a:cubicBezTo>
                    <a:cubicBezTo>
                      <a:pt x="81" y="70"/>
                      <a:pt x="86" y="61"/>
                      <a:pt x="86" y="51"/>
                    </a:cubicBezTo>
                    <a:cubicBezTo>
                      <a:pt x="86" y="42"/>
                      <a:pt x="82" y="33"/>
                      <a:pt x="76" y="26"/>
                    </a:cubicBezTo>
                    <a:cubicBezTo>
                      <a:pt x="75" y="25"/>
                      <a:pt x="75" y="25"/>
                      <a:pt x="75" y="25"/>
                    </a:cubicBezTo>
                    <a:cubicBezTo>
                      <a:pt x="76" y="24"/>
                      <a:pt x="76" y="24"/>
                      <a:pt x="76" y="24"/>
                    </a:cubicBezTo>
                    <a:cubicBezTo>
                      <a:pt x="77" y="12"/>
                      <a:pt x="86" y="11"/>
                      <a:pt x="96" y="11"/>
                    </a:cubicBezTo>
                    <a:cubicBezTo>
                      <a:pt x="96" y="11"/>
                      <a:pt x="96" y="11"/>
                      <a:pt x="96" y="11"/>
                    </a:cubicBezTo>
                    <a:cubicBezTo>
                      <a:pt x="96" y="0"/>
                      <a:pt x="96" y="0"/>
                      <a:pt x="96" y="0"/>
                    </a:cubicBezTo>
                    <a:cubicBezTo>
                      <a:pt x="93" y="0"/>
                      <a:pt x="93" y="0"/>
                      <a:pt x="93" y="0"/>
                    </a:cubicBezTo>
                    <a:cubicBezTo>
                      <a:pt x="93" y="0"/>
                      <a:pt x="92" y="0"/>
                      <a:pt x="91" y="0"/>
                    </a:cubicBezTo>
                    <a:cubicBezTo>
                      <a:pt x="78" y="0"/>
                      <a:pt x="73" y="5"/>
                      <a:pt x="70" y="18"/>
                    </a:cubicBezTo>
                    <a:cubicBezTo>
                      <a:pt x="70" y="20"/>
                      <a:pt x="70" y="20"/>
                      <a:pt x="70" y="20"/>
                    </a:cubicBezTo>
                    <a:cubicBezTo>
                      <a:pt x="68" y="19"/>
                      <a:pt x="68" y="19"/>
                      <a:pt x="68" y="19"/>
                    </a:cubicBezTo>
                    <a:cubicBezTo>
                      <a:pt x="62" y="16"/>
                      <a:pt x="54" y="14"/>
                      <a:pt x="47" y="14"/>
                    </a:cubicBezTo>
                    <a:cubicBezTo>
                      <a:pt x="27" y="14"/>
                      <a:pt x="7" y="26"/>
                      <a:pt x="7" y="49"/>
                    </a:cubicBezTo>
                    <a:cubicBezTo>
                      <a:pt x="7" y="61"/>
                      <a:pt x="11" y="70"/>
                      <a:pt x="20" y="77"/>
                    </a:cubicBezTo>
                    <a:cubicBezTo>
                      <a:pt x="22" y="78"/>
                      <a:pt x="22" y="78"/>
                      <a:pt x="22" y="78"/>
                    </a:cubicBezTo>
                    <a:cubicBezTo>
                      <a:pt x="20" y="79"/>
                      <a:pt x="20" y="79"/>
                      <a:pt x="20" y="79"/>
                    </a:cubicBezTo>
                    <a:cubicBezTo>
                      <a:pt x="11" y="84"/>
                      <a:pt x="6" y="88"/>
                      <a:pt x="6" y="97"/>
                    </a:cubicBezTo>
                    <a:cubicBezTo>
                      <a:pt x="6" y="104"/>
                      <a:pt x="9" y="109"/>
                      <a:pt x="16" y="113"/>
                    </a:cubicBezTo>
                    <a:cubicBezTo>
                      <a:pt x="18" y="115"/>
                      <a:pt x="18" y="115"/>
                      <a:pt x="18" y="115"/>
                    </a:cubicBezTo>
                    <a:cubicBezTo>
                      <a:pt x="15" y="116"/>
                      <a:pt x="15" y="116"/>
                      <a:pt x="15" y="116"/>
                    </a:cubicBezTo>
                    <a:cubicBezTo>
                      <a:pt x="5" y="120"/>
                      <a:pt x="0" y="126"/>
                      <a:pt x="0" y="136"/>
                    </a:cubicBezTo>
                    <a:cubicBezTo>
                      <a:pt x="0" y="149"/>
                      <a:pt x="9" y="155"/>
                      <a:pt x="17" y="159"/>
                    </a:cubicBezTo>
                    <a:cubicBezTo>
                      <a:pt x="26" y="162"/>
                      <a:pt x="38" y="163"/>
                      <a:pt x="49" y="163"/>
                    </a:cubicBezTo>
                    <a:cubicBezTo>
                      <a:pt x="83" y="163"/>
                      <a:pt x="100" y="153"/>
                      <a:pt x="100" y="133"/>
                    </a:cubicBezTo>
                    <a:cubicBezTo>
                      <a:pt x="100" y="123"/>
                      <a:pt x="94" y="115"/>
                      <a:pt x="85" y="111"/>
                    </a:cubicBezTo>
                    <a:close/>
                    <a:moveTo>
                      <a:pt x="21" y="50"/>
                    </a:moveTo>
                    <a:cubicBezTo>
                      <a:pt x="21" y="35"/>
                      <a:pt x="32" y="24"/>
                      <a:pt x="47" y="24"/>
                    </a:cubicBezTo>
                    <a:cubicBezTo>
                      <a:pt x="61" y="24"/>
                      <a:pt x="72" y="35"/>
                      <a:pt x="72" y="49"/>
                    </a:cubicBezTo>
                    <a:cubicBezTo>
                      <a:pt x="72" y="65"/>
                      <a:pt x="62" y="75"/>
                      <a:pt x="47" y="75"/>
                    </a:cubicBezTo>
                    <a:cubicBezTo>
                      <a:pt x="31" y="75"/>
                      <a:pt x="21" y="65"/>
                      <a:pt x="21" y="50"/>
                    </a:cubicBezTo>
                    <a:close/>
                    <a:moveTo>
                      <a:pt x="77" y="148"/>
                    </a:moveTo>
                    <a:cubicBezTo>
                      <a:pt x="70" y="152"/>
                      <a:pt x="58" y="153"/>
                      <a:pt x="49" y="153"/>
                    </a:cubicBezTo>
                    <a:cubicBezTo>
                      <a:pt x="32" y="153"/>
                      <a:pt x="13" y="148"/>
                      <a:pt x="13" y="134"/>
                    </a:cubicBezTo>
                    <a:cubicBezTo>
                      <a:pt x="13" y="125"/>
                      <a:pt x="20" y="121"/>
                      <a:pt x="26" y="118"/>
                    </a:cubicBezTo>
                    <a:cubicBezTo>
                      <a:pt x="26" y="118"/>
                      <a:pt x="26" y="118"/>
                      <a:pt x="26" y="118"/>
                    </a:cubicBezTo>
                    <a:cubicBezTo>
                      <a:pt x="27" y="118"/>
                      <a:pt x="27" y="118"/>
                      <a:pt x="27" y="118"/>
                    </a:cubicBezTo>
                    <a:cubicBezTo>
                      <a:pt x="34" y="119"/>
                      <a:pt x="46" y="119"/>
                      <a:pt x="54" y="119"/>
                    </a:cubicBezTo>
                    <a:cubicBezTo>
                      <a:pt x="58" y="119"/>
                      <a:pt x="61" y="119"/>
                      <a:pt x="63" y="119"/>
                    </a:cubicBezTo>
                    <a:cubicBezTo>
                      <a:pt x="71" y="120"/>
                      <a:pt x="88" y="121"/>
                      <a:pt x="88" y="134"/>
                    </a:cubicBezTo>
                    <a:cubicBezTo>
                      <a:pt x="88" y="142"/>
                      <a:pt x="82" y="146"/>
                      <a:pt x="77" y="148"/>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3" name="Freeform 100"/>
              <p:cNvSpPr>
                <a:spLocks noChangeAspect="1" noEditPoints="1"/>
              </p:cNvSpPr>
              <p:nvPr userDrawn="1"/>
            </p:nvSpPr>
            <p:spPr bwMode="auto">
              <a:xfrm>
                <a:off x="7738" y="5670"/>
                <a:ext cx="570" cy="660"/>
              </a:xfrm>
              <a:custGeom>
                <a:avLst/>
                <a:gdLst>
                  <a:gd name="T0" fmla="*/ 2147483647 w 95"/>
                  <a:gd name="T1" fmla="*/ 2147483647 h 110"/>
                  <a:gd name="T2" fmla="*/ 2147483647 w 95"/>
                  <a:gd name="T3" fmla="*/ 2147483647 h 110"/>
                  <a:gd name="T4" fmla="*/ 2147483647 w 95"/>
                  <a:gd name="T5" fmla="*/ 2147483647 h 110"/>
                  <a:gd name="T6" fmla="*/ 2147483647 w 95"/>
                  <a:gd name="T7" fmla="*/ 2147483647 h 110"/>
                  <a:gd name="T8" fmla="*/ 2147483647 w 95"/>
                  <a:gd name="T9" fmla="*/ 2147483647 h 110"/>
                  <a:gd name="T10" fmla="*/ 2147483647 w 95"/>
                  <a:gd name="T11" fmla="*/ 2147483647 h 110"/>
                  <a:gd name="T12" fmla="*/ 2147483647 w 95"/>
                  <a:gd name="T13" fmla="*/ 2147483647 h 110"/>
                  <a:gd name="T14" fmla="*/ 2147483647 w 95"/>
                  <a:gd name="T15" fmla="*/ 0 h 110"/>
                  <a:gd name="T16" fmla="*/ 0 w 95"/>
                  <a:gd name="T17" fmla="*/ 2147483647 h 110"/>
                  <a:gd name="T18" fmla="*/ 2147483647 w 95"/>
                  <a:gd name="T19" fmla="*/ 2147483647 h 110"/>
                  <a:gd name="T20" fmla="*/ 2147483647 w 95"/>
                  <a:gd name="T21" fmla="*/ 2147483647 h 110"/>
                  <a:gd name="T22" fmla="*/ 2147483647 w 95"/>
                  <a:gd name="T23" fmla="*/ 2147483647 h 110"/>
                  <a:gd name="T24" fmla="*/ 2147483647 w 95"/>
                  <a:gd name="T25" fmla="*/ 2147483647 h 110"/>
                  <a:gd name="T26" fmla="*/ 2147483647 w 95"/>
                  <a:gd name="T27" fmla="*/ 2147483647 h 110"/>
                  <a:gd name="T28" fmla="*/ 2147483647 w 95"/>
                  <a:gd name="T29" fmla="*/ 2147483647 h 110"/>
                  <a:gd name="T30" fmla="*/ 2147483647 w 95"/>
                  <a:gd name="T31" fmla="*/ 2147483647 h 110"/>
                  <a:gd name="T32" fmla="*/ 2147483647 w 95"/>
                  <a:gd name="T33" fmla="*/ 2147483647 h 110"/>
                  <a:gd name="T34" fmla="*/ 2147483647 w 95"/>
                  <a:gd name="T35" fmla="*/ 2147483647 h 110"/>
                  <a:gd name="T36" fmla="*/ 2147483647 w 95"/>
                  <a:gd name="T37" fmla="*/ 2147483647 h 1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5" h="110">
                    <a:moveTo>
                      <a:pt x="80" y="79"/>
                    </a:moveTo>
                    <a:cubicBezTo>
                      <a:pt x="74" y="92"/>
                      <a:pt x="63" y="99"/>
                      <a:pt x="50" y="99"/>
                    </a:cubicBezTo>
                    <a:cubicBezTo>
                      <a:pt x="37" y="99"/>
                      <a:pt x="26" y="92"/>
                      <a:pt x="21" y="82"/>
                    </a:cubicBezTo>
                    <a:cubicBezTo>
                      <a:pt x="16" y="73"/>
                      <a:pt x="16" y="65"/>
                      <a:pt x="16" y="57"/>
                    </a:cubicBezTo>
                    <a:cubicBezTo>
                      <a:pt x="16" y="55"/>
                      <a:pt x="16" y="55"/>
                      <a:pt x="16" y="55"/>
                    </a:cubicBezTo>
                    <a:cubicBezTo>
                      <a:pt x="94" y="55"/>
                      <a:pt x="94" y="55"/>
                      <a:pt x="94" y="55"/>
                    </a:cubicBezTo>
                    <a:cubicBezTo>
                      <a:pt x="95" y="38"/>
                      <a:pt x="89" y="22"/>
                      <a:pt x="80" y="13"/>
                    </a:cubicBezTo>
                    <a:cubicBezTo>
                      <a:pt x="72" y="4"/>
                      <a:pt x="62" y="0"/>
                      <a:pt x="49" y="0"/>
                    </a:cubicBezTo>
                    <a:cubicBezTo>
                      <a:pt x="16" y="0"/>
                      <a:pt x="0" y="29"/>
                      <a:pt x="0" y="55"/>
                    </a:cubicBezTo>
                    <a:cubicBezTo>
                      <a:pt x="0" y="83"/>
                      <a:pt x="15" y="110"/>
                      <a:pt x="48" y="110"/>
                    </a:cubicBezTo>
                    <a:cubicBezTo>
                      <a:pt x="68" y="110"/>
                      <a:pt x="86" y="99"/>
                      <a:pt x="92" y="81"/>
                    </a:cubicBezTo>
                    <a:lnTo>
                      <a:pt x="80" y="79"/>
                    </a:lnTo>
                    <a:close/>
                    <a:moveTo>
                      <a:pt x="16" y="44"/>
                    </a:moveTo>
                    <a:cubicBezTo>
                      <a:pt x="17" y="28"/>
                      <a:pt x="29" y="10"/>
                      <a:pt x="49" y="10"/>
                    </a:cubicBezTo>
                    <a:cubicBezTo>
                      <a:pt x="57" y="10"/>
                      <a:pt x="65" y="13"/>
                      <a:pt x="70" y="18"/>
                    </a:cubicBezTo>
                    <a:cubicBezTo>
                      <a:pt x="76" y="24"/>
                      <a:pt x="80" y="34"/>
                      <a:pt x="80" y="44"/>
                    </a:cubicBezTo>
                    <a:cubicBezTo>
                      <a:pt x="80" y="46"/>
                      <a:pt x="80" y="46"/>
                      <a:pt x="80" y="46"/>
                    </a:cubicBezTo>
                    <a:cubicBezTo>
                      <a:pt x="16" y="46"/>
                      <a:pt x="16" y="46"/>
                      <a:pt x="16" y="46"/>
                    </a:cubicBezTo>
                    <a:lnTo>
                      <a:pt x="16" y="44"/>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4" name="Freeform 101"/>
              <p:cNvSpPr>
                <a:spLocks noChangeAspect="1"/>
              </p:cNvSpPr>
              <p:nvPr userDrawn="1"/>
            </p:nvSpPr>
            <p:spPr bwMode="auto">
              <a:xfrm>
                <a:off x="8356" y="5670"/>
                <a:ext cx="534" cy="660"/>
              </a:xfrm>
              <a:custGeom>
                <a:avLst/>
                <a:gdLst>
                  <a:gd name="T0" fmla="*/ 2147483647 w 89"/>
                  <a:gd name="T1" fmla="*/ 2147483647 h 110"/>
                  <a:gd name="T2" fmla="*/ 2147483647 w 89"/>
                  <a:gd name="T3" fmla="*/ 2147483647 h 110"/>
                  <a:gd name="T4" fmla="*/ 2147483647 w 89"/>
                  <a:gd name="T5" fmla="*/ 2147483647 h 110"/>
                  <a:gd name="T6" fmla="*/ 2147483647 w 89"/>
                  <a:gd name="T7" fmla="*/ 2147483647 h 110"/>
                  <a:gd name="T8" fmla="*/ 2147483647 w 89"/>
                  <a:gd name="T9" fmla="*/ 2147483647 h 110"/>
                  <a:gd name="T10" fmla="*/ 2147483647 w 89"/>
                  <a:gd name="T11" fmla="*/ 2147483647 h 110"/>
                  <a:gd name="T12" fmla="*/ 2147483647 w 89"/>
                  <a:gd name="T13" fmla="*/ 2147483647 h 110"/>
                  <a:gd name="T14" fmla="*/ 2147483647 w 89"/>
                  <a:gd name="T15" fmla="*/ 0 h 110"/>
                  <a:gd name="T16" fmla="*/ 2147483647 w 89"/>
                  <a:gd name="T17" fmla="*/ 2147483647 h 110"/>
                  <a:gd name="T18" fmla="*/ 2147483647 w 89"/>
                  <a:gd name="T19" fmla="*/ 2147483647 h 110"/>
                  <a:gd name="T20" fmla="*/ 2147483647 w 89"/>
                  <a:gd name="T21" fmla="*/ 2147483647 h 110"/>
                  <a:gd name="T22" fmla="*/ 2147483647 w 89"/>
                  <a:gd name="T23" fmla="*/ 2147483647 h 110"/>
                  <a:gd name="T24" fmla="*/ 2147483647 w 89"/>
                  <a:gd name="T25" fmla="*/ 2147483647 h 110"/>
                  <a:gd name="T26" fmla="*/ 2147483647 w 89"/>
                  <a:gd name="T27" fmla="*/ 2147483647 h 110"/>
                  <a:gd name="T28" fmla="*/ 0 w 89"/>
                  <a:gd name="T29" fmla="*/ 2147483647 h 110"/>
                  <a:gd name="T30" fmla="*/ 2147483647 w 89"/>
                  <a:gd name="T31" fmla="*/ 2147483647 h 110"/>
                  <a:gd name="T32" fmla="*/ 2147483647 w 89"/>
                  <a:gd name="T33" fmla="*/ 2147483647 h 110"/>
                  <a:gd name="T34" fmla="*/ 2147483647 w 89"/>
                  <a:gd name="T35" fmla="*/ 2147483647 h 1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 h="110">
                    <a:moveTo>
                      <a:pt x="77" y="55"/>
                    </a:moveTo>
                    <a:cubicBezTo>
                      <a:pt x="71" y="51"/>
                      <a:pt x="63" y="49"/>
                      <a:pt x="55" y="48"/>
                    </a:cubicBezTo>
                    <a:cubicBezTo>
                      <a:pt x="39" y="45"/>
                      <a:pt x="39" y="45"/>
                      <a:pt x="39" y="45"/>
                    </a:cubicBezTo>
                    <a:cubicBezTo>
                      <a:pt x="31" y="44"/>
                      <a:pt x="18" y="41"/>
                      <a:pt x="18" y="28"/>
                    </a:cubicBezTo>
                    <a:cubicBezTo>
                      <a:pt x="18" y="16"/>
                      <a:pt x="31" y="10"/>
                      <a:pt x="43" y="10"/>
                    </a:cubicBezTo>
                    <a:cubicBezTo>
                      <a:pt x="57" y="10"/>
                      <a:pt x="67" y="17"/>
                      <a:pt x="72" y="27"/>
                    </a:cubicBezTo>
                    <a:cubicBezTo>
                      <a:pt x="84" y="25"/>
                      <a:pt x="84" y="25"/>
                      <a:pt x="84" y="25"/>
                    </a:cubicBezTo>
                    <a:cubicBezTo>
                      <a:pt x="77" y="3"/>
                      <a:pt x="56" y="0"/>
                      <a:pt x="43" y="0"/>
                    </a:cubicBezTo>
                    <a:cubicBezTo>
                      <a:pt x="25" y="0"/>
                      <a:pt x="4" y="8"/>
                      <a:pt x="4" y="30"/>
                    </a:cubicBezTo>
                    <a:cubicBezTo>
                      <a:pt x="4" y="46"/>
                      <a:pt x="15" y="55"/>
                      <a:pt x="35" y="59"/>
                    </a:cubicBezTo>
                    <a:cubicBezTo>
                      <a:pt x="53" y="62"/>
                      <a:pt x="53" y="62"/>
                      <a:pt x="53" y="62"/>
                    </a:cubicBezTo>
                    <a:cubicBezTo>
                      <a:pt x="59" y="63"/>
                      <a:pt x="75" y="66"/>
                      <a:pt x="75" y="80"/>
                    </a:cubicBezTo>
                    <a:cubicBezTo>
                      <a:pt x="75" y="94"/>
                      <a:pt x="61" y="99"/>
                      <a:pt x="47" y="99"/>
                    </a:cubicBezTo>
                    <a:cubicBezTo>
                      <a:pt x="33" y="99"/>
                      <a:pt x="17" y="93"/>
                      <a:pt x="13" y="80"/>
                    </a:cubicBezTo>
                    <a:cubicBezTo>
                      <a:pt x="0" y="82"/>
                      <a:pt x="0" y="82"/>
                      <a:pt x="0" y="82"/>
                    </a:cubicBezTo>
                    <a:cubicBezTo>
                      <a:pt x="6" y="100"/>
                      <a:pt x="22" y="110"/>
                      <a:pt x="46" y="110"/>
                    </a:cubicBezTo>
                    <a:cubicBezTo>
                      <a:pt x="66" y="110"/>
                      <a:pt x="89" y="102"/>
                      <a:pt x="89" y="78"/>
                    </a:cubicBezTo>
                    <a:cubicBezTo>
                      <a:pt x="89" y="69"/>
                      <a:pt x="85" y="60"/>
                      <a:pt x="77" y="55"/>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5" name="Freeform 102"/>
              <p:cNvSpPr>
                <a:spLocks noChangeAspect="1" noEditPoints="1"/>
              </p:cNvSpPr>
              <p:nvPr userDrawn="1"/>
            </p:nvSpPr>
            <p:spPr bwMode="auto">
              <a:xfrm>
                <a:off x="5943" y="5460"/>
                <a:ext cx="570" cy="858"/>
              </a:xfrm>
              <a:custGeom>
                <a:avLst/>
                <a:gdLst>
                  <a:gd name="T0" fmla="*/ 2147483647 w 95"/>
                  <a:gd name="T1" fmla="*/ 2147483647 h 143"/>
                  <a:gd name="T2" fmla="*/ 2147483647 w 95"/>
                  <a:gd name="T3" fmla="*/ 0 h 143"/>
                  <a:gd name="T4" fmla="*/ 0 w 95"/>
                  <a:gd name="T5" fmla="*/ 0 h 143"/>
                  <a:gd name="T6" fmla="*/ 0 w 95"/>
                  <a:gd name="T7" fmla="*/ 2147483647 h 143"/>
                  <a:gd name="T8" fmla="*/ 2147483647 w 95"/>
                  <a:gd name="T9" fmla="*/ 2147483647 h 143"/>
                  <a:gd name="T10" fmla="*/ 2147483647 w 95"/>
                  <a:gd name="T11" fmla="*/ 2147483647 h 143"/>
                  <a:gd name="T12" fmla="*/ 2147483647 w 95"/>
                  <a:gd name="T13" fmla="*/ 2147483647 h 143"/>
                  <a:gd name="T14" fmla="*/ 2147483647 w 95"/>
                  <a:gd name="T15" fmla="*/ 2147483647 h 143"/>
                  <a:gd name="T16" fmla="*/ 2147483647 w 95"/>
                  <a:gd name="T17" fmla="*/ 2147483647 h 143"/>
                  <a:gd name="T18" fmla="*/ 2147483647 w 95"/>
                  <a:gd name="T19" fmla="*/ 2147483647 h 143"/>
                  <a:gd name="T20" fmla="*/ 2147483647 w 95"/>
                  <a:gd name="T21" fmla="*/ 2147483647 h 143"/>
                  <a:gd name="T22" fmla="*/ 2147483647 w 95"/>
                  <a:gd name="T23" fmla="*/ 2147483647 h 143"/>
                  <a:gd name="T24" fmla="*/ 2147483647 w 95"/>
                  <a:gd name="T25" fmla="*/ 2147483647 h 143"/>
                  <a:gd name="T26" fmla="*/ 2147483647 w 95"/>
                  <a:gd name="T27" fmla="*/ 2147483647 h 143"/>
                  <a:gd name="T28" fmla="*/ 2147483647 w 95"/>
                  <a:gd name="T29" fmla="*/ 2147483647 h 143"/>
                  <a:gd name="T30" fmla="*/ 2147483647 w 95"/>
                  <a:gd name="T31" fmla="*/ 2147483647 h 143"/>
                  <a:gd name="T32" fmla="*/ 2147483647 w 95"/>
                  <a:gd name="T33" fmla="*/ 2147483647 h 143"/>
                  <a:gd name="T34" fmla="*/ 2147483647 w 95"/>
                  <a:gd name="T35" fmla="*/ 2147483647 h 1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5" h="143">
                    <a:moveTo>
                      <a:pt x="81" y="10"/>
                    </a:moveTo>
                    <a:cubicBezTo>
                      <a:pt x="71" y="1"/>
                      <a:pt x="58" y="0"/>
                      <a:pt x="47" y="0"/>
                    </a:cubicBezTo>
                    <a:cubicBezTo>
                      <a:pt x="0" y="0"/>
                      <a:pt x="0" y="0"/>
                      <a:pt x="0" y="0"/>
                    </a:cubicBezTo>
                    <a:cubicBezTo>
                      <a:pt x="0" y="143"/>
                      <a:pt x="0" y="143"/>
                      <a:pt x="0" y="143"/>
                    </a:cubicBezTo>
                    <a:cubicBezTo>
                      <a:pt x="15" y="143"/>
                      <a:pt x="15" y="143"/>
                      <a:pt x="15" y="143"/>
                    </a:cubicBezTo>
                    <a:cubicBezTo>
                      <a:pt x="15" y="84"/>
                      <a:pt x="15" y="84"/>
                      <a:pt x="15" y="84"/>
                    </a:cubicBezTo>
                    <a:cubicBezTo>
                      <a:pt x="49" y="84"/>
                      <a:pt x="49" y="84"/>
                      <a:pt x="49" y="84"/>
                    </a:cubicBezTo>
                    <a:cubicBezTo>
                      <a:pt x="65" y="84"/>
                      <a:pt x="75" y="80"/>
                      <a:pt x="83" y="72"/>
                    </a:cubicBezTo>
                    <a:cubicBezTo>
                      <a:pt x="91" y="65"/>
                      <a:pt x="95" y="53"/>
                      <a:pt x="95" y="42"/>
                    </a:cubicBezTo>
                    <a:cubicBezTo>
                      <a:pt x="95" y="30"/>
                      <a:pt x="90" y="17"/>
                      <a:pt x="81" y="10"/>
                    </a:cubicBezTo>
                    <a:close/>
                    <a:moveTo>
                      <a:pt x="72" y="64"/>
                    </a:moveTo>
                    <a:cubicBezTo>
                      <a:pt x="64" y="71"/>
                      <a:pt x="55" y="72"/>
                      <a:pt x="47" y="72"/>
                    </a:cubicBezTo>
                    <a:cubicBezTo>
                      <a:pt x="15" y="72"/>
                      <a:pt x="15" y="72"/>
                      <a:pt x="15" y="72"/>
                    </a:cubicBezTo>
                    <a:cubicBezTo>
                      <a:pt x="15" y="12"/>
                      <a:pt x="15" y="12"/>
                      <a:pt x="15" y="12"/>
                    </a:cubicBezTo>
                    <a:cubicBezTo>
                      <a:pt x="48" y="12"/>
                      <a:pt x="48" y="12"/>
                      <a:pt x="48" y="12"/>
                    </a:cubicBezTo>
                    <a:cubicBezTo>
                      <a:pt x="56" y="12"/>
                      <a:pt x="62" y="13"/>
                      <a:pt x="69" y="18"/>
                    </a:cubicBezTo>
                    <a:cubicBezTo>
                      <a:pt x="76" y="24"/>
                      <a:pt x="80" y="32"/>
                      <a:pt x="80" y="42"/>
                    </a:cubicBezTo>
                    <a:cubicBezTo>
                      <a:pt x="80" y="51"/>
                      <a:pt x="77" y="58"/>
                      <a:pt x="72" y="64"/>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6" name="Freeform 103"/>
              <p:cNvSpPr>
                <a:spLocks noChangeAspect="1"/>
              </p:cNvSpPr>
              <p:nvPr userDrawn="1"/>
            </p:nvSpPr>
            <p:spPr bwMode="auto">
              <a:xfrm>
                <a:off x="8998" y="5436"/>
                <a:ext cx="697" cy="894"/>
              </a:xfrm>
              <a:custGeom>
                <a:avLst/>
                <a:gdLst>
                  <a:gd name="T0" fmla="*/ 2147483647 w 116"/>
                  <a:gd name="T1" fmla="*/ 2147483647 h 149"/>
                  <a:gd name="T2" fmla="*/ 2147483647 w 116"/>
                  <a:gd name="T3" fmla="*/ 2147483647 h 149"/>
                  <a:gd name="T4" fmla="*/ 2147483647 w 116"/>
                  <a:gd name="T5" fmla="*/ 2147483647 h 149"/>
                  <a:gd name="T6" fmla="*/ 2147483647 w 116"/>
                  <a:gd name="T7" fmla="*/ 2147483647 h 149"/>
                  <a:gd name="T8" fmla="*/ 2147483647 w 116"/>
                  <a:gd name="T9" fmla="*/ 2147483647 h 149"/>
                  <a:gd name="T10" fmla="*/ 2147483647 w 116"/>
                  <a:gd name="T11" fmla="*/ 2147483647 h 149"/>
                  <a:gd name="T12" fmla="*/ 2147483647 w 116"/>
                  <a:gd name="T13" fmla="*/ 2147483647 h 149"/>
                  <a:gd name="T14" fmla="*/ 2147483647 w 116"/>
                  <a:gd name="T15" fmla="*/ 2147483647 h 149"/>
                  <a:gd name="T16" fmla="*/ 2147483647 w 116"/>
                  <a:gd name="T17" fmla="*/ 2147483647 h 149"/>
                  <a:gd name="T18" fmla="*/ 2147483647 w 116"/>
                  <a:gd name="T19" fmla="*/ 0 h 149"/>
                  <a:gd name="T20" fmla="*/ 0 w 116"/>
                  <a:gd name="T21" fmla="*/ 2147483647 h 149"/>
                  <a:gd name="T22" fmla="*/ 2147483647 w 116"/>
                  <a:gd name="T23" fmla="*/ 2147483647 h 149"/>
                  <a:gd name="T24" fmla="*/ 2147483647 w 116"/>
                  <a:gd name="T25" fmla="*/ 2147483647 h 149"/>
                  <a:gd name="T26" fmla="*/ 2147483647 w 116"/>
                  <a:gd name="T27" fmla="*/ 2147483647 h 149"/>
                  <a:gd name="T28" fmla="*/ 2147483647 w 116"/>
                  <a:gd name="T29" fmla="*/ 2147483647 h 149"/>
                  <a:gd name="T30" fmla="*/ 2147483647 w 116"/>
                  <a:gd name="T31" fmla="*/ 2147483647 h 149"/>
                  <a:gd name="T32" fmla="*/ 2147483647 w 116"/>
                  <a:gd name="T33" fmla="*/ 2147483647 h 149"/>
                  <a:gd name="T34" fmla="*/ 2147483647 w 116"/>
                  <a:gd name="T35" fmla="*/ 2147483647 h 149"/>
                  <a:gd name="T36" fmla="*/ 2147483647 w 116"/>
                  <a:gd name="T37" fmla="*/ 2147483647 h 149"/>
                  <a:gd name="T38" fmla="*/ 2147483647 w 116"/>
                  <a:gd name="T39" fmla="*/ 2147483647 h 149"/>
                  <a:gd name="T40" fmla="*/ 2147483647 w 116"/>
                  <a:gd name="T41" fmla="*/ 21474836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6" h="149">
                    <a:moveTo>
                      <a:pt x="63" y="88"/>
                    </a:moveTo>
                    <a:cubicBezTo>
                      <a:pt x="100" y="88"/>
                      <a:pt x="100" y="88"/>
                      <a:pt x="100" y="88"/>
                    </a:cubicBezTo>
                    <a:cubicBezTo>
                      <a:pt x="100" y="98"/>
                      <a:pt x="100" y="98"/>
                      <a:pt x="100" y="98"/>
                    </a:cubicBezTo>
                    <a:cubicBezTo>
                      <a:pt x="100" y="121"/>
                      <a:pt x="85" y="137"/>
                      <a:pt x="62" y="137"/>
                    </a:cubicBezTo>
                    <a:cubicBezTo>
                      <a:pt x="47" y="137"/>
                      <a:pt x="33" y="129"/>
                      <a:pt x="26" y="115"/>
                    </a:cubicBezTo>
                    <a:cubicBezTo>
                      <a:pt x="20" y="105"/>
                      <a:pt x="17" y="90"/>
                      <a:pt x="17" y="75"/>
                    </a:cubicBezTo>
                    <a:cubicBezTo>
                      <a:pt x="17" y="61"/>
                      <a:pt x="20" y="12"/>
                      <a:pt x="61" y="12"/>
                    </a:cubicBezTo>
                    <a:cubicBezTo>
                      <a:pt x="80" y="12"/>
                      <a:pt x="95" y="24"/>
                      <a:pt x="100" y="43"/>
                    </a:cubicBezTo>
                    <a:cubicBezTo>
                      <a:pt x="114" y="40"/>
                      <a:pt x="114" y="40"/>
                      <a:pt x="114" y="40"/>
                    </a:cubicBezTo>
                    <a:cubicBezTo>
                      <a:pt x="107" y="14"/>
                      <a:pt x="89" y="0"/>
                      <a:pt x="63" y="0"/>
                    </a:cubicBezTo>
                    <a:cubicBezTo>
                      <a:pt x="20" y="0"/>
                      <a:pt x="0" y="38"/>
                      <a:pt x="0" y="76"/>
                    </a:cubicBezTo>
                    <a:cubicBezTo>
                      <a:pt x="0" y="96"/>
                      <a:pt x="5" y="113"/>
                      <a:pt x="15" y="127"/>
                    </a:cubicBezTo>
                    <a:cubicBezTo>
                      <a:pt x="27" y="142"/>
                      <a:pt x="41" y="149"/>
                      <a:pt x="60" y="149"/>
                    </a:cubicBezTo>
                    <a:cubicBezTo>
                      <a:pt x="78" y="149"/>
                      <a:pt x="92" y="142"/>
                      <a:pt x="100" y="130"/>
                    </a:cubicBezTo>
                    <a:cubicBezTo>
                      <a:pt x="102" y="127"/>
                      <a:pt x="102" y="127"/>
                      <a:pt x="102" y="127"/>
                    </a:cubicBezTo>
                    <a:cubicBezTo>
                      <a:pt x="103" y="131"/>
                      <a:pt x="103" y="131"/>
                      <a:pt x="103" y="131"/>
                    </a:cubicBezTo>
                    <a:cubicBezTo>
                      <a:pt x="107" y="148"/>
                      <a:pt x="107" y="148"/>
                      <a:pt x="107" y="148"/>
                    </a:cubicBezTo>
                    <a:cubicBezTo>
                      <a:pt x="116" y="148"/>
                      <a:pt x="116" y="148"/>
                      <a:pt x="116" y="148"/>
                    </a:cubicBezTo>
                    <a:cubicBezTo>
                      <a:pt x="116" y="76"/>
                      <a:pt x="116" y="76"/>
                      <a:pt x="116" y="76"/>
                    </a:cubicBezTo>
                    <a:cubicBezTo>
                      <a:pt x="63" y="76"/>
                      <a:pt x="63" y="76"/>
                      <a:pt x="63" y="76"/>
                    </a:cubicBezTo>
                    <a:lnTo>
                      <a:pt x="63" y="88"/>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7" name="Freeform 104"/>
              <p:cNvSpPr>
                <a:spLocks noChangeAspect="1"/>
              </p:cNvSpPr>
              <p:nvPr userDrawn="1"/>
            </p:nvSpPr>
            <p:spPr bwMode="auto">
              <a:xfrm>
                <a:off x="9815" y="5664"/>
                <a:ext cx="300" cy="654"/>
              </a:xfrm>
              <a:custGeom>
                <a:avLst/>
                <a:gdLst>
                  <a:gd name="T0" fmla="*/ 2147483647 w 50"/>
                  <a:gd name="T1" fmla="*/ 0 h 109"/>
                  <a:gd name="T2" fmla="*/ 2147483647 w 50"/>
                  <a:gd name="T3" fmla="*/ 0 h 109"/>
                  <a:gd name="T4" fmla="*/ 2147483647 w 50"/>
                  <a:gd name="T5" fmla="*/ 2147483647 h 109"/>
                  <a:gd name="T6" fmla="*/ 2147483647 w 50"/>
                  <a:gd name="T7" fmla="*/ 2147483647 h 109"/>
                  <a:gd name="T8" fmla="*/ 2147483647 w 50"/>
                  <a:gd name="T9" fmla="*/ 2147483647 h 109"/>
                  <a:gd name="T10" fmla="*/ 2147483647 w 50"/>
                  <a:gd name="T11" fmla="*/ 2147483647 h 109"/>
                  <a:gd name="T12" fmla="*/ 0 w 50"/>
                  <a:gd name="T13" fmla="*/ 2147483647 h 109"/>
                  <a:gd name="T14" fmla="*/ 0 w 50"/>
                  <a:gd name="T15" fmla="*/ 2147483647 h 109"/>
                  <a:gd name="T16" fmla="*/ 2147483647 w 50"/>
                  <a:gd name="T17" fmla="*/ 2147483647 h 109"/>
                  <a:gd name="T18" fmla="*/ 2147483647 w 50"/>
                  <a:gd name="T19" fmla="*/ 2147483647 h 109"/>
                  <a:gd name="T20" fmla="*/ 2147483647 w 50"/>
                  <a:gd name="T21" fmla="*/ 2147483647 h 109"/>
                  <a:gd name="T22" fmla="*/ 2147483647 w 50"/>
                  <a:gd name="T23" fmla="*/ 2147483647 h 109"/>
                  <a:gd name="T24" fmla="*/ 2147483647 w 50"/>
                  <a:gd name="T25" fmla="*/ 2147483647 h 109"/>
                  <a:gd name="T26" fmla="*/ 2147483647 w 50"/>
                  <a:gd name="T27" fmla="*/ 0 h 109"/>
                  <a:gd name="T28" fmla="*/ 2147483647 w 50"/>
                  <a:gd name="T29" fmla="*/ 0 h 1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 h="109">
                    <a:moveTo>
                      <a:pt x="46" y="0"/>
                    </a:moveTo>
                    <a:cubicBezTo>
                      <a:pt x="45" y="0"/>
                      <a:pt x="44" y="0"/>
                      <a:pt x="44" y="0"/>
                    </a:cubicBezTo>
                    <a:cubicBezTo>
                      <a:pt x="31" y="0"/>
                      <a:pt x="17" y="11"/>
                      <a:pt x="12" y="29"/>
                    </a:cubicBezTo>
                    <a:cubicBezTo>
                      <a:pt x="12" y="28"/>
                      <a:pt x="12" y="28"/>
                      <a:pt x="12" y="28"/>
                    </a:cubicBezTo>
                    <a:cubicBezTo>
                      <a:pt x="12" y="28"/>
                      <a:pt x="12" y="28"/>
                      <a:pt x="12" y="28"/>
                    </a:cubicBezTo>
                    <a:cubicBezTo>
                      <a:pt x="12" y="3"/>
                      <a:pt x="12" y="3"/>
                      <a:pt x="12" y="3"/>
                    </a:cubicBezTo>
                    <a:cubicBezTo>
                      <a:pt x="0" y="3"/>
                      <a:pt x="0" y="3"/>
                      <a:pt x="0" y="3"/>
                    </a:cubicBezTo>
                    <a:cubicBezTo>
                      <a:pt x="0" y="109"/>
                      <a:pt x="0" y="109"/>
                      <a:pt x="0" y="109"/>
                    </a:cubicBezTo>
                    <a:cubicBezTo>
                      <a:pt x="13" y="109"/>
                      <a:pt x="13" y="109"/>
                      <a:pt x="13" y="109"/>
                    </a:cubicBezTo>
                    <a:cubicBezTo>
                      <a:pt x="13" y="55"/>
                      <a:pt x="13" y="55"/>
                      <a:pt x="13" y="55"/>
                    </a:cubicBezTo>
                    <a:cubicBezTo>
                      <a:pt x="13" y="46"/>
                      <a:pt x="14" y="39"/>
                      <a:pt x="19" y="31"/>
                    </a:cubicBezTo>
                    <a:cubicBezTo>
                      <a:pt x="26" y="19"/>
                      <a:pt x="36" y="13"/>
                      <a:pt x="49" y="13"/>
                    </a:cubicBezTo>
                    <a:cubicBezTo>
                      <a:pt x="50" y="13"/>
                      <a:pt x="50" y="13"/>
                      <a:pt x="50" y="13"/>
                    </a:cubicBezTo>
                    <a:cubicBezTo>
                      <a:pt x="50" y="0"/>
                      <a:pt x="50" y="0"/>
                      <a:pt x="50" y="0"/>
                    </a:cubicBezTo>
                    <a:lnTo>
                      <a:pt x="46" y="0"/>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8" name="Freeform 105"/>
              <p:cNvSpPr>
                <a:spLocks noChangeAspect="1" noEditPoints="1"/>
              </p:cNvSpPr>
              <p:nvPr userDrawn="1"/>
            </p:nvSpPr>
            <p:spPr bwMode="auto">
              <a:xfrm>
                <a:off x="10121" y="5664"/>
                <a:ext cx="570" cy="666"/>
              </a:xfrm>
              <a:custGeom>
                <a:avLst/>
                <a:gdLst>
                  <a:gd name="T0" fmla="*/ 2147483647 w 95"/>
                  <a:gd name="T1" fmla="*/ 0 h 111"/>
                  <a:gd name="T2" fmla="*/ 0 w 95"/>
                  <a:gd name="T3" fmla="*/ 2147483647 h 111"/>
                  <a:gd name="T4" fmla="*/ 2147483647 w 95"/>
                  <a:gd name="T5" fmla="*/ 2147483647 h 111"/>
                  <a:gd name="T6" fmla="*/ 2147483647 w 95"/>
                  <a:gd name="T7" fmla="*/ 2147483647 h 111"/>
                  <a:gd name="T8" fmla="*/ 2147483647 w 95"/>
                  <a:gd name="T9" fmla="*/ 0 h 111"/>
                  <a:gd name="T10" fmla="*/ 2147483647 w 95"/>
                  <a:gd name="T11" fmla="*/ 2147483647 h 111"/>
                  <a:gd name="T12" fmla="*/ 2147483647 w 95"/>
                  <a:gd name="T13" fmla="*/ 2147483647 h 111"/>
                  <a:gd name="T14" fmla="*/ 2147483647 w 95"/>
                  <a:gd name="T15" fmla="*/ 2147483647 h 111"/>
                  <a:gd name="T16" fmla="*/ 2147483647 w 95"/>
                  <a:gd name="T17" fmla="*/ 2147483647 h 111"/>
                  <a:gd name="T18" fmla="*/ 2147483647 w 95"/>
                  <a:gd name="T19" fmla="*/ 2147483647 h 111"/>
                  <a:gd name="T20" fmla="*/ 2147483647 w 95"/>
                  <a:gd name="T21" fmla="*/ 2147483647 h 111"/>
                  <a:gd name="T22" fmla="*/ 2147483647 w 95"/>
                  <a:gd name="T23" fmla="*/ 2147483647 h 111"/>
                  <a:gd name="T24" fmla="*/ 2147483647 w 95"/>
                  <a:gd name="T25" fmla="*/ 2147483647 h 111"/>
                  <a:gd name="T26" fmla="*/ 2147483647 w 95"/>
                  <a:gd name="T27" fmla="*/ 2147483647 h 1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5" h="111">
                    <a:moveTo>
                      <a:pt x="49" y="0"/>
                    </a:moveTo>
                    <a:cubicBezTo>
                      <a:pt x="15" y="0"/>
                      <a:pt x="0" y="28"/>
                      <a:pt x="0" y="55"/>
                    </a:cubicBezTo>
                    <a:cubicBezTo>
                      <a:pt x="0" y="83"/>
                      <a:pt x="14" y="111"/>
                      <a:pt x="46" y="111"/>
                    </a:cubicBezTo>
                    <a:cubicBezTo>
                      <a:pt x="80" y="111"/>
                      <a:pt x="95" y="83"/>
                      <a:pt x="95" y="55"/>
                    </a:cubicBezTo>
                    <a:cubicBezTo>
                      <a:pt x="95" y="29"/>
                      <a:pt x="81" y="0"/>
                      <a:pt x="49" y="0"/>
                    </a:cubicBezTo>
                    <a:close/>
                    <a:moveTo>
                      <a:pt x="74" y="84"/>
                    </a:moveTo>
                    <a:cubicBezTo>
                      <a:pt x="69" y="94"/>
                      <a:pt x="59" y="100"/>
                      <a:pt x="47" y="100"/>
                    </a:cubicBezTo>
                    <a:cubicBezTo>
                      <a:pt x="37" y="100"/>
                      <a:pt x="27" y="95"/>
                      <a:pt x="22" y="86"/>
                    </a:cubicBezTo>
                    <a:cubicBezTo>
                      <a:pt x="17" y="76"/>
                      <a:pt x="16" y="64"/>
                      <a:pt x="16" y="55"/>
                    </a:cubicBezTo>
                    <a:cubicBezTo>
                      <a:pt x="16" y="48"/>
                      <a:pt x="16" y="36"/>
                      <a:pt x="21" y="27"/>
                    </a:cubicBezTo>
                    <a:cubicBezTo>
                      <a:pt x="26" y="17"/>
                      <a:pt x="36" y="10"/>
                      <a:pt x="47" y="10"/>
                    </a:cubicBezTo>
                    <a:cubicBezTo>
                      <a:pt x="57" y="10"/>
                      <a:pt x="67" y="16"/>
                      <a:pt x="73" y="24"/>
                    </a:cubicBezTo>
                    <a:cubicBezTo>
                      <a:pt x="79" y="34"/>
                      <a:pt x="80" y="47"/>
                      <a:pt x="80" y="55"/>
                    </a:cubicBezTo>
                    <a:cubicBezTo>
                      <a:pt x="80" y="63"/>
                      <a:pt x="79" y="74"/>
                      <a:pt x="74" y="84"/>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49" name="Freeform 106"/>
              <p:cNvSpPr>
                <a:spLocks noChangeAspect="1"/>
              </p:cNvSpPr>
              <p:nvPr userDrawn="1"/>
            </p:nvSpPr>
            <p:spPr bwMode="auto">
              <a:xfrm>
                <a:off x="10769" y="5682"/>
                <a:ext cx="499" cy="648"/>
              </a:xfrm>
              <a:custGeom>
                <a:avLst/>
                <a:gdLst>
                  <a:gd name="T0" fmla="*/ 2147483647 w 83"/>
                  <a:gd name="T1" fmla="*/ 2147483647 h 108"/>
                  <a:gd name="T2" fmla="*/ 2147483647 w 83"/>
                  <a:gd name="T3" fmla="*/ 2147483647 h 108"/>
                  <a:gd name="T4" fmla="*/ 2147483647 w 83"/>
                  <a:gd name="T5" fmla="*/ 2147483647 h 108"/>
                  <a:gd name="T6" fmla="*/ 2147483647 w 83"/>
                  <a:gd name="T7" fmla="*/ 2147483647 h 108"/>
                  <a:gd name="T8" fmla="*/ 2147483647 w 83"/>
                  <a:gd name="T9" fmla="*/ 2147483647 h 108"/>
                  <a:gd name="T10" fmla="*/ 2147483647 w 83"/>
                  <a:gd name="T11" fmla="*/ 0 h 108"/>
                  <a:gd name="T12" fmla="*/ 0 w 83"/>
                  <a:gd name="T13" fmla="*/ 0 h 108"/>
                  <a:gd name="T14" fmla="*/ 0 w 83"/>
                  <a:gd name="T15" fmla="*/ 2147483647 h 108"/>
                  <a:gd name="T16" fmla="*/ 2147483647 w 83"/>
                  <a:gd name="T17" fmla="*/ 2147483647 h 108"/>
                  <a:gd name="T18" fmla="*/ 2147483647 w 83"/>
                  <a:gd name="T19" fmla="*/ 2147483647 h 108"/>
                  <a:gd name="T20" fmla="*/ 2147483647 w 83"/>
                  <a:gd name="T21" fmla="*/ 2147483647 h 108"/>
                  <a:gd name="T22" fmla="*/ 2147483647 w 83"/>
                  <a:gd name="T23" fmla="*/ 2147483647 h 108"/>
                  <a:gd name="T24" fmla="*/ 2147483647 w 83"/>
                  <a:gd name="T25" fmla="*/ 2147483647 h 108"/>
                  <a:gd name="T26" fmla="*/ 2147483647 w 83"/>
                  <a:gd name="T27" fmla="*/ 2147483647 h 108"/>
                  <a:gd name="T28" fmla="*/ 2147483647 w 83"/>
                  <a:gd name="T29" fmla="*/ 2147483647 h 108"/>
                  <a:gd name="T30" fmla="*/ 2147483647 w 83"/>
                  <a:gd name="T31" fmla="*/ 0 h 108"/>
                  <a:gd name="T32" fmla="*/ 2147483647 w 83"/>
                  <a:gd name="T33" fmla="*/ 0 h 108"/>
                  <a:gd name="T34" fmla="*/ 2147483647 w 83"/>
                  <a:gd name="T35" fmla="*/ 2147483647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3" h="108">
                    <a:moveTo>
                      <a:pt x="70" y="56"/>
                    </a:moveTo>
                    <a:cubicBezTo>
                      <a:pt x="70" y="69"/>
                      <a:pt x="67" y="77"/>
                      <a:pt x="61" y="85"/>
                    </a:cubicBezTo>
                    <a:cubicBezTo>
                      <a:pt x="55" y="93"/>
                      <a:pt x="46" y="97"/>
                      <a:pt x="37" y="97"/>
                    </a:cubicBezTo>
                    <a:cubicBezTo>
                      <a:pt x="29" y="97"/>
                      <a:pt x="21" y="92"/>
                      <a:pt x="18" y="86"/>
                    </a:cubicBezTo>
                    <a:cubicBezTo>
                      <a:pt x="14" y="80"/>
                      <a:pt x="14" y="71"/>
                      <a:pt x="14" y="65"/>
                    </a:cubicBezTo>
                    <a:cubicBezTo>
                      <a:pt x="14" y="0"/>
                      <a:pt x="14" y="0"/>
                      <a:pt x="14" y="0"/>
                    </a:cubicBezTo>
                    <a:cubicBezTo>
                      <a:pt x="0" y="0"/>
                      <a:pt x="0" y="0"/>
                      <a:pt x="0" y="0"/>
                    </a:cubicBezTo>
                    <a:cubicBezTo>
                      <a:pt x="0" y="65"/>
                      <a:pt x="0" y="65"/>
                      <a:pt x="0" y="65"/>
                    </a:cubicBezTo>
                    <a:cubicBezTo>
                      <a:pt x="0" y="75"/>
                      <a:pt x="1" y="87"/>
                      <a:pt x="9" y="96"/>
                    </a:cubicBezTo>
                    <a:cubicBezTo>
                      <a:pt x="15" y="104"/>
                      <a:pt x="24" y="108"/>
                      <a:pt x="35" y="108"/>
                    </a:cubicBezTo>
                    <a:cubicBezTo>
                      <a:pt x="49" y="108"/>
                      <a:pt x="65" y="99"/>
                      <a:pt x="70" y="85"/>
                    </a:cubicBezTo>
                    <a:cubicBezTo>
                      <a:pt x="71" y="84"/>
                      <a:pt x="71" y="84"/>
                      <a:pt x="71" y="84"/>
                    </a:cubicBezTo>
                    <a:cubicBezTo>
                      <a:pt x="71" y="84"/>
                      <a:pt x="71" y="84"/>
                      <a:pt x="71" y="84"/>
                    </a:cubicBezTo>
                    <a:cubicBezTo>
                      <a:pt x="71" y="106"/>
                      <a:pt x="71" y="106"/>
                      <a:pt x="71" y="106"/>
                    </a:cubicBezTo>
                    <a:cubicBezTo>
                      <a:pt x="83" y="106"/>
                      <a:pt x="83" y="106"/>
                      <a:pt x="83" y="106"/>
                    </a:cubicBezTo>
                    <a:cubicBezTo>
                      <a:pt x="83" y="0"/>
                      <a:pt x="83" y="0"/>
                      <a:pt x="83" y="0"/>
                    </a:cubicBezTo>
                    <a:cubicBezTo>
                      <a:pt x="70" y="0"/>
                      <a:pt x="70" y="0"/>
                      <a:pt x="70" y="0"/>
                    </a:cubicBezTo>
                    <a:lnTo>
                      <a:pt x="70" y="56"/>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0" name="Freeform 107"/>
              <p:cNvSpPr>
                <a:spLocks noChangeAspect="1" noEditPoints="1"/>
              </p:cNvSpPr>
              <p:nvPr userDrawn="1"/>
            </p:nvSpPr>
            <p:spPr bwMode="auto">
              <a:xfrm>
                <a:off x="11382" y="5664"/>
                <a:ext cx="534" cy="870"/>
              </a:xfrm>
              <a:custGeom>
                <a:avLst/>
                <a:gdLst>
                  <a:gd name="T0" fmla="*/ 2147483647 w 89"/>
                  <a:gd name="T1" fmla="*/ 2147483647 h 145"/>
                  <a:gd name="T2" fmla="*/ 2147483647 w 89"/>
                  <a:gd name="T3" fmla="*/ 0 h 145"/>
                  <a:gd name="T4" fmla="*/ 2147483647 w 89"/>
                  <a:gd name="T5" fmla="*/ 2147483647 h 145"/>
                  <a:gd name="T6" fmla="*/ 2147483647 w 89"/>
                  <a:gd name="T7" fmla="*/ 2147483647 h 145"/>
                  <a:gd name="T8" fmla="*/ 2147483647 w 89"/>
                  <a:gd name="T9" fmla="*/ 2147483647 h 145"/>
                  <a:gd name="T10" fmla="*/ 2147483647 w 89"/>
                  <a:gd name="T11" fmla="*/ 2147483647 h 145"/>
                  <a:gd name="T12" fmla="*/ 0 w 89"/>
                  <a:gd name="T13" fmla="*/ 2147483647 h 145"/>
                  <a:gd name="T14" fmla="*/ 0 w 89"/>
                  <a:gd name="T15" fmla="*/ 2147483647 h 145"/>
                  <a:gd name="T16" fmla="*/ 2147483647 w 89"/>
                  <a:gd name="T17" fmla="*/ 2147483647 h 145"/>
                  <a:gd name="T18" fmla="*/ 2147483647 w 89"/>
                  <a:gd name="T19" fmla="*/ 2147483647 h 145"/>
                  <a:gd name="T20" fmla="*/ 2147483647 w 89"/>
                  <a:gd name="T21" fmla="*/ 2147483647 h 145"/>
                  <a:gd name="T22" fmla="*/ 2147483647 w 89"/>
                  <a:gd name="T23" fmla="*/ 2147483647 h 145"/>
                  <a:gd name="T24" fmla="*/ 2147483647 w 89"/>
                  <a:gd name="T25" fmla="*/ 2147483647 h 145"/>
                  <a:gd name="T26" fmla="*/ 2147483647 w 89"/>
                  <a:gd name="T27" fmla="*/ 2147483647 h 145"/>
                  <a:gd name="T28" fmla="*/ 2147483647 w 89"/>
                  <a:gd name="T29" fmla="*/ 2147483647 h 145"/>
                  <a:gd name="T30" fmla="*/ 2147483647 w 89"/>
                  <a:gd name="T31" fmla="*/ 2147483647 h 145"/>
                  <a:gd name="T32" fmla="*/ 2147483647 w 89"/>
                  <a:gd name="T33" fmla="*/ 2147483647 h 145"/>
                  <a:gd name="T34" fmla="*/ 2147483647 w 89"/>
                  <a:gd name="T35" fmla="*/ 2147483647 h 145"/>
                  <a:gd name="T36" fmla="*/ 2147483647 w 89"/>
                  <a:gd name="T37" fmla="*/ 2147483647 h 145"/>
                  <a:gd name="T38" fmla="*/ 2147483647 w 89"/>
                  <a:gd name="T39" fmla="*/ 2147483647 h 145"/>
                  <a:gd name="T40" fmla="*/ 2147483647 w 89"/>
                  <a:gd name="T41" fmla="*/ 2147483647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9" h="145">
                    <a:moveTo>
                      <a:pt x="89" y="55"/>
                    </a:moveTo>
                    <a:cubicBezTo>
                      <a:pt x="89" y="28"/>
                      <a:pt x="76" y="0"/>
                      <a:pt x="48" y="0"/>
                    </a:cubicBezTo>
                    <a:cubicBezTo>
                      <a:pt x="33" y="0"/>
                      <a:pt x="18" y="8"/>
                      <a:pt x="12" y="23"/>
                    </a:cubicBezTo>
                    <a:cubicBezTo>
                      <a:pt x="12" y="24"/>
                      <a:pt x="12" y="24"/>
                      <a:pt x="12" y="24"/>
                    </a:cubicBezTo>
                    <a:cubicBezTo>
                      <a:pt x="12" y="24"/>
                      <a:pt x="12" y="24"/>
                      <a:pt x="12" y="24"/>
                    </a:cubicBezTo>
                    <a:cubicBezTo>
                      <a:pt x="12" y="3"/>
                      <a:pt x="12" y="3"/>
                      <a:pt x="12" y="3"/>
                    </a:cubicBezTo>
                    <a:cubicBezTo>
                      <a:pt x="0" y="3"/>
                      <a:pt x="0" y="3"/>
                      <a:pt x="0" y="3"/>
                    </a:cubicBezTo>
                    <a:cubicBezTo>
                      <a:pt x="0" y="145"/>
                      <a:pt x="0" y="145"/>
                      <a:pt x="0" y="145"/>
                    </a:cubicBezTo>
                    <a:cubicBezTo>
                      <a:pt x="13" y="145"/>
                      <a:pt x="13" y="145"/>
                      <a:pt x="13" y="145"/>
                    </a:cubicBezTo>
                    <a:cubicBezTo>
                      <a:pt x="13" y="87"/>
                      <a:pt x="13" y="87"/>
                      <a:pt x="13" y="87"/>
                    </a:cubicBezTo>
                    <a:cubicBezTo>
                      <a:pt x="16" y="92"/>
                      <a:pt x="16" y="92"/>
                      <a:pt x="16" y="92"/>
                    </a:cubicBezTo>
                    <a:cubicBezTo>
                      <a:pt x="24" y="105"/>
                      <a:pt x="34" y="111"/>
                      <a:pt x="48" y="111"/>
                    </a:cubicBezTo>
                    <a:cubicBezTo>
                      <a:pt x="61" y="111"/>
                      <a:pt x="73" y="104"/>
                      <a:pt x="81" y="91"/>
                    </a:cubicBezTo>
                    <a:cubicBezTo>
                      <a:pt x="88" y="80"/>
                      <a:pt x="89" y="65"/>
                      <a:pt x="89" y="55"/>
                    </a:cubicBezTo>
                    <a:close/>
                    <a:moveTo>
                      <a:pt x="68" y="86"/>
                    </a:moveTo>
                    <a:cubicBezTo>
                      <a:pt x="63" y="95"/>
                      <a:pt x="53" y="100"/>
                      <a:pt x="44" y="100"/>
                    </a:cubicBezTo>
                    <a:cubicBezTo>
                      <a:pt x="27" y="100"/>
                      <a:pt x="13" y="84"/>
                      <a:pt x="13" y="64"/>
                    </a:cubicBezTo>
                    <a:cubicBezTo>
                      <a:pt x="13" y="40"/>
                      <a:pt x="13" y="40"/>
                      <a:pt x="13" y="40"/>
                    </a:cubicBezTo>
                    <a:cubicBezTo>
                      <a:pt x="16" y="26"/>
                      <a:pt x="28" y="11"/>
                      <a:pt x="44" y="11"/>
                    </a:cubicBezTo>
                    <a:cubicBezTo>
                      <a:pt x="71" y="11"/>
                      <a:pt x="74" y="45"/>
                      <a:pt x="74" y="56"/>
                    </a:cubicBezTo>
                    <a:cubicBezTo>
                      <a:pt x="74" y="64"/>
                      <a:pt x="73" y="77"/>
                      <a:pt x="68" y="86"/>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1" name="Freeform 108"/>
              <p:cNvSpPr>
                <a:spLocks noChangeAspect="1"/>
              </p:cNvSpPr>
              <p:nvPr userDrawn="1"/>
            </p:nvSpPr>
            <p:spPr bwMode="auto">
              <a:xfrm>
                <a:off x="2443" y="5460"/>
                <a:ext cx="745" cy="858"/>
              </a:xfrm>
              <a:custGeom>
                <a:avLst/>
                <a:gdLst>
                  <a:gd name="T0" fmla="*/ 474 w 745"/>
                  <a:gd name="T1" fmla="*/ 498 h 858"/>
                  <a:gd name="T2" fmla="*/ 474 w 745"/>
                  <a:gd name="T3" fmla="*/ 858 h 858"/>
                  <a:gd name="T4" fmla="*/ 276 w 745"/>
                  <a:gd name="T5" fmla="*/ 858 h 858"/>
                  <a:gd name="T6" fmla="*/ 276 w 745"/>
                  <a:gd name="T7" fmla="*/ 498 h 858"/>
                  <a:gd name="T8" fmla="*/ 0 w 745"/>
                  <a:gd name="T9" fmla="*/ 0 h 858"/>
                  <a:gd name="T10" fmla="*/ 234 w 745"/>
                  <a:gd name="T11" fmla="*/ 0 h 858"/>
                  <a:gd name="T12" fmla="*/ 402 w 745"/>
                  <a:gd name="T13" fmla="*/ 330 h 858"/>
                  <a:gd name="T14" fmla="*/ 564 w 745"/>
                  <a:gd name="T15" fmla="*/ 0 h 858"/>
                  <a:gd name="T16" fmla="*/ 745 w 745"/>
                  <a:gd name="T17" fmla="*/ 0 h 858"/>
                  <a:gd name="T18" fmla="*/ 474 w 745"/>
                  <a:gd name="T19" fmla="*/ 498 h 8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45" h="858">
                    <a:moveTo>
                      <a:pt x="474" y="498"/>
                    </a:moveTo>
                    <a:lnTo>
                      <a:pt x="474" y="858"/>
                    </a:lnTo>
                    <a:lnTo>
                      <a:pt x="276" y="858"/>
                    </a:lnTo>
                    <a:lnTo>
                      <a:pt x="276" y="498"/>
                    </a:lnTo>
                    <a:lnTo>
                      <a:pt x="0" y="0"/>
                    </a:lnTo>
                    <a:lnTo>
                      <a:pt x="234" y="0"/>
                    </a:lnTo>
                    <a:lnTo>
                      <a:pt x="402" y="330"/>
                    </a:lnTo>
                    <a:lnTo>
                      <a:pt x="564" y="0"/>
                    </a:lnTo>
                    <a:lnTo>
                      <a:pt x="745" y="0"/>
                    </a:lnTo>
                    <a:lnTo>
                      <a:pt x="474" y="498"/>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2" name="Freeform 109"/>
              <p:cNvSpPr>
                <a:spLocks noChangeAspect="1" noEditPoints="1"/>
              </p:cNvSpPr>
              <p:nvPr userDrawn="1"/>
            </p:nvSpPr>
            <p:spPr bwMode="auto">
              <a:xfrm>
                <a:off x="3055" y="5670"/>
                <a:ext cx="607" cy="660"/>
              </a:xfrm>
              <a:custGeom>
                <a:avLst/>
                <a:gdLst>
                  <a:gd name="T0" fmla="*/ 2147483647 w 101"/>
                  <a:gd name="T1" fmla="*/ 2147483647 h 110"/>
                  <a:gd name="T2" fmla="*/ 2147483647 w 101"/>
                  <a:gd name="T3" fmla="*/ 2147483647 h 110"/>
                  <a:gd name="T4" fmla="*/ 2147483647 w 101"/>
                  <a:gd name="T5" fmla="*/ 2147483647 h 110"/>
                  <a:gd name="T6" fmla="*/ 2147483647 w 101"/>
                  <a:gd name="T7" fmla="*/ 2147483647 h 110"/>
                  <a:gd name="T8" fmla="*/ 2147483647 w 101"/>
                  <a:gd name="T9" fmla="*/ 2147483647 h 110"/>
                  <a:gd name="T10" fmla="*/ 2147483647 w 101"/>
                  <a:gd name="T11" fmla="*/ 2147483647 h 110"/>
                  <a:gd name="T12" fmla="*/ 0 w 101"/>
                  <a:gd name="T13" fmla="*/ 2147483647 h 110"/>
                  <a:gd name="T14" fmla="*/ 2147483647 w 101"/>
                  <a:gd name="T15" fmla="*/ 0 h 110"/>
                  <a:gd name="T16" fmla="*/ 2147483647 w 101"/>
                  <a:gd name="T17" fmla="*/ 2147483647 h 110"/>
                  <a:gd name="T18" fmla="*/ 2147483647 w 101"/>
                  <a:gd name="T19" fmla="*/ 2147483647 h 110"/>
                  <a:gd name="T20" fmla="*/ 2147483647 w 101"/>
                  <a:gd name="T21" fmla="*/ 2147483647 h 110"/>
                  <a:gd name="T22" fmla="*/ 2147483647 w 101"/>
                  <a:gd name="T23" fmla="*/ 2147483647 h 110"/>
                  <a:gd name="T24" fmla="*/ 2147483647 w 101"/>
                  <a:gd name="T25" fmla="*/ 2147483647 h 110"/>
                  <a:gd name="T26" fmla="*/ 2147483647 w 101"/>
                  <a:gd name="T27" fmla="*/ 2147483647 h 110"/>
                  <a:gd name="T28" fmla="*/ 2147483647 w 101"/>
                  <a:gd name="T29" fmla="*/ 2147483647 h 1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1" h="110">
                    <a:moveTo>
                      <a:pt x="33" y="60"/>
                    </a:moveTo>
                    <a:cubicBezTo>
                      <a:pt x="33" y="65"/>
                      <a:pt x="33" y="65"/>
                      <a:pt x="33" y="65"/>
                    </a:cubicBezTo>
                    <a:cubicBezTo>
                      <a:pt x="32" y="78"/>
                      <a:pt x="40" y="88"/>
                      <a:pt x="53" y="88"/>
                    </a:cubicBezTo>
                    <a:cubicBezTo>
                      <a:pt x="63" y="88"/>
                      <a:pt x="72" y="81"/>
                      <a:pt x="72" y="71"/>
                    </a:cubicBezTo>
                    <a:cubicBezTo>
                      <a:pt x="101" y="73"/>
                      <a:pt x="101" y="73"/>
                      <a:pt x="101" y="73"/>
                    </a:cubicBezTo>
                    <a:cubicBezTo>
                      <a:pt x="101" y="79"/>
                      <a:pt x="88" y="110"/>
                      <a:pt x="52" y="110"/>
                    </a:cubicBezTo>
                    <a:cubicBezTo>
                      <a:pt x="21" y="110"/>
                      <a:pt x="0" y="88"/>
                      <a:pt x="0" y="56"/>
                    </a:cubicBezTo>
                    <a:cubicBezTo>
                      <a:pt x="0" y="25"/>
                      <a:pt x="18" y="0"/>
                      <a:pt x="51" y="0"/>
                    </a:cubicBezTo>
                    <a:cubicBezTo>
                      <a:pt x="66" y="0"/>
                      <a:pt x="82" y="6"/>
                      <a:pt x="90" y="18"/>
                    </a:cubicBezTo>
                    <a:cubicBezTo>
                      <a:pt x="99" y="31"/>
                      <a:pt x="101" y="46"/>
                      <a:pt x="101" y="60"/>
                    </a:cubicBezTo>
                    <a:lnTo>
                      <a:pt x="33" y="60"/>
                    </a:lnTo>
                    <a:close/>
                    <a:moveTo>
                      <a:pt x="53" y="20"/>
                    </a:moveTo>
                    <a:cubicBezTo>
                      <a:pt x="39" y="20"/>
                      <a:pt x="34" y="30"/>
                      <a:pt x="33" y="42"/>
                    </a:cubicBezTo>
                    <a:cubicBezTo>
                      <a:pt x="71" y="42"/>
                      <a:pt x="71" y="42"/>
                      <a:pt x="71" y="42"/>
                    </a:cubicBezTo>
                    <a:cubicBezTo>
                      <a:pt x="70" y="30"/>
                      <a:pt x="66" y="20"/>
                      <a:pt x="53" y="20"/>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3" name="Rectangle 110"/>
              <p:cNvSpPr>
                <a:spLocks noChangeAspect="1" noChangeArrowheads="1"/>
              </p:cNvSpPr>
              <p:nvPr userDrawn="1"/>
            </p:nvSpPr>
            <p:spPr bwMode="auto">
              <a:xfrm>
                <a:off x="3754" y="5461"/>
                <a:ext cx="180" cy="856"/>
              </a:xfrm>
              <a:prstGeom prst="rect">
                <a:avLst/>
              </a:prstGeom>
              <a:solidFill>
                <a:srgbClr val="5F6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128"/>
                  </a:defRPr>
                </a:lvl1pPr>
                <a:lvl2pPr marL="742950" indent="-285750" eaLnBrk="0" hangingPunct="0">
                  <a:defRPr b="1">
                    <a:solidFill>
                      <a:schemeClr val="tx1"/>
                    </a:solidFill>
                    <a:latin typeface="Arial" charset="0"/>
                    <a:ea typeface="ＭＳ Ｐゴシック" charset="-128"/>
                  </a:defRPr>
                </a:lvl2pPr>
                <a:lvl3pPr marL="1143000" indent="-228600" eaLnBrk="0" hangingPunct="0">
                  <a:defRPr b="1">
                    <a:solidFill>
                      <a:schemeClr val="tx1"/>
                    </a:solidFill>
                    <a:latin typeface="Arial" charset="0"/>
                    <a:ea typeface="ＭＳ Ｐゴシック" charset="-128"/>
                  </a:defRPr>
                </a:lvl3pPr>
                <a:lvl4pPr marL="1600200" indent="-228600" eaLnBrk="0" hangingPunct="0">
                  <a:defRPr b="1">
                    <a:solidFill>
                      <a:schemeClr val="tx1"/>
                    </a:solidFill>
                    <a:latin typeface="Arial" charset="0"/>
                    <a:ea typeface="ＭＳ Ｐゴシック" charset="-128"/>
                  </a:defRPr>
                </a:lvl4pPr>
                <a:lvl5pPr marL="2057400" indent="-228600" eaLnBrk="0" hangingPunct="0">
                  <a:defRPr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charset="-128"/>
                  </a:defRPr>
                </a:lvl9pPr>
              </a:lstStyle>
              <a:p>
                <a:pPr algn="l" eaLnBrk="1" hangingPunct="1">
                  <a:defRPr/>
                </a:pPr>
                <a:endParaRPr lang="en-CA" altLang="fr-FR" b="0" smtClean="0">
                  <a:cs typeface="+mn-cs"/>
                </a:endParaRPr>
              </a:p>
            </p:txBody>
          </p:sp>
          <p:sp>
            <p:nvSpPr>
              <p:cNvPr id="99354" name="Rectangle 111"/>
              <p:cNvSpPr>
                <a:spLocks noChangeAspect="1" noChangeArrowheads="1"/>
              </p:cNvSpPr>
              <p:nvPr userDrawn="1"/>
            </p:nvSpPr>
            <p:spPr bwMode="auto">
              <a:xfrm>
                <a:off x="4039" y="5461"/>
                <a:ext cx="187" cy="856"/>
              </a:xfrm>
              <a:prstGeom prst="rect">
                <a:avLst/>
              </a:prstGeom>
              <a:solidFill>
                <a:srgbClr val="5F606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ea typeface="ＭＳ Ｐゴシック" charset="-128"/>
                  </a:defRPr>
                </a:lvl1pPr>
                <a:lvl2pPr marL="742950" indent="-285750" eaLnBrk="0" hangingPunct="0">
                  <a:defRPr b="1">
                    <a:solidFill>
                      <a:schemeClr val="tx1"/>
                    </a:solidFill>
                    <a:latin typeface="Arial" charset="0"/>
                    <a:ea typeface="ＭＳ Ｐゴシック" charset="-128"/>
                  </a:defRPr>
                </a:lvl2pPr>
                <a:lvl3pPr marL="1143000" indent="-228600" eaLnBrk="0" hangingPunct="0">
                  <a:defRPr b="1">
                    <a:solidFill>
                      <a:schemeClr val="tx1"/>
                    </a:solidFill>
                    <a:latin typeface="Arial" charset="0"/>
                    <a:ea typeface="ＭＳ Ｐゴシック" charset="-128"/>
                  </a:defRPr>
                </a:lvl3pPr>
                <a:lvl4pPr marL="1600200" indent="-228600" eaLnBrk="0" hangingPunct="0">
                  <a:defRPr b="1">
                    <a:solidFill>
                      <a:schemeClr val="tx1"/>
                    </a:solidFill>
                    <a:latin typeface="Arial" charset="0"/>
                    <a:ea typeface="ＭＳ Ｐゴシック" charset="-128"/>
                  </a:defRPr>
                </a:lvl4pPr>
                <a:lvl5pPr marL="2057400" indent="-228600" eaLnBrk="0" hangingPunct="0">
                  <a:defRPr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charset="-128"/>
                  </a:defRPr>
                </a:lvl9pPr>
              </a:lstStyle>
              <a:p>
                <a:pPr algn="l" eaLnBrk="1" hangingPunct="1">
                  <a:defRPr/>
                </a:pPr>
                <a:endParaRPr lang="en-CA" altLang="fr-FR" b="0" smtClean="0">
                  <a:cs typeface="+mn-cs"/>
                </a:endParaRPr>
              </a:p>
            </p:txBody>
          </p:sp>
          <p:sp>
            <p:nvSpPr>
              <p:cNvPr id="99355" name="Freeform 112"/>
              <p:cNvSpPr>
                <a:spLocks noChangeAspect="1" noEditPoints="1"/>
              </p:cNvSpPr>
              <p:nvPr userDrawn="1"/>
            </p:nvSpPr>
            <p:spPr bwMode="auto">
              <a:xfrm>
                <a:off x="4298" y="5670"/>
                <a:ext cx="606" cy="660"/>
              </a:xfrm>
              <a:custGeom>
                <a:avLst/>
                <a:gdLst>
                  <a:gd name="T0" fmla="*/ 2147483647 w 101"/>
                  <a:gd name="T1" fmla="*/ 2147483647 h 110"/>
                  <a:gd name="T2" fmla="*/ 0 w 101"/>
                  <a:gd name="T3" fmla="*/ 2147483647 h 110"/>
                  <a:gd name="T4" fmla="*/ 2147483647 w 101"/>
                  <a:gd name="T5" fmla="*/ 0 h 110"/>
                  <a:gd name="T6" fmla="*/ 2147483647 w 101"/>
                  <a:gd name="T7" fmla="*/ 2147483647 h 110"/>
                  <a:gd name="T8" fmla="*/ 2147483647 w 101"/>
                  <a:gd name="T9" fmla="*/ 2147483647 h 110"/>
                  <a:gd name="T10" fmla="*/ 2147483647 w 101"/>
                  <a:gd name="T11" fmla="*/ 2147483647 h 110"/>
                  <a:gd name="T12" fmla="*/ 2147483647 w 101"/>
                  <a:gd name="T13" fmla="*/ 2147483647 h 110"/>
                  <a:gd name="T14" fmla="*/ 2147483647 w 101"/>
                  <a:gd name="T15" fmla="*/ 2147483647 h 110"/>
                  <a:gd name="T16" fmla="*/ 2147483647 w 101"/>
                  <a:gd name="T17" fmla="*/ 2147483647 h 110"/>
                  <a:gd name="T18" fmla="*/ 2147483647 w 101"/>
                  <a:gd name="T19" fmla="*/ 2147483647 h 110"/>
                  <a:gd name="T20" fmla="*/ 2147483647 w 101"/>
                  <a:gd name="T21" fmla="*/ 2147483647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1" h="110">
                    <a:moveTo>
                      <a:pt x="50" y="110"/>
                    </a:moveTo>
                    <a:cubicBezTo>
                      <a:pt x="18" y="110"/>
                      <a:pt x="0" y="85"/>
                      <a:pt x="0" y="55"/>
                    </a:cubicBezTo>
                    <a:cubicBezTo>
                      <a:pt x="0" y="24"/>
                      <a:pt x="18" y="0"/>
                      <a:pt x="50" y="0"/>
                    </a:cubicBezTo>
                    <a:cubicBezTo>
                      <a:pt x="84" y="0"/>
                      <a:pt x="101" y="24"/>
                      <a:pt x="101" y="56"/>
                    </a:cubicBezTo>
                    <a:cubicBezTo>
                      <a:pt x="101" y="86"/>
                      <a:pt x="82" y="110"/>
                      <a:pt x="50" y="110"/>
                    </a:cubicBezTo>
                    <a:close/>
                    <a:moveTo>
                      <a:pt x="65" y="29"/>
                    </a:moveTo>
                    <a:cubicBezTo>
                      <a:pt x="63" y="23"/>
                      <a:pt x="58" y="20"/>
                      <a:pt x="50" y="20"/>
                    </a:cubicBezTo>
                    <a:cubicBezTo>
                      <a:pt x="34" y="20"/>
                      <a:pt x="33" y="39"/>
                      <a:pt x="33" y="51"/>
                    </a:cubicBezTo>
                    <a:cubicBezTo>
                      <a:pt x="33" y="64"/>
                      <a:pt x="33" y="90"/>
                      <a:pt x="50" y="90"/>
                    </a:cubicBezTo>
                    <a:cubicBezTo>
                      <a:pt x="68" y="90"/>
                      <a:pt x="69" y="69"/>
                      <a:pt x="69" y="56"/>
                    </a:cubicBezTo>
                    <a:cubicBezTo>
                      <a:pt x="69" y="48"/>
                      <a:pt x="68" y="37"/>
                      <a:pt x="65" y="29"/>
                    </a:cubicBez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6" name="Freeform 113"/>
              <p:cNvSpPr>
                <a:spLocks noChangeAspect="1"/>
              </p:cNvSpPr>
              <p:nvPr userDrawn="1"/>
            </p:nvSpPr>
            <p:spPr bwMode="auto">
              <a:xfrm>
                <a:off x="4898" y="5682"/>
                <a:ext cx="913" cy="636"/>
              </a:xfrm>
              <a:custGeom>
                <a:avLst/>
                <a:gdLst>
                  <a:gd name="T0" fmla="*/ 721 w 913"/>
                  <a:gd name="T1" fmla="*/ 636 h 636"/>
                  <a:gd name="T2" fmla="*/ 553 w 913"/>
                  <a:gd name="T3" fmla="*/ 636 h 636"/>
                  <a:gd name="T4" fmla="*/ 457 w 913"/>
                  <a:gd name="T5" fmla="*/ 228 h 636"/>
                  <a:gd name="T6" fmla="*/ 457 w 913"/>
                  <a:gd name="T7" fmla="*/ 228 h 636"/>
                  <a:gd name="T8" fmla="*/ 355 w 913"/>
                  <a:gd name="T9" fmla="*/ 636 h 636"/>
                  <a:gd name="T10" fmla="*/ 198 w 913"/>
                  <a:gd name="T11" fmla="*/ 636 h 636"/>
                  <a:gd name="T12" fmla="*/ 0 w 913"/>
                  <a:gd name="T13" fmla="*/ 0 h 636"/>
                  <a:gd name="T14" fmla="*/ 198 w 913"/>
                  <a:gd name="T15" fmla="*/ 0 h 636"/>
                  <a:gd name="T16" fmla="*/ 301 w 913"/>
                  <a:gd name="T17" fmla="*/ 390 h 636"/>
                  <a:gd name="T18" fmla="*/ 301 w 913"/>
                  <a:gd name="T19" fmla="*/ 390 h 636"/>
                  <a:gd name="T20" fmla="*/ 397 w 913"/>
                  <a:gd name="T21" fmla="*/ 0 h 636"/>
                  <a:gd name="T22" fmla="*/ 565 w 913"/>
                  <a:gd name="T23" fmla="*/ 0 h 636"/>
                  <a:gd name="T24" fmla="*/ 661 w 913"/>
                  <a:gd name="T25" fmla="*/ 390 h 636"/>
                  <a:gd name="T26" fmla="*/ 661 w 913"/>
                  <a:gd name="T27" fmla="*/ 390 h 636"/>
                  <a:gd name="T28" fmla="*/ 769 w 913"/>
                  <a:gd name="T29" fmla="*/ 0 h 636"/>
                  <a:gd name="T30" fmla="*/ 913 w 913"/>
                  <a:gd name="T31" fmla="*/ 0 h 636"/>
                  <a:gd name="T32" fmla="*/ 721 w 913"/>
                  <a:gd name="T33" fmla="*/ 636 h 6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13" h="636">
                    <a:moveTo>
                      <a:pt x="721" y="636"/>
                    </a:moveTo>
                    <a:lnTo>
                      <a:pt x="553" y="636"/>
                    </a:lnTo>
                    <a:lnTo>
                      <a:pt x="457" y="228"/>
                    </a:lnTo>
                    <a:lnTo>
                      <a:pt x="355" y="636"/>
                    </a:lnTo>
                    <a:lnTo>
                      <a:pt x="198" y="636"/>
                    </a:lnTo>
                    <a:lnTo>
                      <a:pt x="0" y="0"/>
                    </a:lnTo>
                    <a:lnTo>
                      <a:pt x="198" y="0"/>
                    </a:lnTo>
                    <a:lnTo>
                      <a:pt x="301" y="390"/>
                    </a:lnTo>
                    <a:lnTo>
                      <a:pt x="397" y="0"/>
                    </a:lnTo>
                    <a:lnTo>
                      <a:pt x="565" y="0"/>
                    </a:lnTo>
                    <a:lnTo>
                      <a:pt x="661" y="390"/>
                    </a:lnTo>
                    <a:lnTo>
                      <a:pt x="769" y="0"/>
                    </a:lnTo>
                    <a:lnTo>
                      <a:pt x="913" y="0"/>
                    </a:lnTo>
                    <a:lnTo>
                      <a:pt x="721" y="636"/>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7" name="Freeform 114"/>
              <p:cNvSpPr>
                <a:spLocks noChangeAspect="1" noEditPoints="1"/>
              </p:cNvSpPr>
              <p:nvPr userDrawn="1"/>
            </p:nvSpPr>
            <p:spPr bwMode="auto">
              <a:xfrm>
                <a:off x="11916" y="5556"/>
                <a:ext cx="210" cy="108"/>
              </a:xfrm>
              <a:custGeom>
                <a:avLst/>
                <a:gdLst>
                  <a:gd name="T0" fmla="*/ 54 w 210"/>
                  <a:gd name="T1" fmla="*/ 108 h 108"/>
                  <a:gd name="T2" fmla="*/ 36 w 210"/>
                  <a:gd name="T3" fmla="*/ 108 h 108"/>
                  <a:gd name="T4" fmla="*/ 36 w 210"/>
                  <a:gd name="T5" fmla="*/ 12 h 108"/>
                  <a:gd name="T6" fmla="*/ 0 w 210"/>
                  <a:gd name="T7" fmla="*/ 12 h 108"/>
                  <a:gd name="T8" fmla="*/ 0 w 210"/>
                  <a:gd name="T9" fmla="*/ 0 h 108"/>
                  <a:gd name="T10" fmla="*/ 84 w 210"/>
                  <a:gd name="T11" fmla="*/ 0 h 108"/>
                  <a:gd name="T12" fmla="*/ 84 w 210"/>
                  <a:gd name="T13" fmla="*/ 12 h 108"/>
                  <a:gd name="T14" fmla="*/ 54 w 210"/>
                  <a:gd name="T15" fmla="*/ 12 h 108"/>
                  <a:gd name="T16" fmla="*/ 54 w 210"/>
                  <a:gd name="T17" fmla="*/ 108 h 108"/>
                  <a:gd name="T18" fmla="*/ 210 w 210"/>
                  <a:gd name="T19" fmla="*/ 108 h 108"/>
                  <a:gd name="T20" fmla="*/ 192 w 210"/>
                  <a:gd name="T21" fmla="*/ 108 h 108"/>
                  <a:gd name="T22" fmla="*/ 192 w 210"/>
                  <a:gd name="T23" fmla="*/ 24 h 108"/>
                  <a:gd name="T24" fmla="*/ 156 w 210"/>
                  <a:gd name="T25" fmla="*/ 108 h 108"/>
                  <a:gd name="T26" fmla="*/ 144 w 210"/>
                  <a:gd name="T27" fmla="*/ 108 h 108"/>
                  <a:gd name="T28" fmla="*/ 114 w 210"/>
                  <a:gd name="T29" fmla="*/ 24 h 108"/>
                  <a:gd name="T30" fmla="*/ 114 w 210"/>
                  <a:gd name="T31" fmla="*/ 108 h 108"/>
                  <a:gd name="T32" fmla="*/ 96 w 210"/>
                  <a:gd name="T33" fmla="*/ 108 h 108"/>
                  <a:gd name="T34" fmla="*/ 96 w 210"/>
                  <a:gd name="T35" fmla="*/ 0 h 108"/>
                  <a:gd name="T36" fmla="*/ 120 w 210"/>
                  <a:gd name="T37" fmla="*/ 0 h 108"/>
                  <a:gd name="T38" fmla="*/ 156 w 210"/>
                  <a:gd name="T39" fmla="*/ 84 h 108"/>
                  <a:gd name="T40" fmla="*/ 186 w 210"/>
                  <a:gd name="T41" fmla="*/ 0 h 108"/>
                  <a:gd name="T42" fmla="*/ 210 w 210"/>
                  <a:gd name="T43" fmla="*/ 0 h 108"/>
                  <a:gd name="T44" fmla="*/ 210 w 210"/>
                  <a:gd name="T45" fmla="*/ 108 h 1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0" h="108">
                    <a:moveTo>
                      <a:pt x="54" y="108"/>
                    </a:moveTo>
                    <a:lnTo>
                      <a:pt x="36" y="108"/>
                    </a:lnTo>
                    <a:lnTo>
                      <a:pt x="36" y="12"/>
                    </a:lnTo>
                    <a:lnTo>
                      <a:pt x="0" y="12"/>
                    </a:lnTo>
                    <a:lnTo>
                      <a:pt x="0" y="0"/>
                    </a:lnTo>
                    <a:lnTo>
                      <a:pt x="84" y="0"/>
                    </a:lnTo>
                    <a:lnTo>
                      <a:pt x="84" y="12"/>
                    </a:lnTo>
                    <a:lnTo>
                      <a:pt x="54" y="12"/>
                    </a:lnTo>
                    <a:lnTo>
                      <a:pt x="54" y="108"/>
                    </a:lnTo>
                    <a:close/>
                    <a:moveTo>
                      <a:pt x="210" y="108"/>
                    </a:moveTo>
                    <a:lnTo>
                      <a:pt x="192" y="108"/>
                    </a:lnTo>
                    <a:lnTo>
                      <a:pt x="192" y="24"/>
                    </a:lnTo>
                    <a:lnTo>
                      <a:pt x="156" y="108"/>
                    </a:lnTo>
                    <a:lnTo>
                      <a:pt x="144" y="108"/>
                    </a:lnTo>
                    <a:lnTo>
                      <a:pt x="114" y="24"/>
                    </a:lnTo>
                    <a:lnTo>
                      <a:pt x="114" y="108"/>
                    </a:lnTo>
                    <a:lnTo>
                      <a:pt x="96" y="108"/>
                    </a:lnTo>
                    <a:lnTo>
                      <a:pt x="96" y="0"/>
                    </a:lnTo>
                    <a:lnTo>
                      <a:pt x="120" y="0"/>
                    </a:lnTo>
                    <a:lnTo>
                      <a:pt x="156" y="84"/>
                    </a:lnTo>
                    <a:lnTo>
                      <a:pt x="186" y="0"/>
                    </a:lnTo>
                    <a:lnTo>
                      <a:pt x="210" y="0"/>
                    </a:lnTo>
                    <a:lnTo>
                      <a:pt x="210" y="108"/>
                    </a:lnTo>
                    <a:close/>
                  </a:path>
                </a:pathLst>
              </a:custGeom>
              <a:solidFill>
                <a:srgbClr val="5F606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8" name="Freeform 115"/>
              <p:cNvSpPr>
                <a:spLocks noChangeAspect="1" noEditPoints="1"/>
              </p:cNvSpPr>
              <p:nvPr userDrawn="1"/>
            </p:nvSpPr>
            <p:spPr bwMode="auto">
              <a:xfrm>
                <a:off x="11916" y="5556"/>
                <a:ext cx="210" cy="108"/>
              </a:xfrm>
              <a:custGeom>
                <a:avLst/>
                <a:gdLst>
                  <a:gd name="T0" fmla="*/ 54 w 210"/>
                  <a:gd name="T1" fmla="*/ 108 h 108"/>
                  <a:gd name="T2" fmla="*/ 36 w 210"/>
                  <a:gd name="T3" fmla="*/ 108 h 108"/>
                  <a:gd name="T4" fmla="*/ 36 w 210"/>
                  <a:gd name="T5" fmla="*/ 12 h 108"/>
                  <a:gd name="T6" fmla="*/ 0 w 210"/>
                  <a:gd name="T7" fmla="*/ 12 h 108"/>
                  <a:gd name="T8" fmla="*/ 0 w 210"/>
                  <a:gd name="T9" fmla="*/ 0 h 108"/>
                  <a:gd name="T10" fmla="*/ 84 w 210"/>
                  <a:gd name="T11" fmla="*/ 0 h 108"/>
                  <a:gd name="T12" fmla="*/ 84 w 210"/>
                  <a:gd name="T13" fmla="*/ 12 h 108"/>
                  <a:gd name="T14" fmla="*/ 54 w 210"/>
                  <a:gd name="T15" fmla="*/ 12 h 108"/>
                  <a:gd name="T16" fmla="*/ 54 w 210"/>
                  <a:gd name="T17" fmla="*/ 108 h 108"/>
                  <a:gd name="T18" fmla="*/ 210 w 210"/>
                  <a:gd name="T19" fmla="*/ 108 h 108"/>
                  <a:gd name="T20" fmla="*/ 192 w 210"/>
                  <a:gd name="T21" fmla="*/ 108 h 108"/>
                  <a:gd name="T22" fmla="*/ 192 w 210"/>
                  <a:gd name="T23" fmla="*/ 24 h 108"/>
                  <a:gd name="T24" fmla="*/ 156 w 210"/>
                  <a:gd name="T25" fmla="*/ 108 h 108"/>
                  <a:gd name="T26" fmla="*/ 144 w 210"/>
                  <a:gd name="T27" fmla="*/ 108 h 108"/>
                  <a:gd name="T28" fmla="*/ 114 w 210"/>
                  <a:gd name="T29" fmla="*/ 24 h 108"/>
                  <a:gd name="T30" fmla="*/ 114 w 210"/>
                  <a:gd name="T31" fmla="*/ 108 h 108"/>
                  <a:gd name="T32" fmla="*/ 96 w 210"/>
                  <a:gd name="T33" fmla="*/ 108 h 108"/>
                  <a:gd name="T34" fmla="*/ 96 w 210"/>
                  <a:gd name="T35" fmla="*/ 0 h 108"/>
                  <a:gd name="T36" fmla="*/ 120 w 210"/>
                  <a:gd name="T37" fmla="*/ 0 h 108"/>
                  <a:gd name="T38" fmla="*/ 156 w 210"/>
                  <a:gd name="T39" fmla="*/ 84 h 108"/>
                  <a:gd name="T40" fmla="*/ 186 w 210"/>
                  <a:gd name="T41" fmla="*/ 0 h 108"/>
                  <a:gd name="T42" fmla="*/ 210 w 210"/>
                  <a:gd name="T43" fmla="*/ 0 h 108"/>
                  <a:gd name="T44" fmla="*/ 210 w 210"/>
                  <a:gd name="T45" fmla="*/ 108 h 1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10" h="108">
                    <a:moveTo>
                      <a:pt x="54" y="108"/>
                    </a:moveTo>
                    <a:lnTo>
                      <a:pt x="36" y="108"/>
                    </a:lnTo>
                    <a:lnTo>
                      <a:pt x="36" y="12"/>
                    </a:lnTo>
                    <a:lnTo>
                      <a:pt x="0" y="12"/>
                    </a:lnTo>
                    <a:lnTo>
                      <a:pt x="0" y="0"/>
                    </a:lnTo>
                    <a:lnTo>
                      <a:pt x="84" y="0"/>
                    </a:lnTo>
                    <a:lnTo>
                      <a:pt x="84" y="12"/>
                    </a:lnTo>
                    <a:lnTo>
                      <a:pt x="54" y="12"/>
                    </a:lnTo>
                    <a:lnTo>
                      <a:pt x="54" y="108"/>
                    </a:lnTo>
                    <a:moveTo>
                      <a:pt x="210" y="108"/>
                    </a:moveTo>
                    <a:lnTo>
                      <a:pt x="192" y="108"/>
                    </a:lnTo>
                    <a:lnTo>
                      <a:pt x="192" y="24"/>
                    </a:lnTo>
                    <a:lnTo>
                      <a:pt x="156" y="108"/>
                    </a:lnTo>
                    <a:lnTo>
                      <a:pt x="144" y="108"/>
                    </a:lnTo>
                    <a:lnTo>
                      <a:pt x="114" y="24"/>
                    </a:lnTo>
                    <a:lnTo>
                      <a:pt x="114" y="108"/>
                    </a:lnTo>
                    <a:lnTo>
                      <a:pt x="96" y="108"/>
                    </a:lnTo>
                    <a:lnTo>
                      <a:pt x="96" y="0"/>
                    </a:lnTo>
                    <a:lnTo>
                      <a:pt x="120" y="0"/>
                    </a:lnTo>
                    <a:lnTo>
                      <a:pt x="156" y="84"/>
                    </a:lnTo>
                    <a:lnTo>
                      <a:pt x="186" y="0"/>
                    </a:lnTo>
                    <a:lnTo>
                      <a:pt x="210" y="0"/>
                    </a:lnTo>
                    <a:lnTo>
                      <a:pt x="210" y="1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99331"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99332"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sp>
        <p:nvSpPr>
          <p:cNvPr id="46" name="Rectangle 18"/>
          <p:cNvSpPr>
            <a:spLocks noGrp="1" noChangeArrowheads="1"/>
          </p:cNvSpPr>
          <p:nvPr>
            <p:ph type="dt" sz="half" idx="2"/>
          </p:nvPr>
        </p:nvSpPr>
        <p:spPr bwMode="auto">
          <a:xfrm>
            <a:off x="5029200" y="6643688"/>
            <a:ext cx="3663950"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800" b="0">
                <a:latin typeface="Arial" charset="0"/>
                <a:ea typeface="ＭＳ Ｐゴシック" charset="-128"/>
                <a:cs typeface="+mn-cs"/>
              </a:defRPr>
            </a:lvl1pPr>
          </a:lstStyle>
          <a:p>
            <a:pPr>
              <a:defRPr/>
            </a:pPr>
            <a:r>
              <a:rPr lang="en-US"/>
              <a:t>June 27, 2012</a:t>
            </a:r>
            <a:endParaRPr lang="en-CA"/>
          </a:p>
        </p:txBody>
      </p:sp>
      <p:sp>
        <p:nvSpPr>
          <p:cNvPr id="47" name="Rectangle 19"/>
          <p:cNvSpPr>
            <a:spLocks noGrp="1" noChangeArrowheads="1"/>
          </p:cNvSpPr>
          <p:nvPr>
            <p:ph type="ftr" sz="quarter" idx="3"/>
          </p:nvPr>
        </p:nvSpPr>
        <p:spPr bwMode="auto">
          <a:xfrm>
            <a:off x="5029200" y="6396038"/>
            <a:ext cx="36639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800" b="0">
                <a:latin typeface="Arial" charset="0"/>
                <a:ea typeface="ＭＳ Ｐゴシック" charset="-128"/>
                <a:cs typeface="+mn-cs"/>
              </a:defRPr>
            </a:lvl1pPr>
          </a:lstStyle>
          <a:p>
            <a:pPr>
              <a:defRPr/>
            </a:pPr>
            <a:r>
              <a:rPr lang="en-CA"/>
              <a:t>NPI Meeting</a:t>
            </a:r>
          </a:p>
        </p:txBody>
      </p:sp>
      <p:sp>
        <p:nvSpPr>
          <p:cNvPr id="48" name="Rectangle 20"/>
          <p:cNvSpPr>
            <a:spLocks noGrp="1" noChangeArrowheads="1"/>
          </p:cNvSpPr>
          <p:nvPr>
            <p:ph type="sldNum" sz="quarter" idx="4"/>
          </p:nvPr>
        </p:nvSpPr>
        <p:spPr bwMode="auto">
          <a:xfrm>
            <a:off x="8686800" y="6400800"/>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defRPr sz="800" b="0"/>
            </a:lvl1pPr>
          </a:lstStyle>
          <a:p>
            <a:fld id="{33F216CE-6A44-1842-8346-BAC87670BEB9}" type="slidenum">
              <a:rPr lang="en-CA"/>
              <a:pPr/>
              <a:t>‹#›</a:t>
            </a:fld>
            <a:endParaRPr lang="en-CA"/>
          </a:p>
        </p:txBody>
      </p:sp>
    </p:spTree>
  </p:cSld>
  <p:clrMap bg1="lt1" tx1="dk1" bg2="lt2" tx2="dk2" accent1="accent1" accent2="accent2" accent3="accent3" accent4="accent4" accent5="accent5" accent6="accent6" hlink="hlink" folHlink="folHlink"/>
  <p:sldLayoutIdLst>
    <p:sldLayoutId id="2147539548" r:id="rId1"/>
    <p:sldLayoutId id="2147539549" r:id="rId2"/>
    <p:sldLayoutId id="2147539550" r:id="rId3"/>
    <p:sldLayoutId id="2147539551" r:id="rId4"/>
    <p:sldLayoutId id="2147539552" r:id="rId5"/>
    <p:sldLayoutId id="2147539553" r:id="rId6"/>
    <p:sldLayoutId id="2147539554" r:id="rId7"/>
    <p:sldLayoutId id="2147539555" r:id="rId8"/>
    <p:sldLayoutId id="2147539556" r:id="rId9"/>
    <p:sldLayoutId id="2147539557" r:id="rId10"/>
    <p:sldLayoutId id="2147539558"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00354"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00355"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559" r:id="rId1"/>
    <p:sldLayoutId id="2147539560" r:id="rId2"/>
    <p:sldLayoutId id="2147539561" r:id="rId3"/>
    <p:sldLayoutId id="2147539562" r:id="rId4"/>
    <p:sldLayoutId id="2147539563" r:id="rId5"/>
    <p:sldLayoutId id="2147539564" r:id="rId6"/>
    <p:sldLayoutId id="2147539565" r:id="rId7"/>
    <p:sldLayoutId id="2147539566" r:id="rId8"/>
    <p:sldLayoutId id="2147539567" r:id="rId9"/>
    <p:sldLayoutId id="2147539568" r:id="rId10"/>
    <p:sldLayoutId id="2147539569"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eaLnBrk="0" fontAlgn="base" hangingPunct="0">
        <a:lnSpc>
          <a:spcPct val="85000"/>
        </a:lnSpc>
        <a:spcBef>
          <a:spcPct val="0"/>
        </a:spcBef>
        <a:spcAft>
          <a:spcPct val="0"/>
        </a:spcAft>
        <a:defRPr sz="2800">
          <a:solidFill>
            <a:schemeClr val="tx2"/>
          </a:solidFill>
          <a:latin typeface="Arial" charset="0"/>
        </a:defRPr>
      </a:lvl6pPr>
      <a:lvl7pPr marL="914400" algn="l" rtl="0" eaLnBrk="0" fontAlgn="base" hangingPunct="0">
        <a:lnSpc>
          <a:spcPct val="85000"/>
        </a:lnSpc>
        <a:spcBef>
          <a:spcPct val="0"/>
        </a:spcBef>
        <a:spcAft>
          <a:spcPct val="0"/>
        </a:spcAft>
        <a:defRPr sz="2800">
          <a:solidFill>
            <a:schemeClr val="tx2"/>
          </a:solidFill>
          <a:latin typeface="Arial" charset="0"/>
        </a:defRPr>
      </a:lvl7pPr>
      <a:lvl8pPr marL="1371600" algn="l" rtl="0" eaLnBrk="0" fontAlgn="base" hangingPunct="0">
        <a:lnSpc>
          <a:spcPct val="85000"/>
        </a:lnSpc>
        <a:spcBef>
          <a:spcPct val="0"/>
        </a:spcBef>
        <a:spcAft>
          <a:spcPct val="0"/>
        </a:spcAft>
        <a:defRPr sz="2800">
          <a:solidFill>
            <a:schemeClr val="tx2"/>
          </a:solidFill>
          <a:latin typeface="Arial" charset="0"/>
        </a:defRPr>
      </a:lvl8pPr>
      <a:lvl9pPr marL="1828800" algn="l" rtl="0" eaLnBrk="0" fontAlgn="base" hangingPunct="0">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101378" name="Rectangle 13"/>
          <p:cNvSpPr>
            <a:spLocks noGrp="1" noChangeArrowheads="1"/>
          </p:cNvSpPr>
          <p:nvPr>
            <p:ph type="title"/>
          </p:nvPr>
        </p:nvSpPr>
        <p:spPr bwMode="auto">
          <a:xfrm>
            <a:off x="336550" y="244475"/>
            <a:ext cx="8350250"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CA"/>
              <a:t>Click to edit Master title style</a:t>
            </a:r>
          </a:p>
        </p:txBody>
      </p:sp>
      <p:sp>
        <p:nvSpPr>
          <p:cNvPr id="101379" name="Rectangle 14"/>
          <p:cNvSpPr>
            <a:spLocks noGrp="1" noChangeArrowheads="1"/>
          </p:cNvSpPr>
          <p:nvPr>
            <p:ph type="body" idx="1"/>
          </p:nvPr>
        </p:nvSpPr>
        <p:spPr bwMode="auto">
          <a:xfrm>
            <a:off x="336550" y="1136650"/>
            <a:ext cx="835025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p>
        </p:txBody>
      </p:sp>
      <p:pic>
        <p:nvPicPr>
          <p:cNvPr id="6" name="Picture 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 bg1="lt1" tx1="dk1" bg2="lt2" tx2="dk2" accent1="accent1" accent2="accent2" accent3="accent3" accent4="accent4" accent5="accent5" accent6="accent6" hlink="hlink" folHlink="folHlink"/>
  <p:sldLayoutIdLst>
    <p:sldLayoutId id="2147539570" r:id="rId1"/>
    <p:sldLayoutId id="2147539571" r:id="rId2"/>
    <p:sldLayoutId id="2147539572" r:id="rId3"/>
    <p:sldLayoutId id="2147539573" r:id="rId4"/>
    <p:sldLayoutId id="2147539574" r:id="rId5"/>
    <p:sldLayoutId id="2147539575" r:id="rId6"/>
    <p:sldLayoutId id="2147539576" r:id="rId7"/>
    <p:sldLayoutId id="2147539577" r:id="rId8"/>
    <p:sldLayoutId id="2147539578" r:id="rId9"/>
    <p:sldLayoutId id="2147539579" r:id="rId10"/>
    <p:sldLayoutId id="2147539580" r:id="rId11"/>
  </p:sldLayoutIdLst>
  <p:hf hdr="0" ftr="0"/>
  <p:txStyles>
    <p:titleStyle>
      <a:lvl1pPr algn="l" rtl="0" eaLnBrk="0" fontAlgn="base" hangingPunct="0">
        <a:lnSpc>
          <a:spcPct val="85000"/>
        </a:lnSpc>
        <a:spcBef>
          <a:spcPct val="0"/>
        </a:spcBef>
        <a:spcAft>
          <a:spcPct val="0"/>
        </a:spcAft>
        <a:defRPr sz="2800">
          <a:solidFill>
            <a:schemeClr val="tx2"/>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2pPr>
      <a:lvl3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3pPr>
      <a:lvl4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4pPr>
      <a:lvl5pPr algn="l" rtl="0" eaLnBrk="0" fontAlgn="base" hangingPunct="0">
        <a:lnSpc>
          <a:spcPct val="85000"/>
        </a:lnSpc>
        <a:spcBef>
          <a:spcPct val="0"/>
        </a:spcBef>
        <a:spcAft>
          <a:spcPct val="0"/>
        </a:spcAft>
        <a:defRPr sz="2800">
          <a:solidFill>
            <a:schemeClr val="tx2"/>
          </a:solidFill>
          <a:latin typeface="Arial" charset="0"/>
          <a:ea typeface="ＭＳ Ｐゴシック" charset="0"/>
          <a:cs typeface="ＭＳ Ｐゴシック" charset="0"/>
        </a:defRPr>
      </a:lvl5pPr>
      <a:lvl6pPr marL="457200" algn="l" rtl="0" fontAlgn="base">
        <a:lnSpc>
          <a:spcPct val="85000"/>
        </a:lnSpc>
        <a:spcBef>
          <a:spcPct val="0"/>
        </a:spcBef>
        <a:spcAft>
          <a:spcPct val="0"/>
        </a:spcAft>
        <a:defRPr sz="2800">
          <a:solidFill>
            <a:schemeClr val="tx2"/>
          </a:solidFill>
          <a:latin typeface="Arial" charset="0"/>
        </a:defRPr>
      </a:lvl6pPr>
      <a:lvl7pPr marL="914400" algn="l" rtl="0" fontAlgn="base">
        <a:lnSpc>
          <a:spcPct val="85000"/>
        </a:lnSpc>
        <a:spcBef>
          <a:spcPct val="0"/>
        </a:spcBef>
        <a:spcAft>
          <a:spcPct val="0"/>
        </a:spcAft>
        <a:defRPr sz="2800">
          <a:solidFill>
            <a:schemeClr val="tx2"/>
          </a:solidFill>
          <a:latin typeface="Arial" charset="0"/>
        </a:defRPr>
      </a:lvl7pPr>
      <a:lvl8pPr marL="1371600" algn="l" rtl="0" fontAlgn="base">
        <a:lnSpc>
          <a:spcPct val="85000"/>
        </a:lnSpc>
        <a:spcBef>
          <a:spcPct val="0"/>
        </a:spcBef>
        <a:spcAft>
          <a:spcPct val="0"/>
        </a:spcAft>
        <a:defRPr sz="2800">
          <a:solidFill>
            <a:schemeClr val="tx2"/>
          </a:solidFill>
          <a:latin typeface="Arial" charset="0"/>
        </a:defRPr>
      </a:lvl8pPr>
      <a:lvl9pPr marL="1828800" algn="l" rtl="0" fontAlgn="base">
        <a:lnSpc>
          <a:spcPct val="85000"/>
        </a:lnSpc>
        <a:spcBef>
          <a:spcPct val="0"/>
        </a:spcBef>
        <a:spcAft>
          <a:spcPct val="0"/>
        </a:spcAft>
        <a:defRPr sz="2800">
          <a:solidFill>
            <a:schemeClr val="tx2"/>
          </a:solidFill>
          <a:latin typeface="Arial" charset="0"/>
        </a:defRPr>
      </a:lvl9pPr>
    </p:titleStyle>
    <p:body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fontAlgn="base">
        <a:lnSpc>
          <a:spcPct val="90000"/>
        </a:lnSpc>
        <a:spcBef>
          <a:spcPct val="20000"/>
        </a:spcBef>
        <a:spcAft>
          <a:spcPct val="0"/>
        </a:spcAft>
        <a:buChar char="•"/>
        <a:defRPr sz="1200">
          <a:solidFill>
            <a:schemeClr val="tx1"/>
          </a:solidFill>
          <a:latin typeface="+mn-lt"/>
        </a:defRPr>
      </a:lvl6pPr>
      <a:lvl7pPr marL="2743200" indent="-169863" algn="l" rtl="0" fontAlgn="base">
        <a:lnSpc>
          <a:spcPct val="90000"/>
        </a:lnSpc>
        <a:spcBef>
          <a:spcPct val="20000"/>
        </a:spcBef>
        <a:spcAft>
          <a:spcPct val="0"/>
        </a:spcAft>
        <a:buChar char="•"/>
        <a:defRPr sz="1200">
          <a:solidFill>
            <a:schemeClr val="tx1"/>
          </a:solidFill>
          <a:latin typeface="+mn-lt"/>
        </a:defRPr>
      </a:lvl7pPr>
      <a:lvl8pPr marL="3200400" indent="-169863" algn="l" rtl="0" fontAlgn="base">
        <a:lnSpc>
          <a:spcPct val="90000"/>
        </a:lnSpc>
        <a:spcBef>
          <a:spcPct val="20000"/>
        </a:spcBef>
        <a:spcAft>
          <a:spcPct val="0"/>
        </a:spcAft>
        <a:buChar char="•"/>
        <a:defRPr sz="1200">
          <a:solidFill>
            <a:schemeClr val="tx1"/>
          </a:solidFill>
          <a:latin typeface="+mn-lt"/>
        </a:defRPr>
      </a:lvl8pPr>
      <a:lvl9pPr marL="3657600" indent="-169863" algn="l" rtl="0" fontAlgn="base">
        <a:lnSpc>
          <a:spcPct val="90000"/>
        </a:lnSpc>
        <a:spcBef>
          <a:spcPct val="20000"/>
        </a:spcBef>
        <a:spcAft>
          <a:spcPct val="0"/>
        </a:spcAft>
        <a:buChar char="•"/>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slideLayout" Target="../slideLayouts/slideLayout1317.xml"/><Relationship Id="rId6" Type="http://schemas.openxmlformats.org/officeDocument/2006/relationships/notesSlide" Target="../notesSlides/notesSlide1.xml"/><Relationship Id="rId7" Type="http://schemas.openxmlformats.org/officeDocument/2006/relationships/image" Target="../media/image1.gif"/><Relationship Id="rId8" Type="http://schemas.openxmlformats.org/officeDocument/2006/relationships/image" Target="../media/image10.emf"/><Relationship Id="rId9" Type="http://schemas.openxmlformats.org/officeDocument/2006/relationships/image" Target="../media/image2.png"/><Relationship Id="rId1" Type="http://schemas.openxmlformats.org/officeDocument/2006/relationships/themeOverride" Target="../theme/themeOverride1.xml"/><Relationship Id="rId2" Type="http://schemas.openxmlformats.org/officeDocument/2006/relationships/tags" Target="../tags/tag1.xml"/></Relationships>
</file>

<file path=ppt/slides/_rels/slide10.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3" Type="http://schemas.openxmlformats.org/officeDocument/2006/relationships/image" Target="../media/image50.png"/><Relationship Id="rId14" Type="http://schemas.openxmlformats.org/officeDocument/2006/relationships/image" Target="../media/image51.png"/><Relationship Id="rId15" Type="http://schemas.openxmlformats.org/officeDocument/2006/relationships/image" Target="../media/image52.png"/><Relationship Id="rId16" Type="http://schemas.openxmlformats.org/officeDocument/2006/relationships/image" Target="../media/image2.png"/><Relationship Id="rId1" Type="http://schemas.openxmlformats.org/officeDocument/2006/relationships/tags" Target="../tags/tag96.xml"/><Relationship Id="rId2" Type="http://schemas.openxmlformats.org/officeDocument/2006/relationships/tags" Target="../tags/tag97.xml"/><Relationship Id="rId3" Type="http://schemas.openxmlformats.org/officeDocument/2006/relationships/tags" Target="../tags/tag98.xml"/><Relationship Id="rId4" Type="http://schemas.openxmlformats.org/officeDocument/2006/relationships/tags" Target="../tags/tag99.xml"/><Relationship Id="rId5" Type="http://schemas.openxmlformats.org/officeDocument/2006/relationships/tags" Target="../tags/tag100.xml"/><Relationship Id="rId6" Type="http://schemas.openxmlformats.org/officeDocument/2006/relationships/tags" Target="../tags/tag101.xml"/><Relationship Id="rId7" Type="http://schemas.openxmlformats.org/officeDocument/2006/relationships/tags" Target="../tags/tag102.xml"/><Relationship Id="rId8" Type="http://schemas.openxmlformats.org/officeDocument/2006/relationships/slideLayout" Target="../slideLayouts/slideLayout1312.xml"/><Relationship Id="rId9" Type="http://schemas.openxmlformats.org/officeDocument/2006/relationships/notesSlide" Target="../notesSlides/notesSlide10.xml"/><Relationship Id="rId10" Type="http://schemas.openxmlformats.org/officeDocument/2006/relationships/image" Target="../media/image55.png"/></Relationships>
</file>

<file path=ppt/slides/_rels/slide11.xml.rels><?xml version="1.0" encoding="UTF-8" standalone="yes"?>
<Relationships xmlns="http://schemas.openxmlformats.org/package/2006/relationships"><Relationship Id="rId11" Type="http://schemas.openxmlformats.org/officeDocument/2006/relationships/image" Target="../media/image56.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51.png"/><Relationship Id="rId16" Type="http://schemas.openxmlformats.org/officeDocument/2006/relationships/image" Target="../media/image52.png"/><Relationship Id="rId17" Type="http://schemas.openxmlformats.org/officeDocument/2006/relationships/image" Target="../media/image2.png"/><Relationship Id="rId1" Type="http://schemas.openxmlformats.org/officeDocument/2006/relationships/tags" Target="../tags/tag103.xml"/><Relationship Id="rId2" Type="http://schemas.openxmlformats.org/officeDocument/2006/relationships/tags" Target="../tags/tag104.xml"/><Relationship Id="rId3" Type="http://schemas.openxmlformats.org/officeDocument/2006/relationships/tags" Target="../tags/tag105.xml"/><Relationship Id="rId4" Type="http://schemas.openxmlformats.org/officeDocument/2006/relationships/tags" Target="../tags/tag106.xml"/><Relationship Id="rId5" Type="http://schemas.openxmlformats.org/officeDocument/2006/relationships/tags" Target="../tags/tag107.xml"/><Relationship Id="rId6" Type="http://schemas.openxmlformats.org/officeDocument/2006/relationships/tags" Target="../tags/tag108.xml"/><Relationship Id="rId7" Type="http://schemas.openxmlformats.org/officeDocument/2006/relationships/tags" Target="../tags/tag109.xml"/><Relationship Id="rId8" Type="http://schemas.openxmlformats.org/officeDocument/2006/relationships/tags" Target="../tags/tag110.xml"/><Relationship Id="rId9" Type="http://schemas.openxmlformats.org/officeDocument/2006/relationships/slideLayout" Target="../slideLayouts/slideLayout1312.xml"/><Relationship Id="rId10"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57.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51.png"/><Relationship Id="rId16" Type="http://schemas.openxmlformats.org/officeDocument/2006/relationships/image" Target="../media/image58.png"/><Relationship Id="rId17" Type="http://schemas.openxmlformats.org/officeDocument/2006/relationships/image" Target="../media/image2.png"/><Relationship Id="rId1" Type="http://schemas.openxmlformats.org/officeDocument/2006/relationships/tags" Target="../tags/tag111.xml"/><Relationship Id="rId2" Type="http://schemas.openxmlformats.org/officeDocument/2006/relationships/tags" Target="../tags/tag112.xml"/><Relationship Id="rId3" Type="http://schemas.openxmlformats.org/officeDocument/2006/relationships/tags" Target="../tags/tag113.xml"/><Relationship Id="rId4" Type="http://schemas.openxmlformats.org/officeDocument/2006/relationships/tags" Target="../tags/tag114.xml"/><Relationship Id="rId5" Type="http://schemas.openxmlformats.org/officeDocument/2006/relationships/tags" Target="../tags/tag115.xml"/><Relationship Id="rId6" Type="http://schemas.openxmlformats.org/officeDocument/2006/relationships/tags" Target="../tags/tag116.xml"/><Relationship Id="rId7" Type="http://schemas.openxmlformats.org/officeDocument/2006/relationships/tags" Target="../tags/tag117.xml"/><Relationship Id="rId8" Type="http://schemas.openxmlformats.org/officeDocument/2006/relationships/tags" Target="../tags/tag118.xml"/><Relationship Id="rId9" Type="http://schemas.openxmlformats.org/officeDocument/2006/relationships/slideLayout" Target="../slideLayouts/slideLayout1312.xml"/><Relationship Id="rId10"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51.png"/><Relationship Id="rId16" Type="http://schemas.openxmlformats.org/officeDocument/2006/relationships/image" Target="../media/image60.png"/><Relationship Id="rId17" Type="http://schemas.openxmlformats.org/officeDocument/2006/relationships/image" Target="../media/image2.png"/><Relationship Id="rId1" Type="http://schemas.openxmlformats.org/officeDocument/2006/relationships/tags" Target="../tags/tag119.xml"/><Relationship Id="rId2" Type="http://schemas.openxmlformats.org/officeDocument/2006/relationships/tags" Target="../tags/tag120.xml"/><Relationship Id="rId3" Type="http://schemas.openxmlformats.org/officeDocument/2006/relationships/tags" Target="../tags/tag121.xml"/><Relationship Id="rId4" Type="http://schemas.openxmlformats.org/officeDocument/2006/relationships/tags" Target="../tags/tag122.xml"/><Relationship Id="rId5" Type="http://schemas.openxmlformats.org/officeDocument/2006/relationships/tags" Target="../tags/tag123.xml"/><Relationship Id="rId6" Type="http://schemas.openxmlformats.org/officeDocument/2006/relationships/tags" Target="../tags/tag124.xml"/><Relationship Id="rId7" Type="http://schemas.openxmlformats.org/officeDocument/2006/relationships/tags" Target="../tags/tag125.xml"/><Relationship Id="rId8" Type="http://schemas.openxmlformats.org/officeDocument/2006/relationships/tags" Target="../tags/tag126.xml"/><Relationship Id="rId9" Type="http://schemas.openxmlformats.org/officeDocument/2006/relationships/slideLayout" Target="../slideLayouts/slideLayout1312.xml"/><Relationship Id="rId10"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3" Type="http://schemas.openxmlformats.org/officeDocument/2006/relationships/image" Target="../media/image50.png"/><Relationship Id="rId14" Type="http://schemas.openxmlformats.org/officeDocument/2006/relationships/image" Target="../media/image51.png"/><Relationship Id="rId15" Type="http://schemas.openxmlformats.org/officeDocument/2006/relationships/image" Target="../media/image2.png"/><Relationship Id="rId1" Type="http://schemas.openxmlformats.org/officeDocument/2006/relationships/tags" Target="../tags/tag127.xml"/><Relationship Id="rId2" Type="http://schemas.openxmlformats.org/officeDocument/2006/relationships/tags" Target="../tags/tag128.xml"/><Relationship Id="rId3" Type="http://schemas.openxmlformats.org/officeDocument/2006/relationships/tags" Target="../tags/tag129.xml"/><Relationship Id="rId4" Type="http://schemas.openxmlformats.org/officeDocument/2006/relationships/tags" Target="../tags/tag130.xml"/><Relationship Id="rId5" Type="http://schemas.openxmlformats.org/officeDocument/2006/relationships/tags" Target="../tags/tag131.xml"/><Relationship Id="rId6" Type="http://schemas.openxmlformats.org/officeDocument/2006/relationships/tags" Target="../tags/tag132.xml"/><Relationship Id="rId7" Type="http://schemas.openxmlformats.org/officeDocument/2006/relationships/tags" Target="../tags/tag133.xml"/><Relationship Id="rId8" Type="http://schemas.openxmlformats.org/officeDocument/2006/relationships/slideLayout" Target="../slideLayouts/slideLayout1312.xml"/><Relationship Id="rId9" Type="http://schemas.openxmlformats.org/officeDocument/2006/relationships/notesSlide" Target="../notesSlides/notesSlide14.xml"/><Relationship Id="rId10" Type="http://schemas.openxmlformats.org/officeDocument/2006/relationships/image" Target="../media/image61.png"/></Relationships>
</file>

<file path=ppt/slides/_rels/slide15.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51.png"/><Relationship Id="rId16" Type="http://schemas.openxmlformats.org/officeDocument/2006/relationships/image" Target="../media/image2.png"/><Relationship Id="rId1" Type="http://schemas.openxmlformats.org/officeDocument/2006/relationships/tags" Target="../tags/tag134.xml"/><Relationship Id="rId2" Type="http://schemas.openxmlformats.org/officeDocument/2006/relationships/tags" Target="../tags/tag135.xml"/><Relationship Id="rId3" Type="http://schemas.openxmlformats.org/officeDocument/2006/relationships/tags" Target="../tags/tag136.xml"/><Relationship Id="rId4" Type="http://schemas.openxmlformats.org/officeDocument/2006/relationships/tags" Target="../tags/tag137.xml"/><Relationship Id="rId5" Type="http://schemas.openxmlformats.org/officeDocument/2006/relationships/tags" Target="../tags/tag138.xml"/><Relationship Id="rId6" Type="http://schemas.openxmlformats.org/officeDocument/2006/relationships/tags" Target="../tags/tag139.xml"/><Relationship Id="rId7" Type="http://schemas.openxmlformats.org/officeDocument/2006/relationships/tags" Target="../tags/tag140.xml"/><Relationship Id="rId8" Type="http://schemas.openxmlformats.org/officeDocument/2006/relationships/slideLayout" Target="../slideLayouts/slideLayout1312.xml"/><Relationship Id="rId9" Type="http://schemas.openxmlformats.org/officeDocument/2006/relationships/notesSlide" Target="../notesSlides/notesSlide15.xml"/><Relationship Id="rId10" Type="http://schemas.openxmlformats.org/officeDocument/2006/relationships/image" Target="../media/image62.png"/></Relationships>
</file>

<file path=ppt/slides/_rels/slide16.xml.rels><?xml version="1.0" encoding="UTF-8" standalone="yes"?>
<Relationships xmlns="http://schemas.openxmlformats.org/package/2006/relationships"><Relationship Id="rId9" Type="http://schemas.openxmlformats.org/officeDocument/2006/relationships/tags" Target="../tags/tag149.xml"/><Relationship Id="rId20" Type="http://schemas.openxmlformats.org/officeDocument/2006/relationships/image" Target="../media/image67.png"/><Relationship Id="rId21" Type="http://schemas.openxmlformats.org/officeDocument/2006/relationships/image" Target="../media/image68.png"/><Relationship Id="rId22" Type="http://schemas.openxmlformats.org/officeDocument/2006/relationships/image" Target="../media/image69.png"/><Relationship Id="rId23" Type="http://schemas.openxmlformats.org/officeDocument/2006/relationships/image" Target="../media/image70.png"/><Relationship Id="rId10" Type="http://schemas.openxmlformats.org/officeDocument/2006/relationships/tags" Target="../tags/tag150.xml"/><Relationship Id="rId11" Type="http://schemas.openxmlformats.org/officeDocument/2006/relationships/tags" Target="../tags/tag151.xml"/><Relationship Id="rId12" Type="http://schemas.openxmlformats.org/officeDocument/2006/relationships/tags" Target="../tags/tag152.xml"/><Relationship Id="rId13" Type="http://schemas.openxmlformats.org/officeDocument/2006/relationships/tags" Target="../tags/tag153.xml"/><Relationship Id="rId14" Type="http://schemas.openxmlformats.org/officeDocument/2006/relationships/slideLayout" Target="../slideLayouts/slideLayout1312.xml"/><Relationship Id="rId15" Type="http://schemas.openxmlformats.org/officeDocument/2006/relationships/notesSlide" Target="../notesSlides/notesSlide16.xml"/><Relationship Id="rId16" Type="http://schemas.openxmlformats.org/officeDocument/2006/relationships/image" Target="../media/image64.png"/><Relationship Id="rId17" Type="http://schemas.openxmlformats.org/officeDocument/2006/relationships/image" Target="../media/image65.png"/><Relationship Id="rId18" Type="http://schemas.openxmlformats.org/officeDocument/2006/relationships/image" Target="../media/image48.png"/><Relationship Id="rId19" Type="http://schemas.openxmlformats.org/officeDocument/2006/relationships/image" Target="../media/image66.png"/><Relationship Id="rId1" Type="http://schemas.openxmlformats.org/officeDocument/2006/relationships/tags" Target="../tags/tag141.xml"/><Relationship Id="rId2" Type="http://schemas.openxmlformats.org/officeDocument/2006/relationships/tags" Target="../tags/tag142.xml"/><Relationship Id="rId3" Type="http://schemas.openxmlformats.org/officeDocument/2006/relationships/tags" Target="../tags/tag143.xml"/><Relationship Id="rId4" Type="http://schemas.openxmlformats.org/officeDocument/2006/relationships/tags" Target="../tags/tag144.xml"/><Relationship Id="rId5" Type="http://schemas.openxmlformats.org/officeDocument/2006/relationships/tags" Target="../tags/tag145.xml"/><Relationship Id="rId6" Type="http://schemas.openxmlformats.org/officeDocument/2006/relationships/tags" Target="../tags/tag146.xml"/><Relationship Id="rId7" Type="http://schemas.openxmlformats.org/officeDocument/2006/relationships/tags" Target="../tags/tag147.xml"/><Relationship Id="rId8" Type="http://schemas.openxmlformats.org/officeDocument/2006/relationships/tags" Target="../tags/tag148.xml"/></Relationships>
</file>

<file path=ppt/slides/_rels/slide17.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png"/><Relationship Id="rId1" Type="http://schemas.openxmlformats.org/officeDocument/2006/relationships/tags" Target="../tags/tag154.xml"/><Relationship Id="rId2" Type="http://schemas.openxmlformats.org/officeDocument/2006/relationships/tags" Target="../tags/tag155.xml"/><Relationship Id="rId3" Type="http://schemas.openxmlformats.org/officeDocument/2006/relationships/tags" Target="../tags/tag156.xml"/><Relationship Id="rId4" Type="http://schemas.openxmlformats.org/officeDocument/2006/relationships/tags" Target="../tags/tag157.xml"/><Relationship Id="rId5" Type="http://schemas.openxmlformats.org/officeDocument/2006/relationships/tags" Target="../tags/tag158.xml"/><Relationship Id="rId6" Type="http://schemas.openxmlformats.org/officeDocument/2006/relationships/tags" Target="../tags/tag159.xml"/><Relationship Id="rId7" Type="http://schemas.openxmlformats.org/officeDocument/2006/relationships/tags" Target="../tags/tag160.xml"/><Relationship Id="rId8" Type="http://schemas.openxmlformats.org/officeDocument/2006/relationships/slideLayout" Target="../slideLayouts/slideLayout1312.xml"/><Relationship Id="rId9" Type="http://schemas.openxmlformats.org/officeDocument/2006/relationships/notesSlide" Target="../notesSlides/notesSlide17.xml"/><Relationship Id="rId10" Type="http://schemas.openxmlformats.org/officeDocument/2006/relationships/image" Target="../media/image71.png"/></Relationships>
</file>

<file path=ppt/slides/_rels/slide18.xml.rels><?xml version="1.0" encoding="UTF-8" standalone="yes"?>
<Relationships xmlns="http://schemas.openxmlformats.org/package/2006/relationships"><Relationship Id="rId11" Type="http://schemas.openxmlformats.org/officeDocument/2006/relationships/notesSlide" Target="../notesSlides/notesSlide18.xml"/><Relationship Id="rId12" Type="http://schemas.openxmlformats.org/officeDocument/2006/relationships/image" Target="../media/image76.png"/><Relationship Id="rId13" Type="http://schemas.openxmlformats.org/officeDocument/2006/relationships/oleObject" Target="../embeddings/oleObject1.bin"/><Relationship Id="rId14" Type="http://schemas.openxmlformats.org/officeDocument/2006/relationships/package" Target="../embeddings/Microsoft_Excel_Sheet1.xlsx"/><Relationship Id="rId15" Type="http://schemas.openxmlformats.org/officeDocument/2006/relationships/image" Target="../media/image75.emf"/><Relationship Id="rId16" Type="http://schemas.openxmlformats.org/officeDocument/2006/relationships/image" Target="../media/image6.gif"/><Relationship Id="rId17" Type="http://schemas.openxmlformats.org/officeDocument/2006/relationships/image" Target="../media/image77.png"/><Relationship Id="rId18" Type="http://schemas.openxmlformats.org/officeDocument/2006/relationships/image" Target="../media/image78.png"/><Relationship Id="rId1" Type="http://schemas.openxmlformats.org/officeDocument/2006/relationships/vmlDrawing" Target="../drawings/vmlDrawing1.vml"/><Relationship Id="rId2" Type="http://schemas.openxmlformats.org/officeDocument/2006/relationships/tags" Target="../tags/tag161.xml"/><Relationship Id="rId3" Type="http://schemas.openxmlformats.org/officeDocument/2006/relationships/tags" Target="../tags/tag162.xml"/><Relationship Id="rId4" Type="http://schemas.openxmlformats.org/officeDocument/2006/relationships/tags" Target="../tags/tag163.xml"/><Relationship Id="rId5" Type="http://schemas.openxmlformats.org/officeDocument/2006/relationships/tags" Target="../tags/tag164.xml"/><Relationship Id="rId6" Type="http://schemas.openxmlformats.org/officeDocument/2006/relationships/tags" Target="../tags/tag165.xml"/><Relationship Id="rId7" Type="http://schemas.openxmlformats.org/officeDocument/2006/relationships/tags" Target="../tags/tag166.xml"/><Relationship Id="rId8" Type="http://schemas.openxmlformats.org/officeDocument/2006/relationships/tags" Target="../tags/tag167.xml"/><Relationship Id="rId9" Type="http://schemas.openxmlformats.org/officeDocument/2006/relationships/tags" Target="../tags/tag168.xml"/><Relationship Id="rId10" Type="http://schemas.openxmlformats.org/officeDocument/2006/relationships/slideLayout" Target="../slideLayouts/slideLayout1312.xml"/></Relationships>
</file>

<file path=ppt/slides/_rels/slide19.xml.rels><?xml version="1.0" encoding="UTF-8" standalone="yes"?>
<Relationships xmlns="http://schemas.openxmlformats.org/package/2006/relationships"><Relationship Id="rId9" Type="http://schemas.openxmlformats.org/officeDocument/2006/relationships/tags" Target="../tags/tag177.xml"/><Relationship Id="rId20" Type="http://schemas.openxmlformats.org/officeDocument/2006/relationships/image" Target="../media/image2.png"/><Relationship Id="rId10" Type="http://schemas.openxmlformats.org/officeDocument/2006/relationships/tags" Target="../tags/tag178.xml"/><Relationship Id="rId11" Type="http://schemas.openxmlformats.org/officeDocument/2006/relationships/tags" Target="../tags/tag179.xml"/><Relationship Id="rId12" Type="http://schemas.openxmlformats.org/officeDocument/2006/relationships/tags" Target="../tags/tag180.xml"/><Relationship Id="rId13" Type="http://schemas.openxmlformats.org/officeDocument/2006/relationships/tags" Target="../tags/tag181.xml"/><Relationship Id="rId14" Type="http://schemas.openxmlformats.org/officeDocument/2006/relationships/tags" Target="../tags/tag182.xml"/><Relationship Id="rId15" Type="http://schemas.openxmlformats.org/officeDocument/2006/relationships/tags" Target="../tags/tag183.xml"/><Relationship Id="rId16" Type="http://schemas.openxmlformats.org/officeDocument/2006/relationships/slideLayout" Target="../slideLayouts/slideLayout1312.xml"/><Relationship Id="rId17" Type="http://schemas.openxmlformats.org/officeDocument/2006/relationships/notesSlide" Target="../notesSlides/notesSlide19.xml"/><Relationship Id="rId18" Type="http://schemas.openxmlformats.org/officeDocument/2006/relationships/image" Target="../media/image79.emf"/><Relationship Id="rId19" Type="http://schemas.openxmlformats.org/officeDocument/2006/relationships/image" Target="../media/image80.emf"/><Relationship Id="rId1" Type="http://schemas.openxmlformats.org/officeDocument/2006/relationships/tags" Target="../tags/tag169.xml"/><Relationship Id="rId2" Type="http://schemas.openxmlformats.org/officeDocument/2006/relationships/tags" Target="../tags/tag170.xml"/><Relationship Id="rId3" Type="http://schemas.openxmlformats.org/officeDocument/2006/relationships/tags" Target="../tags/tag171.xml"/><Relationship Id="rId4" Type="http://schemas.openxmlformats.org/officeDocument/2006/relationships/tags" Target="../tags/tag172.xml"/><Relationship Id="rId5" Type="http://schemas.openxmlformats.org/officeDocument/2006/relationships/tags" Target="../tags/tag173.xml"/><Relationship Id="rId6" Type="http://schemas.openxmlformats.org/officeDocument/2006/relationships/tags" Target="../tags/tag174.xml"/><Relationship Id="rId7" Type="http://schemas.openxmlformats.org/officeDocument/2006/relationships/tags" Target="../tags/tag175.xml"/><Relationship Id="rId8" Type="http://schemas.openxmlformats.org/officeDocument/2006/relationships/tags" Target="../tags/tag176.xml"/></Relationships>
</file>

<file path=ppt/slides/_rels/slide2.xml.rels><?xml version="1.0" encoding="UTF-8" standalone="yes"?>
<Relationships xmlns="http://schemas.openxmlformats.org/package/2006/relationships"><Relationship Id="rId11" Type="http://schemas.openxmlformats.org/officeDocument/2006/relationships/tags" Target="../tags/tag14.xml"/><Relationship Id="rId12" Type="http://schemas.openxmlformats.org/officeDocument/2006/relationships/tags" Target="../tags/tag15.xml"/><Relationship Id="rId13" Type="http://schemas.openxmlformats.org/officeDocument/2006/relationships/slideLayout" Target="../slideLayouts/slideLayout1312.xml"/><Relationship Id="rId14" Type="http://schemas.openxmlformats.org/officeDocument/2006/relationships/notesSlide" Target="../notesSlides/notesSlide2.xml"/><Relationship Id="rId15" Type="http://schemas.openxmlformats.org/officeDocument/2006/relationships/image" Target="../media/image11.png"/><Relationship Id="rId16" Type="http://schemas.openxmlformats.org/officeDocument/2006/relationships/image" Target="../media/image12.png"/><Relationship Id="rId1" Type="http://schemas.openxmlformats.org/officeDocument/2006/relationships/tags" Target="../tags/tag4.xml"/><Relationship Id="rId2" Type="http://schemas.openxmlformats.org/officeDocument/2006/relationships/tags" Target="../tags/tag5.xml"/><Relationship Id="rId3" Type="http://schemas.openxmlformats.org/officeDocument/2006/relationships/tags" Target="../tags/tag6.xml"/><Relationship Id="rId4" Type="http://schemas.openxmlformats.org/officeDocument/2006/relationships/tags" Target="../tags/tag7.xml"/><Relationship Id="rId5" Type="http://schemas.openxmlformats.org/officeDocument/2006/relationships/tags" Target="../tags/tag8.xml"/><Relationship Id="rId6" Type="http://schemas.openxmlformats.org/officeDocument/2006/relationships/tags" Target="../tags/tag9.xml"/><Relationship Id="rId7" Type="http://schemas.openxmlformats.org/officeDocument/2006/relationships/tags" Target="../tags/tag10.xml"/><Relationship Id="rId8" Type="http://schemas.openxmlformats.org/officeDocument/2006/relationships/tags" Target="../tags/tag11.xml"/><Relationship Id="rId9" Type="http://schemas.openxmlformats.org/officeDocument/2006/relationships/tags" Target="../tags/tag12.xml"/><Relationship Id="rId10" Type="http://schemas.openxmlformats.org/officeDocument/2006/relationships/tags" Target="../tags/tag13.xml"/></Relationships>
</file>

<file path=ppt/slides/_rels/slide20.xml.rels><?xml version="1.0" encoding="UTF-8" standalone="yes"?>
<Relationships xmlns="http://schemas.openxmlformats.org/package/2006/relationships"><Relationship Id="rId11" Type="http://schemas.openxmlformats.org/officeDocument/2006/relationships/slideLayout" Target="../slideLayouts/slideLayout1312.xml"/><Relationship Id="rId12" Type="http://schemas.openxmlformats.org/officeDocument/2006/relationships/notesSlide" Target="../notesSlides/notesSlide20.xml"/><Relationship Id="rId13" Type="http://schemas.openxmlformats.org/officeDocument/2006/relationships/image" Target="../media/image81.jpeg"/><Relationship Id="rId14" Type="http://schemas.openxmlformats.org/officeDocument/2006/relationships/image" Target="../media/image78.png"/><Relationship Id="rId15" Type="http://schemas.openxmlformats.org/officeDocument/2006/relationships/image" Target="../media/image82.emf"/><Relationship Id="rId16" Type="http://schemas.openxmlformats.org/officeDocument/2006/relationships/image" Target="../media/image83.emf"/><Relationship Id="rId17" Type="http://schemas.openxmlformats.org/officeDocument/2006/relationships/image" Target="../media/image84.emf"/><Relationship Id="rId18" Type="http://schemas.openxmlformats.org/officeDocument/2006/relationships/image" Target="../media/image2.png"/><Relationship Id="rId1" Type="http://schemas.openxmlformats.org/officeDocument/2006/relationships/tags" Target="../tags/tag184.xml"/><Relationship Id="rId2" Type="http://schemas.openxmlformats.org/officeDocument/2006/relationships/tags" Target="../tags/tag185.xml"/><Relationship Id="rId3" Type="http://schemas.openxmlformats.org/officeDocument/2006/relationships/tags" Target="../tags/tag186.xml"/><Relationship Id="rId4" Type="http://schemas.openxmlformats.org/officeDocument/2006/relationships/tags" Target="../tags/tag187.xml"/><Relationship Id="rId5" Type="http://schemas.openxmlformats.org/officeDocument/2006/relationships/tags" Target="../tags/tag188.xml"/><Relationship Id="rId6" Type="http://schemas.openxmlformats.org/officeDocument/2006/relationships/tags" Target="../tags/tag189.xml"/><Relationship Id="rId7" Type="http://schemas.openxmlformats.org/officeDocument/2006/relationships/tags" Target="../tags/tag190.xml"/><Relationship Id="rId8" Type="http://schemas.openxmlformats.org/officeDocument/2006/relationships/tags" Target="../tags/tag191.xml"/><Relationship Id="rId9" Type="http://schemas.openxmlformats.org/officeDocument/2006/relationships/tags" Target="../tags/tag192.xml"/><Relationship Id="rId10" Type="http://schemas.openxmlformats.org/officeDocument/2006/relationships/tags" Target="../tags/tag193.xml"/></Relationships>
</file>

<file path=ppt/slides/_rels/slide21.xml.rels><?xml version="1.0" encoding="UTF-8" standalone="yes"?>
<Relationships xmlns="http://schemas.openxmlformats.org/package/2006/relationships"><Relationship Id="rId20" Type="http://schemas.openxmlformats.org/officeDocument/2006/relationships/tags" Target="../tags/tag213.xml"/><Relationship Id="rId21" Type="http://schemas.openxmlformats.org/officeDocument/2006/relationships/tags" Target="../tags/tag214.xml"/><Relationship Id="rId22" Type="http://schemas.openxmlformats.org/officeDocument/2006/relationships/tags" Target="../tags/tag215.xml"/><Relationship Id="rId23" Type="http://schemas.openxmlformats.org/officeDocument/2006/relationships/tags" Target="../tags/tag216.xml"/><Relationship Id="rId24" Type="http://schemas.openxmlformats.org/officeDocument/2006/relationships/tags" Target="../tags/tag217.xml"/><Relationship Id="rId25" Type="http://schemas.openxmlformats.org/officeDocument/2006/relationships/tags" Target="../tags/tag218.xml"/><Relationship Id="rId26" Type="http://schemas.openxmlformats.org/officeDocument/2006/relationships/slideLayout" Target="../slideLayouts/slideLayout1312.xml"/><Relationship Id="rId27" Type="http://schemas.openxmlformats.org/officeDocument/2006/relationships/notesSlide" Target="../notesSlides/notesSlide21.xml"/><Relationship Id="rId28" Type="http://schemas.openxmlformats.org/officeDocument/2006/relationships/image" Target="../media/image85.png"/><Relationship Id="rId29" Type="http://schemas.openxmlformats.org/officeDocument/2006/relationships/image" Target="../media/image86.png"/><Relationship Id="rId1" Type="http://schemas.openxmlformats.org/officeDocument/2006/relationships/tags" Target="../tags/tag194.xml"/><Relationship Id="rId2" Type="http://schemas.openxmlformats.org/officeDocument/2006/relationships/tags" Target="../tags/tag195.xml"/><Relationship Id="rId3" Type="http://schemas.openxmlformats.org/officeDocument/2006/relationships/tags" Target="../tags/tag196.xml"/><Relationship Id="rId4" Type="http://schemas.openxmlformats.org/officeDocument/2006/relationships/tags" Target="../tags/tag197.xml"/><Relationship Id="rId5" Type="http://schemas.openxmlformats.org/officeDocument/2006/relationships/tags" Target="../tags/tag198.xml"/><Relationship Id="rId30" Type="http://schemas.openxmlformats.org/officeDocument/2006/relationships/image" Target="../media/image87.png"/><Relationship Id="rId31" Type="http://schemas.openxmlformats.org/officeDocument/2006/relationships/image" Target="../media/image88.png"/><Relationship Id="rId32" Type="http://schemas.openxmlformats.org/officeDocument/2006/relationships/image" Target="../media/image89.png"/><Relationship Id="rId9" Type="http://schemas.openxmlformats.org/officeDocument/2006/relationships/tags" Target="../tags/tag202.xml"/><Relationship Id="rId6" Type="http://schemas.openxmlformats.org/officeDocument/2006/relationships/tags" Target="../tags/tag199.xml"/><Relationship Id="rId7" Type="http://schemas.openxmlformats.org/officeDocument/2006/relationships/tags" Target="../tags/tag200.xml"/><Relationship Id="rId8" Type="http://schemas.openxmlformats.org/officeDocument/2006/relationships/tags" Target="../tags/tag201.xml"/><Relationship Id="rId33" Type="http://schemas.openxmlformats.org/officeDocument/2006/relationships/image" Target="../media/image90.png"/><Relationship Id="rId34" Type="http://schemas.openxmlformats.org/officeDocument/2006/relationships/image" Target="../media/image91.png"/><Relationship Id="rId35" Type="http://schemas.openxmlformats.org/officeDocument/2006/relationships/image" Target="../media/image92.png"/><Relationship Id="rId36" Type="http://schemas.openxmlformats.org/officeDocument/2006/relationships/image" Target="../media/image93.png"/><Relationship Id="rId10" Type="http://schemas.openxmlformats.org/officeDocument/2006/relationships/tags" Target="../tags/tag203.xml"/><Relationship Id="rId11" Type="http://schemas.openxmlformats.org/officeDocument/2006/relationships/tags" Target="../tags/tag204.xml"/><Relationship Id="rId12" Type="http://schemas.openxmlformats.org/officeDocument/2006/relationships/tags" Target="../tags/tag205.xml"/><Relationship Id="rId13" Type="http://schemas.openxmlformats.org/officeDocument/2006/relationships/tags" Target="../tags/tag206.xml"/><Relationship Id="rId14" Type="http://schemas.openxmlformats.org/officeDocument/2006/relationships/tags" Target="../tags/tag207.xml"/><Relationship Id="rId15" Type="http://schemas.openxmlformats.org/officeDocument/2006/relationships/tags" Target="../tags/tag208.xml"/><Relationship Id="rId16" Type="http://schemas.openxmlformats.org/officeDocument/2006/relationships/tags" Target="../tags/tag209.xml"/><Relationship Id="rId17" Type="http://schemas.openxmlformats.org/officeDocument/2006/relationships/tags" Target="../tags/tag210.xml"/><Relationship Id="rId18" Type="http://schemas.openxmlformats.org/officeDocument/2006/relationships/tags" Target="../tags/tag211.xml"/><Relationship Id="rId19" Type="http://schemas.openxmlformats.org/officeDocument/2006/relationships/tags" Target="../tags/tag212.xml"/><Relationship Id="rId37" Type="http://schemas.openxmlformats.org/officeDocument/2006/relationships/image" Target="../media/image94.png"/></Relationships>
</file>

<file path=ppt/slides/_rels/slide22.xml.rels><?xml version="1.0" encoding="UTF-8" standalone="yes"?>
<Relationships xmlns="http://schemas.openxmlformats.org/package/2006/relationships"><Relationship Id="rId9" Type="http://schemas.openxmlformats.org/officeDocument/2006/relationships/tags" Target="../tags/tag227.xml"/><Relationship Id="rId20" Type="http://schemas.openxmlformats.org/officeDocument/2006/relationships/notesSlide" Target="../notesSlides/notesSlide22.xml"/><Relationship Id="rId21" Type="http://schemas.openxmlformats.org/officeDocument/2006/relationships/image" Target="../media/image81.jpeg"/><Relationship Id="rId10" Type="http://schemas.openxmlformats.org/officeDocument/2006/relationships/tags" Target="../tags/tag228.xml"/><Relationship Id="rId11" Type="http://schemas.openxmlformats.org/officeDocument/2006/relationships/tags" Target="../tags/tag229.xml"/><Relationship Id="rId12" Type="http://schemas.openxmlformats.org/officeDocument/2006/relationships/tags" Target="../tags/tag230.xml"/><Relationship Id="rId13" Type="http://schemas.openxmlformats.org/officeDocument/2006/relationships/tags" Target="../tags/tag231.xml"/><Relationship Id="rId14" Type="http://schemas.openxmlformats.org/officeDocument/2006/relationships/tags" Target="../tags/tag232.xml"/><Relationship Id="rId15" Type="http://schemas.openxmlformats.org/officeDocument/2006/relationships/tags" Target="../tags/tag233.xml"/><Relationship Id="rId16" Type="http://schemas.openxmlformats.org/officeDocument/2006/relationships/tags" Target="../tags/tag234.xml"/><Relationship Id="rId17" Type="http://schemas.openxmlformats.org/officeDocument/2006/relationships/tags" Target="../tags/tag235.xml"/><Relationship Id="rId18" Type="http://schemas.openxmlformats.org/officeDocument/2006/relationships/tags" Target="../tags/tag236.xml"/><Relationship Id="rId19" Type="http://schemas.openxmlformats.org/officeDocument/2006/relationships/slideLayout" Target="../slideLayouts/slideLayout1312.xml"/><Relationship Id="rId1" Type="http://schemas.openxmlformats.org/officeDocument/2006/relationships/tags" Target="../tags/tag219.xml"/><Relationship Id="rId2" Type="http://schemas.openxmlformats.org/officeDocument/2006/relationships/tags" Target="../tags/tag220.xml"/><Relationship Id="rId3" Type="http://schemas.openxmlformats.org/officeDocument/2006/relationships/tags" Target="../tags/tag221.xml"/><Relationship Id="rId4" Type="http://schemas.openxmlformats.org/officeDocument/2006/relationships/tags" Target="../tags/tag222.xml"/><Relationship Id="rId5" Type="http://schemas.openxmlformats.org/officeDocument/2006/relationships/tags" Target="../tags/tag223.xml"/><Relationship Id="rId6" Type="http://schemas.openxmlformats.org/officeDocument/2006/relationships/tags" Target="../tags/tag224.xml"/><Relationship Id="rId7" Type="http://schemas.openxmlformats.org/officeDocument/2006/relationships/tags" Target="../tags/tag225.xml"/><Relationship Id="rId8" Type="http://schemas.openxmlformats.org/officeDocument/2006/relationships/tags" Target="../tags/tag226.xml"/></Relationships>
</file>

<file path=ppt/slides/_rels/slide3.xml.rels><?xml version="1.0" encoding="UTF-8" standalone="yes"?>
<Relationships xmlns="http://schemas.openxmlformats.org/package/2006/relationships"><Relationship Id="rId11" Type="http://schemas.openxmlformats.org/officeDocument/2006/relationships/notesSlide" Target="../notesSlides/notesSlide3.xml"/><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emf"/><Relationship Id="rId18" Type="http://schemas.openxmlformats.org/officeDocument/2006/relationships/image" Target="../media/image19.emf"/><Relationship Id="rId19" Type="http://schemas.openxmlformats.org/officeDocument/2006/relationships/image" Target="../media/image2.png"/><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tags" Target="../tags/tag22.xml"/><Relationship Id="rId8" Type="http://schemas.openxmlformats.org/officeDocument/2006/relationships/tags" Target="../tags/tag23.xml"/><Relationship Id="rId9" Type="http://schemas.openxmlformats.org/officeDocument/2006/relationships/tags" Target="../tags/tag24.xml"/><Relationship Id="rId10" Type="http://schemas.openxmlformats.org/officeDocument/2006/relationships/slideLayout" Target="../slideLayouts/slideLayout13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20.emf"/><Relationship Id="rId1" Type="http://schemas.openxmlformats.org/officeDocument/2006/relationships/tags" Target="../tags/tag25.xml"/><Relationship Id="rId2" Type="http://schemas.openxmlformats.org/officeDocument/2006/relationships/slideLayout" Target="../slideLayouts/slideLayout1312.xml"/></Relationships>
</file>

<file path=ppt/slides/_rels/slide5.xml.rels><?xml version="1.0" encoding="UTF-8" standalone="yes"?>
<Relationships xmlns="http://schemas.openxmlformats.org/package/2006/relationships"><Relationship Id="rId46" Type="http://schemas.openxmlformats.org/officeDocument/2006/relationships/image" Target="../media/image6.gif"/><Relationship Id="rId47" Type="http://schemas.openxmlformats.org/officeDocument/2006/relationships/image" Target="../media/image36.png"/><Relationship Id="rId48" Type="http://schemas.openxmlformats.org/officeDocument/2006/relationships/image" Target="../media/image37.jpeg"/><Relationship Id="rId49" Type="http://schemas.openxmlformats.org/officeDocument/2006/relationships/image" Target="../media/image38.png"/><Relationship Id="rId20" Type="http://schemas.openxmlformats.org/officeDocument/2006/relationships/tags" Target="../tags/tag45.xml"/><Relationship Id="rId21" Type="http://schemas.openxmlformats.org/officeDocument/2006/relationships/tags" Target="../tags/tag46.xml"/><Relationship Id="rId22" Type="http://schemas.openxmlformats.org/officeDocument/2006/relationships/tags" Target="../tags/tag47.xml"/><Relationship Id="rId23" Type="http://schemas.openxmlformats.org/officeDocument/2006/relationships/tags" Target="../tags/tag48.xml"/><Relationship Id="rId24" Type="http://schemas.openxmlformats.org/officeDocument/2006/relationships/tags" Target="../tags/tag49.xml"/><Relationship Id="rId25" Type="http://schemas.openxmlformats.org/officeDocument/2006/relationships/tags" Target="../tags/tag50.xml"/><Relationship Id="rId26" Type="http://schemas.openxmlformats.org/officeDocument/2006/relationships/tags" Target="../tags/tag51.xml"/><Relationship Id="rId27" Type="http://schemas.openxmlformats.org/officeDocument/2006/relationships/tags" Target="../tags/tag52.xml"/><Relationship Id="rId28" Type="http://schemas.openxmlformats.org/officeDocument/2006/relationships/tags" Target="../tags/tag53.xml"/><Relationship Id="rId29" Type="http://schemas.openxmlformats.org/officeDocument/2006/relationships/slideLayout" Target="../slideLayouts/slideLayout1312.xml"/><Relationship Id="rId50" Type="http://schemas.openxmlformats.org/officeDocument/2006/relationships/image" Target="../media/image39.png"/><Relationship Id="rId51" Type="http://schemas.openxmlformats.org/officeDocument/2006/relationships/image" Target="../media/image40.png"/><Relationship Id="rId52" Type="http://schemas.openxmlformats.org/officeDocument/2006/relationships/image" Target="../media/image41.png"/><Relationship Id="rId1" Type="http://schemas.openxmlformats.org/officeDocument/2006/relationships/tags" Target="../tags/tag26.xml"/><Relationship Id="rId2" Type="http://schemas.openxmlformats.org/officeDocument/2006/relationships/tags" Target="../tags/tag27.xml"/><Relationship Id="rId3" Type="http://schemas.openxmlformats.org/officeDocument/2006/relationships/tags" Target="../tags/tag28.xml"/><Relationship Id="rId4" Type="http://schemas.openxmlformats.org/officeDocument/2006/relationships/tags" Target="../tags/tag29.xml"/><Relationship Id="rId5" Type="http://schemas.openxmlformats.org/officeDocument/2006/relationships/tags" Target="../tags/tag30.xml"/><Relationship Id="rId30" Type="http://schemas.openxmlformats.org/officeDocument/2006/relationships/notesSlide" Target="../notesSlides/notesSlide5.xml"/><Relationship Id="rId31" Type="http://schemas.openxmlformats.org/officeDocument/2006/relationships/image" Target="../media/image21.png"/><Relationship Id="rId32" Type="http://schemas.openxmlformats.org/officeDocument/2006/relationships/image" Target="../media/image22.png"/><Relationship Id="rId9" Type="http://schemas.openxmlformats.org/officeDocument/2006/relationships/tags" Target="../tags/tag34.xml"/><Relationship Id="rId6" Type="http://schemas.openxmlformats.org/officeDocument/2006/relationships/tags" Target="../tags/tag31.xml"/><Relationship Id="rId7" Type="http://schemas.openxmlformats.org/officeDocument/2006/relationships/tags" Target="../tags/tag32.xml"/><Relationship Id="rId8" Type="http://schemas.openxmlformats.org/officeDocument/2006/relationships/tags" Target="../tags/tag33.xml"/><Relationship Id="rId33" Type="http://schemas.openxmlformats.org/officeDocument/2006/relationships/image" Target="../media/image23.jpeg"/><Relationship Id="rId34" Type="http://schemas.openxmlformats.org/officeDocument/2006/relationships/image" Target="../media/image24.png"/><Relationship Id="rId35" Type="http://schemas.openxmlformats.org/officeDocument/2006/relationships/image" Target="../media/image25.png"/><Relationship Id="rId36" Type="http://schemas.openxmlformats.org/officeDocument/2006/relationships/image" Target="../media/image26.png"/><Relationship Id="rId10" Type="http://schemas.openxmlformats.org/officeDocument/2006/relationships/tags" Target="../tags/tag35.xml"/><Relationship Id="rId11" Type="http://schemas.openxmlformats.org/officeDocument/2006/relationships/tags" Target="../tags/tag36.xml"/><Relationship Id="rId12" Type="http://schemas.openxmlformats.org/officeDocument/2006/relationships/tags" Target="../tags/tag37.xml"/><Relationship Id="rId13" Type="http://schemas.openxmlformats.org/officeDocument/2006/relationships/tags" Target="../tags/tag38.xml"/><Relationship Id="rId14" Type="http://schemas.openxmlformats.org/officeDocument/2006/relationships/tags" Target="../tags/tag39.xml"/><Relationship Id="rId15" Type="http://schemas.openxmlformats.org/officeDocument/2006/relationships/tags" Target="../tags/tag40.xml"/><Relationship Id="rId16" Type="http://schemas.openxmlformats.org/officeDocument/2006/relationships/tags" Target="../tags/tag41.xml"/><Relationship Id="rId17" Type="http://schemas.openxmlformats.org/officeDocument/2006/relationships/tags" Target="../tags/tag42.xml"/><Relationship Id="rId18" Type="http://schemas.openxmlformats.org/officeDocument/2006/relationships/tags" Target="../tags/tag43.xml"/><Relationship Id="rId19" Type="http://schemas.openxmlformats.org/officeDocument/2006/relationships/tags" Target="../tags/tag44.xml"/><Relationship Id="rId37" Type="http://schemas.openxmlformats.org/officeDocument/2006/relationships/image" Target="../media/image27.png"/><Relationship Id="rId38" Type="http://schemas.openxmlformats.org/officeDocument/2006/relationships/image" Target="../media/image28.png"/><Relationship Id="rId39" Type="http://schemas.openxmlformats.org/officeDocument/2006/relationships/image" Target="../media/image29.jpeg"/><Relationship Id="rId40" Type="http://schemas.openxmlformats.org/officeDocument/2006/relationships/image" Target="../media/image30.jpeg"/><Relationship Id="rId41" Type="http://schemas.openxmlformats.org/officeDocument/2006/relationships/image" Target="../media/image31.jpeg"/><Relationship Id="rId42" Type="http://schemas.openxmlformats.org/officeDocument/2006/relationships/image" Target="../media/image32.jpeg"/><Relationship Id="rId43" Type="http://schemas.openxmlformats.org/officeDocument/2006/relationships/image" Target="../media/image33.png"/><Relationship Id="rId44" Type="http://schemas.openxmlformats.org/officeDocument/2006/relationships/image" Target="../media/image34.jpeg"/><Relationship Id="rId45" Type="http://schemas.openxmlformats.org/officeDocument/2006/relationships/image" Target="../media/image35.png"/></Relationships>
</file>

<file path=ppt/slides/_rels/slide6.xml.rels><?xml version="1.0" encoding="UTF-8" standalone="yes"?>
<Relationships xmlns="http://schemas.openxmlformats.org/package/2006/relationships"><Relationship Id="rId11" Type="http://schemas.openxmlformats.org/officeDocument/2006/relationships/notesSlide" Target="../notesSlides/notesSlide6.xml"/><Relationship Id="rId12" Type="http://schemas.openxmlformats.org/officeDocument/2006/relationships/image" Target="../media/image42.png"/><Relationship Id="rId13" Type="http://schemas.openxmlformats.org/officeDocument/2006/relationships/image" Target="../media/image43.png"/><Relationship Id="rId14" Type="http://schemas.openxmlformats.org/officeDocument/2006/relationships/image" Target="../media/image44.png"/><Relationship Id="rId15" Type="http://schemas.openxmlformats.org/officeDocument/2006/relationships/image" Target="../media/image6.gif"/><Relationship Id="rId16" Type="http://schemas.openxmlformats.org/officeDocument/2006/relationships/image" Target="../media/image2.png"/><Relationship Id="rId1" Type="http://schemas.openxmlformats.org/officeDocument/2006/relationships/tags" Target="../tags/tag54.xml"/><Relationship Id="rId2" Type="http://schemas.openxmlformats.org/officeDocument/2006/relationships/tags" Target="../tags/tag55.xml"/><Relationship Id="rId3" Type="http://schemas.openxmlformats.org/officeDocument/2006/relationships/tags" Target="../tags/tag56.xml"/><Relationship Id="rId4" Type="http://schemas.openxmlformats.org/officeDocument/2006/relationships/tags" Target="../tags/tag57.xml"/><Relationship Id="rId5" Type="http://schemas.openxmlformats.org/officeDocument/2006/relationships/tags" Target="../tags/tag58.xml"/><Relationship Id="rId6" Type="http://schemas.openxmlformats.org/officeDocument/2006/relationships/tags" Target="../tags/tag59.xml"/><Relationship Id="rId7" Type="http://schemas.openxmlformats.org/officeDocument/2006/relationships/tags" Target="../tags/tag60.xml"/><Relationship Id="rId8" Type="http://schemas.openxmlformats.org/officeDocument/2006/relationships/tags" Target="../tags/tag61.xml"/><Relationship Id="rId9" Type="http://schemas.openxmlformats.org/officeDocument/2006/relationships/tags" Target="../tags/tag62.xml"/><Relationship Id="rId10" Type="http://schemas.openxmlformats.org/officeDocument/2006/relationships/slideLayout" Target="../slideLayouts/slideLayout1312.xml"/></Relationships>
</file>

<file path=ppt/slides/_rels/slide7.xml.rels><?xml version="1.0" encoding="UTF-8" standalone="yes"?>
<Relationships xmlns="http://schemas.openxmlformats.org/package/2006/relationships"><Relationship Id="rId9" Type="http://schemas.openxmlformats.org/officeDocument/2006/relationships/tags" Target="../tags/tag71.xml"/><Relationship Id="rId20" Type="http://schemas.openxmlformats.org/officeDocument/2006/relationships/image" Target="../media/image46.png"/><Relationship Id="rId10" Type="http://schemas.openxmlformats.org/officeDocument/2006/relationships/tags" Target="../tags/tag72.xml"/><Relationship Id="rId11" Type="http://schemas.openxmlformats.org/officeDocument/2006/relationships/tags" Target="../tags/tag73.xml"/><Relationship Id="rId12" Type="http://schemas.openxmlformats.org/officeDocument/2006/relationships/tags" Target="../tags/tag74.xml"/><Relationship Id="rId13" Type="http://schemas.openxmlformats.org/officeDocument/2006/relationships/tags" Target="../tags/tag75.xml"/><Relationship Id="rId14" Type="http://schemas.openxmlformats.org/officeDocument/2006/relationships/tags" Target="../tags/tag76.xml"/><Relationship Id="rId15" Type="http://schemas.openxmlformats.org/officeDocument/2006/relationships/tags" Target="../tags/tag77.xml"/><Relationship Id="rId16" Type="http://schemas.openxmlformats.org/officeDocument/2006/relationships/tags" Target="../tags/tag78.xml"/><Relationship Id="rId17" Type="http://schemas.openxmlformats.org/officeDocument/2006/relationships/slideLayout" Target="../slideLayouts/slideLayout1324.xml"/><Relationship Id="rId18" Type="http://schemas.openxmlformats.org/officeDocument/2006/relationships/notesSlide" Target="../notesSlides/notesSlide7.xml"/><Relationship Id="rId19" Type="http://schemas.openxmlformats.org/officeDocument/2006/relationships/image" Target="../media/image45.png"/><Relationship Id="rId1" Type="http://schemas.openxmlformats.org/officeDocument/2006/relationships/tags" Target="../tags/tag63.xml"/><Relationship Id="rId2" Type="http://schemas.openxmlformats.org/officeDocument/2006/relationships/tags" Target="../tags/tag64.xml"/><Relationship Id="rId3" Type="http://schemas.openxmlformats.org/officeDocument/2006/relationships/tags" Target="../tags/tag65.xml"/><Relationship Id="rId4" Type="http://schemas.openxmlformats.org/officeDocument/2006/relationships/tags" Target="../tags/tag66.xml"/><Relationship Id="rId5" Type="http://schemas.openxmlformats.org/officeDocument/2006/relationships/tags" Target="../tags/tag67.xml"/><Relationship Id="rId6" Type="http://schemas.openxmlformats.org/officeDocument/2006/relationships/tags" Target="../tags/tag68.xml"/><Relationship Id="rId7" Type="http://schemas.openxmlformats.org/officeDocument/2006/relationships/tags" Target="../tags/tag69.xml"/><Relationship Id="rId8" Type="http://schemas.openxmlformats.org/officeDocument/2006/relationships/tags" Target="../tags/tag70.xml"/></Relationships>
</file>

<file path=ppt/slides/_rels/slide8.xml.rels><?xml version="1.0" encoding="UTF-8" standalone="yes"?>
<Relationships xmlns="http://schemas.openxmlformats.org/package/2006/relationships"><Relationship Id="rId11" Type="http://schemas.openxmlformats.org/officeDocument/2006/relationships/notesSlide" Target="../notesSlides/notesSlide8.xml"/><Relationship Id="rId12" Type="http://schemas.openxmlformats.org/officeDocument/2006/relationships/image" Target="../media/image47.png"/><Relationship Id="rId13" Type="http://schemas.openxmlformats.org/officeDocument/2006/relationships/image" Target="../media/image48.png"/><Relationship Id="rId14" Type="http://schemas.openxmlformats.org/officeDocument/2006/relationships/image" Target="../media/image49.png"/><Relationship Id="rId15" Type="http://schemas.openxmlformats.org/officeDocument/2006/relationships/image" Target="../media/image50.png"/><Relationship Id="rId16" Type="http://schemas.openxmlformats.org/officeDocument/2006/relationships/image" Target="../media/image51.png"/><Relationship Id="rId17" Type="http://schemas.openxmlformats.org/officeDocument/2006/relationships/image" Target="../media/image52.png"/><Relationship Id="rId18" Type="http://schemas.openxmlformats.org/officeDocument/2006/relationships/image" Target="../media/image53.png"/><Relationship Id="rId19" Type="http://schemas.openxmlformats.org/officeDocument/2006/relationships/image" Target="../media/image2.png"/><Relationship Id="rId1" Type="http://schemas.openxmlformats.org/officeDocument/2006/relationships/tags" Target="../tags/tag79.xml"/><Relationship Id="rId2" Type="http://schemas.openxmlformats.org/officeDocument/2006/relationships/tags" Target="../tags/tag80.xml"/><Relationship Id="rId3" Type="http://schemas.openxmlformats.org/officeDocument/2006/relationships/tags" Target="../tags/tag81.xml"/><Relationship Id="rId4" Type="http://schemas.openxmlformats.org/officeDocument/2006/relationships/tags" Target="../tags/tag82.xml"/><Relationship Id="rId5" Type="http://schemas.openxmlformats.org/officeDocument/2006/relationships/tags" Target="../tags/tag83.xml"/><Relationship Id="rId6" Type="http://schemas.openxmlformats.org/officeDocument/2006/relationships/tags" Target="../tags/tag84.xml"/><Relationship Id="rId7" Type="http://schemas.openxmlformats.org/officeDocument/2006/relationships/tags" Target="../tags/tag85.xml"/><Relationship Id="rId8" Type="http://schemas.openxmlformats.org/officeDocument/2006/relationships/tags" Target="../tags/tag86.xml"/><Relationship Id="rId9" Type="http://schemas.openxmlformats.org/officeDocument/2006/relationships/tags" Target="../tags/tag87.xml"/><Relationship Id="rId10" Type="http://schemas.openxmlformats.org/officeDocument/2006/relationships/slideLayout" Target="../slideLayouts/slideLayout1312.xml"/></Relationships>
</file>

<file path=ppt/slides/_rels/slide9.xml.rels><?xml version="1.0" encoding="UTF-8" standalone="yes"?>
<Relationships xmlns="http://schemas.openxmlformats.org/package/2006/relationships"><Relationship Id="rId11" Type="http://schemas.openxmlformats.org/officeDocument/2006/relationships/image" Target="../media/image54.png"/><Relationship Id="rId12" Type="http://schemas.openxmlformats.org/officeDocument/2006/relationships/image" Target="../media/image48.png"/><Relationship Id="rId13" Type="http://schemas.openxmlformats.org/officeDocument/2006/relationships/image" Target="../media/image49.png"/><Relationship Id="rId14" Type="http://schemas.openxmlformats.org/officeDocument/2006/relationships/image" Target="../media/image50.png"/><Relationship Id="rId15" Type="http://schemas.openxmlformats.org/officeDocument/2006/relationships/image" Target="../media/image51.png"/><Relationship Id="rId16" Type="http://schemas.openxmlformats.org/officeDocument/2006/relationships/image" Target="../media/image52.png"/><Relationship Id="rId17" Type="http://schemas.openxmlformats.org/officeDocument/2006/relationships/image" Target="../media/image53.png"/><Relationship Id="rId18" Type="http://schemas.openxmlformats.org/officeDocument/2006/relationships/image" Target="../media/image2.png"/><Relationship Id="rId1" Type="http://schemas.openxmlformats.org/officeDocument/2006/relationships/tags" Target="../tags/tag88.xml"/><Relationship Id="rId2" Type="http://schemas.openxmlformats.org/officeDocument/2006/relationships/tags" Target="../tags/tag89.xml"/><Relationship Id="rId3" Type="http://schemas.openxmlformats.org/officeDocument/2006/relationships/tags" Target="../tags/tag90.xml"/><Relationship Id="rId4" Type="http://schemas.openxmlformats.org/officeDocument/2006/relationships/tags" Target="../tags/tag91.xml"/><Relationship Id="rId5" Type="http://schemas.openxmlformats.org/officeDocument/2006/relationships/tags" Target="../tags/tag92.xml"/><Relationship Id="rId6" Type="http://schemas.openxmlformats.org/officeDocument/2006/relationships/tags" Target="../tags/tag93.xml"/><Relationship Id="rId7" Type="http://schemas.openxmlformats.org/officeDocument/2006/relationships/tags" Target="../tags/tag94.xml"/><Relationship Id="rId8" Type="http://schemas.openxmlformats.org/officeDocument/2006/relationships/tags" Target="../tags/tag95.xml"/><Relationship Id="rId9" Type="http://schemas.openxmlformats.org/officeDocument/2006/relationships/slideLayout" Target="../slideLayouts/slideLayout1312.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5" name="Picture 1"/>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w="9525">
            <a:noFill/>
            <a:miter lim="800000"/>
            <a:headEnd/>
            <a:tailEnd/>
          </a:ln>
        </p:spPr>
      </p:pic>
      <p:sp>
        <p:nvSpPr>
          <p:cNvPr id="7" name="Sous-titre 3"/>
          <p:cNvSpPr txBox="1">
            <a:spLocks/>
          </p:cNvSpPr>
          <p:nvPr>
            <p:custDataLst>
              <p:tags r:id="rId3"/>
            </p:custDataLst>
          </p:nvPr>
        </p:nvSpPr>
        <p:spPr bwMode="auto">
          <a:xfrm>
            <a:off x="323528" y="404664"/>
            <a:ext cx="1733872" cy="3224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0" fontAlgn="base" hangingPunct="0">
              <a:lnSpc>
                <a:spcPct val="85000"/>
              </a:lnSpc>
              <a:spcBef>
                <a:spcPct val="20000"/>
              </a:spcBef>
              <a:spcAft>
                <a:spcPct val="0"/>
              </a:spcAft>
              <a:buFontTx/>
              <a:buNone/>
              <a:defRPr sz="1400">
                <a:solidFill>
                  <a:srgbClr val="3D3F3E"/>
                </a:solidFill>
                <a:latin typeface="+mn-lt"/>
                <a:ea typeface="+mn-ea"/>
                <a:cs typeface="+mn-cs"/>
              </a:defRPr>
            </a:lvl1pPr>
            <a:lvl2pPr marL="628650" indent="-171450" algn="l" rtl="0" eaLnBrk="0" fontAlgn="base" hangingPunct="0">
              <a:spcBef>
                <a:spcPct val="20000"/>
              </a:spcBef>
              <a:spcAft>
                <a:spcPct val="0"/>
              </a:spcAft>
              <a:buChar char="–"/>
              <a:defRPr sz="1200">
                <a:solidFill>
                  <a:srgbClr val="3D3F3E"/>
                </a:solidFill>
                <a:latin typeface="+mn-lt"/>
              </a:defRPr>
            </a:lvl2pPr>
            <a:lvl3pPr marL="1071563" indent="-157163" algn="l" rtl="0" eaLnBrk="0" fontAlgn="base" hangingPunct="0">
              <a:spcBef>
                <a:spcPct val="20000"/>
              </a:spcBef>
              <a:spcAft>
                <a:spcPct val="0"/>
              </a:spcAft>
              <a:buChar char="•"/>
              <a:defRPr sz="1200">
                <a:solidFill>
                  <a:srgbClr val="3D3F3E"/>
                </a:solidFill>
                <a:latin typeface="+mn-lt"/>
              </a:defRPr>
            </a:lvl3pPr>
            <a:lvl4pPr marL="1524000" indent="-152400" algn="l" rtl="0" eaLnBrk="0" fontAlgn="base" hangingPunct="0">
              <a:spcBef>
                <a:spcPct val="20000"/>
              </a:spcBef>
              <a:spcAft>
                <a:spcPct val="0"/>
              </a:spcAft>
              <a:buChar char="–"/>
              <a:defRPr sz="1200">
                <a:solidFill>
                  <a:srgbClr val="3D3F3E"/>
                </a:solidFill>
                <a:latin typeface="+mn-lt"/>
              </a:defRPr>
            </a:lvl4pPr>
            <a:lvl5pPr marL="1976438" indent="-147638" algn="l" rtl="0" eaLnBrk="0" fontAlgn="base" hangingPunct="0">
              <a:spcBef>
                <a:spcPct val="20000"/>
              </a:spcBef>
              <a:spcAft>
                <a:spcPct val="0"/>
              </a:spcAft>
              <a:buChar char="»"/>
              <a:defRPr sz="1200">
                <a:solidFill>
                  <a:srgbClr val="3D3F3E"/>
                </a:solidFill>
                <a:latin typeface="+mn-lt"/>
              </a:defRPr>
            </a:lvl5pPr>
            <a:lvl6pPr marL="2433638" indent="-147638" algn="l" rtl="0" fontAlgn="base">
              <a:spcBef>
                <a:spcPct val="20000"/>
              </a:spcBef>
              <a:spcAft>
                <a:spcPct val="0"/>
              </a:spcAft>
              <a:buChar char="»"/>
              <a:defRPr sz="1200">
                <a:solidFill>
                  <a:srgbClr val="3D3F3E"/>
                </a:solidFill>
                <a:latin typeface="+mn-lt"/>
              </a:defRPr>
            </a:lvl6pPr>
            <a:lvl7pPr marL="2890838" indent="-147638" algn="l" rtl="0" fontAlgn="base">
              <a:spcBef>
                <a:spcPct val="20000"/>
              </a:spcBef>
              <a:spcAft>
                <a:spcPct val="0"/>
              </a:spcAft>
              <a:buChar char="»"/>
              <a:defRPr sz="1200">
                <a:solidFill>
                  <a:srgbClr val="3D3F3E"/>
                </a:solidFill>
                <a:latin typeface="+mn-lt"/>
              </a:defRPr>
            </a:lvl7pPr>
            <a:lvl8pPr marL="3348038" indent="-147638" algn="l" rtl="0" fontAlgn="base">
              <a:spcBef>
                <a:spcPct val="20000"/>
              </a:spcBef>
              <a:spcAft>
                <a:spcPct val="0"/>
              </a:spcAft>
              <a:buChar char="»"/>
              <a:defRPr sz="1200">
                <a:solidFill>
                  <a:srgbClr val="3D3F3E"/>
                </a:solidFill>
                <a:latin typeface="+mn-lt"/>
              </a:defRPr>
            </a:lvl8pPr>
            <a:lvl9pPr marL="3805238" indent="-147638" algn="l" rtl="0" fontAlgn="base">
              <a:spcBef>
                <a:spcPct val="20000"/>
              </a:spcBef>
              <a:spcAft>
                <a:spcPct val="0"/>
              </a:spcAft>
              <a:buChar char="»"/>
              <a:defRPr sz="1200">
                <a:solidFill>
                  <a:srgbClr val="3D3F3E"/>
                </a:solidFill>
                <a:latin typeface="+mn-lt"/>
              </a:defRPr>
            </a:lvl9pPr>
          </a:lstStyle>
          <a:p>
            <a:r>
              <a:rPr lang="fr-CA" sz="2400" b="1" dirty="0" smtClean="0">
                <a:solidFill>
                  <a:schemeClr val="bg1">
                    <a:lumMod val="95000"/>
                  </a:schemeClr>
                </a:solidFill>
              </a:rPr>
              <a:t>PARTIE 2</a:t>
            </a:r>
            <a:endParaRPr lang="fr-CA" sz="2400" b="1" dirty="0">
              <a:solidFill>
                <a:schemeClr val="bg1">
                  <a:lumMod val="95000"/>
                </a:schemeClr>
              </a:solidFill>
            </a:endParaRPr>
          </a:p>
        </p:txBody>
      </p:sp>
      <p:pic>
        <p:nvPicPr>
          <p:cNvPr id="2" name="Picture 1"/>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0" y="2554114"/>
            <a:ext cx="9094782" cy="1723222"/>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custDataLst>
              <p:tags r:id="rId1"/>
            </p:custDataLst>
          </p:nvPr>
        </p:nvSpPr>
        <p:spPr>
          <a:xfrm>
            <a:off x="336550" y="244475"/>
            <a:ext cx="8350250" cy="441325"/>
          </a:xfrm>
        </p:spPr>
        <p:txBody>
          <a:bodyPr/>
          <a:lstStyle/>
          <a:p>
            <a:pPr>
              <a:defRPr/>
            </a:pPr>
            <a:r>
              <a:rPr lang="en-CA" sz="2400" b="1" dirty="0" err="1" smtClean="0">
                <a:solidFill>
                  <a:schemeClr val="tx1">
                    <a:lumMod val="50000"/>
                  </a:schemeClr>
                </a:solidFill>
                <a:cs typeface="+mj-cs"/>
              </a:rPr>
              <a:t>Qualité</a:t>
            </a:r>
            <a:r>
              <a:rPr lang="en-CA" sz="2400" b="1" dirty="0" smtClean="0">
                <a:solidFill>
                  <a:schemeClr val="tx1">
                    <a:lumMod val="50000"/>
                  </a:schemeClr>
                </a:solidFill>
                <a:cs typeface="+mj-cs"/>
              </a:rPr>
              <a:t> du </a:t>
            </a:r>
            <a:r>
              <a:rPr lang="en-CA" sz="2400" b="1" dirty="0" err="1" smtClean="0">
                <a:solidFill>
                  <a:schemeClr val="bg1"/>
                </a:solidFill>
                <a:cs typeface="+mj-cs"/>
              </a:rPr>
              <a:t>contenu</a:t>
            </a:r>
            <a:endParaRPr lang="en-CA" sz="2400" b="1" dirty="0">
              <a:solidFill>
                <a:schemeClr val="bg1"/>
              </a:solidFill>
              <a:cs typeface="+mj-cs"/>
            </a:endParaRPr>
          </a:p>
        </p:txBody>
      </p:sp>
      <p:sp>
        <p:nvSpPr>
          <p:cNvPr id="147459" name="Slide Number Placeholder 4"/>
          <p:cNvSpPr>
            <a:spLocks noGrp="1"/>
          </p:cNvSpPr>
          <p:nvPr>
            <p:ph type="sldNum" sz="quarter" idx="10"/>
            <p:custDataLst>
              <p:tags r:id="rId2"/>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72D7EC0E-DD70-5849-A86B-2B97886E793C}" type="slidenum">
              <a:rPr lang="en-CA" sz="800"/>
              <a:pPr/>
              <a:t>10</a:t>
            </a:fld>
            <a:endParaRPr lang="en-CA" sz="800"/>
          </a:p>
        </p:txBody>
      </p:sp>
      <p:grpSp>
        <p:nvGrpSpPr>
          <p:cNvPr id="2" name="Group 1"/>
          <p:cNvGrpSpPr/>
          <p:nvPr>
            <p:custDataLst>
              <p:tags r:id="rId3"/>
            </p:custDataLst>
          </p:nvPr>
        </p:nvGrpSpPr>
        <p:grpSpPr>
          <a:xfrm>
            <a:off x="2514600" y="685800"/>
            <a:ext cx="4000500" cy="6172200"/>
            <a:chOff x="2400300" y="685800"/>
            <a:chExt cx="4000500" cy="6172200"/>
          </a:xfrm>
        </p:grpSpPr>
        <p:grpSp>
          <p:nvGrpSpPr>
            <p:cNvPr id="52" name="Group 51"/>
            <p:cNvGrpSpPr/>
            <p:nvPr/>
          </p:nvGrpSpPr>
          <p:grpSpPr>
            <a:xfrm>
              <a:off x="2400300" y="685800"/>
              <a:ext cx="4000500" cy="5715000"/>
              <a:chOff x="1714500" y="1485900"/>
              <a:chExt cx="5715000" cy="4914900"/>
            </a:xfrm>
            <a:effectLst>
              <a:outerShdw blurRad="50800" dist="38100" dir="2700000" algn="tl" rotWithShape="0">
                <a:prstClr val="black">
                  <a:alpha val="40000"/>
                </a:prstClr>
              </a:outerShdw>
            </a:effectLst>
          </p:grpSpPr>
          <p:sp>
            <p:nvSpPr>
              <p:cNvPr id="53" name="Rectangle 52"/>
              <p:cNvSpPr/>
              <p:nvPr/>
            </p:nvSpPr>
            <p:spPr bwMode="auto">
              <a:xfrm>
                <a:off x="1714500" y="1828800"/>
                <a:ext cx="5715000" cy="4572000"/>
              </a:xfrm>
              <a:prstGeom prst="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4" name="Round Same Side Corner Rectangle 53"/>
              <p:cNvSpPr/>
              <p:nvPr/>
            </p:nvSpPr>
            <p:spPr bwMode="auto">
              <a:xfrm>
                <a:off x="1714500" y="1485900"/>
                <a:ext cx="5715000" cy="800100"/>
              </a:xfrm>
              <a:prstGeom prst="round2Same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pic>
          <p:nvPicPr>
            <p:cNvPr id="147460" name="Picture 6"/>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628900" y="914400"/>
              <a:ext cx="3533775" cy="5943600"/>
            </a:xfrm>
            <a:prstGeom prst="rect">
              <a:avLst/>
            </a:prstGeom>
            <a:noFill/>
            <a:ln>
              <a:noFill/>
            </a:ln>
            <a:effectLst>
              <a:outerShdw blurRad="63500" dist="17961" dir="2700000" algn="ctr" rotWithShape="0">
                <a:srgbClr val="990000">
                  <a:alpha val="74997"/>
                </a:srgbClr>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custDataLst>
              <p:tags r:id="rId4"/>
            </p:custDataLst>
          </p:nvPr>
        </p:nvGrpSpPr>
        <p:grpSpPr>
          <a:xfrm>
            <a:off x="3" y="2857500"/>
            <a:ext cx="2857497" cy="907892"/>
            <a:chOff x="3" y="2857500"/>
            <a:chExt cx="2857497" cy="907892"/>
          </a:xfrm>
        </p:grpSpPr>
        <p:sp>
          <p:nvSpPr>
            <p:cNvPr id="43" name="Delay 42"/>
            <p:cNvSpPr/>
            <p:nvPr/>
          </p:nvSpPr>
          <p:spPr bwMode="auto">
            <a:xfrm>
              <a:off x="2057400" y="2857500"/>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4" name="Rectangle 43"/>
            <p:cNvSpPr/>
            <p:nvPr/>
          </p:nvSpPr>
          <p:spPr bwMode="auto">
            <a:xfrm>
              <a:off x="3" y="2857500"/>
              <a:ext cx="20573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5" name="Rectangle 1"/>
            <p:cNvSpPr>
              <a:spLocks noChangeArrowheads="1"/>
            </p:cNvSpPr>
            <p:nvPr/>
          </p:nvSpPr>
          <p:spPr bwMode="auto">
            <a:xfrm>
              <a:off x="457200" y="2971800"/>
              <a:ext cx="18288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CA" sz="1300" dirty="0"/>
                <a:t>Contenu actualisé, pertinent et </a:t>
              </a:r>
              <a:br>
                <a:rPr lang="fr-CA" sz="1300" dirty="0"/>
              </a:br>
              <a:r>
                <a:rPr lang="fr-CA" sz="1300" dirty="0"/>
                <a:t>bien écrit</a:t>
              </a:r>
            </a:p>
          </p:txBody>
        </p:sp>
        <p:pic>
          <p:nvPicPr>
            <p:cNvPr id="51" name="Picture 50"/>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flipH="1" flipV="1">
              <a:off x="2400300" y="3046412"/>
              <a:ext cx="202851" cy="536575"/>
            </a:xfrm>
            <a:prstGeom prst="rect">
              <a:avLst/>
            </a:prstGeom>
          </p:spPr>
        </p:pic>
        <p:pic>
          <p:nvPicPr>
            <p:cNvPr id="58" name="Picture 57" descr="1.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45085" y="2884775"/>
              <a:ext cx="302610" cy="315625"/>
            </a:xfrm>
            <a:prstGeom prst="rect">
              <a:avLst/>
            </a:prstGeom>
          </p:spPr>
        </p:pic>
      </p:grpSp>
      <p:grpSp>
        <p:nvGrpSpPr>
          <p:cNvPr id="4" name="Group 3"/>
          <p:cNvGrpSpPr/>
          <p:nvPr>
            <p:custDataLst>
              <p:tags r:id="rId5"/>
            </p:custDataLst>
          </p:nvPr>
        </p:nvGrpSpPr>
        <p:grpSpPr>
          <a:xfrm>
            <a:off x="0" y="4686300"/>
            <a:ext cx="2857497" cy="907892"/>
            <a:chOff x="0" y="4686300"/>
            <a:chExt cx="2857497" cy="907892"/>
          </a:xfrm>
        </p:grpSpPr>
        <p:sp>
          <p:nvSpPr>
            <p:cNvPr id="59" name="Delay 58"/>
            <p:cNvSpPr/>
            <p:nvPr/>
          </p:nvSpPr>
          <p:spPr bwMode="auto">
            <a:xfrm>
              <a:off x="2057397" y="4686300"/>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0" name="Rectangle 59"/>
            <p:cNvSpPr/>
            <p:nvPr/>
          </p:nvSpPr>
          <p:spPr bwMode="auto">
            <a:xfrm>
              <a:off x="0" y="4686300"/>
              <a:ext cx="20573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1" name="Rectangle 1"/>
            <p:cNvSpPr>
              <a:spLocks noChangeArrowheads="1"/>
            </p:cNvSpPr>
            <p:nvPr/>
          </p:nvSpPr>
          <p:spPr bwMode="auto">
            <a:xfrm>
              <a:off x="457197" y="4800600"/>
              <a:ext cx="2023531"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CA" sz="1300" dirty="0"/>
                <a:t>Axé sur les objectifs, les problèmes et </a:t>
              </a:r>
              <a:br>
                <a:rPr lang="fr-CA" sz="1300" dirty="0"/>
              </a:br>
              <a:r>
                <a:rPr lang="fr-CA" sz="1300" dirty="0"/>
                <a:t>les besoins du visiteur </a:t>
              </a:r>
            </a:p>
          </p:txBody>
        </p:sp>
        <p:pic>
          <p:nvPicPr>
            <p:cNvPr id="62" name="Picture 61"/>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flipH="1" flipV="1">
              <a:off x="2400297" y="4875212"/>
              <a:ext cx="202851" cy="536575"/>
            </a:xfrm>
            <a:prstGeom prst="rect">
              <a:avLst/>
            </a:prstGeom>
          </p:spPr>
        </p:pic>
        <p:pic>
          <p:nvPicPr>
            <p:cNvPr id="65" name="Picture 64" descr="2.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27445" y="4721031"/>
              <a:ext cx="301661" cy="301661"/>
            </a:xfrm>
            <a:prstGeom prst="rect">
              <a:avLst/>
            </a:prstGeom>
          </p:spPr>
        </p:pic>
      </p:grpSp>
      <p:grpSp>
        <p:nvGrpSpPr>
          <p:cNvPr id="5" name="Group 4"/>
          <p:cNvGrpSpPr/>
          <p:nvPr>
            <p:custDataLst>
              <p:tags r:id="rId6"/>
            </p:custDataLst>
          </p:nvPr>
        </p:nvGrpSpPr>
        <p:grpSpPr>
          <a:xfrm>
            <a:off x="6233938" y="4349907"/>
            <a:ext cx="2910054" cy="907893"/>
            <a:chOff x="6233938" y="4349907"/>
            <a:chExt cx="2910054" cy="907893"/>
          </a:xfrm>
        </p:grpSpPr>
        <p:grpSp>
          <p:nvGrpSpPr>
            <p:cNvPr id="67" name="Group 66"/>
            <p:cNvGrpSpPr/>
            <p:nvPr/>
          </p:nvGrpSpPr>
          <p:grpSpPr>
            <a:xfrm>
              <a:off x="6233938" y="4349907"/>
              <a:ext cx="2910054" cy="907893"/>
              <a:chOff x="6233938" y="685800"/>
              <a:chExt cx="2910054" cy="907893"/>
            </a:xfrm>
          </p:grpSpPr>
          <p:sp>
            <p:nvSpPr>
              <p:cNvPr id="68" name="Delay 67"/>
              <p:cNvSpPr/>
              <p:nvPr/>
            </p:nvSpPr>
            <p:spPr bwMode="auto">
              <a:xfrm flipH="1">
                <a:off x="6233938" y="685801"/>
                <a:ext cx="852662"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9" name="Rectangle 68"/>
              <p:cNvSpPr/>
              <p:nvPr/>
            </p:nvSpPr>
            <p:spPr bwMode="auto">
              <a:xfrm flipH="1">
                <a:off x="7086599" y="685800"/>
                <a:ext cx="2057393"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pic>
          <p:nvPicPr>
            <p:cNvPr id="70" name="Picture 69"/>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rot="10800000" flipH="1" flipV="1">
              <a:off x="6515100" y="4535565"/>
              <a:ext cx="202851" cy="536575"/>
            </a:xfrm>
            <a:prstGeom prst="rect">
              <a:avLst/>
            </a:prstGeom>
          </p:spPr>
        </p:pic>
        <p:sp>
          <p:nvSpPr>
            <p:cNvPr id="71" name="Rectangle 1"/>
            <p:cNvSpPr>
              <a:spLocks noChangeArrowheads="1"/>
            </p:cNvSpPr>
            <p:nvPr/>
          </p:nvSpPr>
          <p:spPr bwMode="auto">
            <a:xfrm>
              <a:off x="6972300" y="4542243"/>
              <a:ext cx="17145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CA" sz="1300" dirty="0" err="1"/>
                <a:t>Langage</a:t>
              </a:r>
              <a:r>
                <a:rPr lang="en-CA" sz="1300" dirty="0"/>
                <a:t> facile à </a:t>
              </a:r>
              <a:r>
                <a:rPr lang="en-CA" sz="1300" dirty="0" err="1"/>
                <a:t>comprendre</a:t>
              </a:r>
              <a:endParaRPr lang="en-CA" sz="1300" dirty="0"/>
            </a:p>
          </p:txBody>
        </p:sp>
        <p:pic>
          <p:nvPicPr>
            <p:cNvPr id="76" name="Picture 75" descr="3.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8741882" y="4414116"/>
              <a:ext cx="301661" cy="301661"/>
            </a:xfrm>
            <a:prstGeom prst="rect">
              <a:avLst/>
            </a:prstGeom>
          </p:spPr>
        </p:pic>
      </p:grpSp>
      <p:grpSp>
        <p:nvGrpSpPr>
          <p:cNvPr id="6" name="Group 5"/>
          <p:cNvGrpSpPr/>
          <p:nvPr>
            <p:custDataLst>
              <p:tags r:id="rId7"/>
            </p:custDataLst>
          </p:nvPr>
        </p:nvGrpSpPr>
        <p:grpSpPr>
          <a:xfrm>
            <a:off x="6233946" y="2171700"/>
            <a:ext cx="2910054" cy="907893"/>
            <a:chOff x="6233946" y="2171700"/>
            <a:chExt cx="2910054" cy="907893"/>
          </a:xfrm>
        </p:grpSpPr>
        <p:grpSp>
          <p:nvGrpSpPr>
            <p:cNvPr id="77" name="Group 76"/>
            <p:cNvGrpSpPr/>
            <p:nvPr/>
          </p:nvGrpSpPr>
          <p:grpSpPr>
            <a:xfrm>
              <a:off x="6233946" y="2171700"/>
              <a:ext cx="2910054" cy="907893"/>
              <a:chOff x="6233938" y="685800"/>
              <a:chExt cx="2910054" cy="907893"/>
            </a:xfrm>
          </p:grpSpPr>
          <p:sp>
            <p:nvSpPr>
              <p:cNvPr id="78" name="Delay 77"/>
              <p:cNvSpPr/>
              <p:nvPr/>
            </p:nvSpPr>
            <p:spPr bwMode="auto">
              <a:xfrm flipH="1">
                <a:off x="6233938" y="685801"/>
                <a:ext cx="852662"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79" name="Rectangle 78"/>
              <p:cNvSpPr/>
              <p:nvPr/>
            </p:nvSpPr>
            <p:spPr bwMode="auto">
              <a:xfrm flipH="1">
                <a:off x="7086599" y="685800"/>
                <a:ext cx="2057393"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pic>
          <p:nvPicPr>
            <p:cNvPr id="80" name="Picture 79"/>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rot="10800000" flipH="1" flipV="1">
              <a:off x="6515108" y="2363865"/>
              <a:ext cx="202851" cy="536575"/>
            </a:xfrm>
            <a:prstGeom prst="rect">
              <a:avLst/>
            </a:prstGeom>
          </p:spPr>
        </p:pic>
        <p:sp>
          <p:nvSpPr>
            <p:cNvPr id="81" name="Rectangle 1"/>
            <p:cNvSpPr>
              <a:spLocks noChangeArrowheads="1"/>
            </p:cNvSpPr>
            <p:nvPr/>
          </p:nvSpPr>
          <p:spPr bwMode="auto">
            <a:xfrm>
              <a:off x="6717959" y="2370543"/>
              <a:ext cx="196884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CA" sz="1300" dirty="0" err="1"/>
                <a:t>Coordonnées</a:t>
              </a:r>
              <a:r>
                <a:rPr lang="en-CA" sz="1300" dirty="0"/>
                <a:t> </a:t>
              </a:r>
              <a:r>
                <a:rPr lang="en-CA" sz="1300" dirty="0" err="1"/>
                <a:t>faciles</a:t>
              </a:r>
              <a:r>
                <a:rPr lang="en-CA" sz="1300" dirty="0"/>
                <a:t> à </a:t>
              </a:r>
              <a:r>
                <a:rPr lang="en-CA" sz="1300" dirty="0" err="1"/>
                <a:t>trouver</a:t>
              </a:r>
              <a:endParaRPr lang="en-CA" sz="1300" dirty="0"/>
            </a:p>
          </p:txBody>
        </p:sp>
        <p:pic>
          <p:nvPicPr>
            <p:cNvPr id="75" name="Picture 74" descr="4.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8741882" y="2212939"/>
              <a:ext cx="301661" cy="301661"/>
            </a:xfrm>
            <a:prstGeom prst="rect">
              <a:avLst/>
            </a:prstGeom>
          </p:spPr>
        </p:pic>
      </p:grpSp>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2" fill="hold" nodeType="afterEffect">
                                  <p:stCondLst>
                                    <p:cond delay="2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2" fill="hold" nodeType="afterEffect">
                                  <p:stCondLst>
                                    <p:cond delay="20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custDataLst>
              <p:tags r:id="rId1"/>
            </p:custDataLst>
          </p:nvPr>
        </p:nvGrpSpPr>
        <p:grpSpPr>
          <a:xfrm>
            <a:off x="2171700" y="1127051"/>
            <a:ext cx="6172200" cy="5273749"/>
            <a:chOff x="2171700" y="1127051"/>
            <a:chExt cx="6172200" cy="5273749"/>
          </a:xfrm>
        </p:grpSpPr>
        <p:sp>
          <p:nvSpPr>
            <p:cNvPr id="26" name="Rectangle 25"/>
            <p:cNvSpPr/>
            <p:nvPr/>
          </p:nvSpPr>
          <p:spPr bwMode="auto">
            <a:xfrm>
              <a:off x="2171700" y="1371600"/>
              <a:ext cx="6172200" cy="5029200"/>
            </a:xfrm>
            <a:prstGeom prst="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27" name="Round Same Side Corner Rectangle 26"/>
            <p:cNvSpPr/>
            <p:nvPr/>
          </p:nvSpPr>
          <p:spPr bwMode="auto">
            <a:xfrm>
              <a:off x="2171700" y="1127051"/>
              <a:ext cx="6172200" cy="930349"/>
            </a:xfrm>
            <a:prstGeom prst="round2Same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pic>
        <p:nvPicPr>
          <p:cNvPr id="148484" name="Picture 5"/>
          <p:cNvPicPr>
            <a:picLocks noChangeAspect="1" noChangeArrowheads="1"/>
          </p:cNvPicPr>
          <p:nvPr>
            <p:custDataLst>
              <p:tags r:id="rId2"/>
            </p:custDataLst>
          </p:nvPr>
        </p:nvPicPr>
        <p:blipFill>
          <a:blip r:embed="rId11" cstate="email">
            <a:extLst>
              <a:ext uri="{28A0092B-C50C-407E-A947-70E740481C1C}">
                <a14:useLocalDpi xmlns:a14="http://schemas.microsoft.com/office/drawing/2010/main" val="0"/>
              </a:ext>
            </a:extLst>
          </a:blip>
          <a:srcRect/>
          <a:stretch>
            <a:fillRect/>
          </a:stretch>
        </p:blipFill>
        <p:spPr bwMode="auto">
          <a:xfrm>
            <a:off x="2373313" y="1331913"/>
            <a:ext cx="5791200" cy="5411787"/>
          </a:xfrm>
          <a:prstGeom prst="rect">
            <a:avLst/>
          </a:prstGeom>
          <a:noFill/>
          <a:ln>
            <a:noFill/>
          </a:ln>
          <a:effectLst>
            <a:outerShdw blurRad="63500" dist="17961" dir="2700000" algn="ctr" rotWithShape="0">
              <a:srgbClr val="990000">
                <a:alpha val="74997"/>
              </a:srgbClr>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482" name="Title 1"/>
          <p:cNvSpPr>
            <a:spLocks noGrp="1"/>
          </p:cNvSpPr>
          <p:nvPr>
            <p:ph type="title"/>
            <p:custDataLst>
              <p:tags r:id="rId3"/>
            </p:custDataLst>
          </p:nvPr>
        </p:nvSpPr>
        <p:spPr>
          <a:xfrm>
            <a:off x="336550" y="244475"/>
            <a:ext cx="8350250" cy="441325"/>
          </a:xfrm>
        </p:spPr>
        <p:txBody>
          <a:bodyPr/>
          <a:lstStyle/>
          <a:p>
            <a:pPr>
              <a:defRPr/>
            </a:pPr>
            <a:r>
              <a:rPr lang="en-CA" sz="2400" b="1" dirty="0" err="1" smtClean="0">
                <a:solidFill>
                  <a:schemeClr val="tx1">
                    <a:lumMod val="50000"/>
                  </a:schemeClr>
                </a:solidFill>
                <a:cs typeface="+mj-cs"/>
              </a:rPr>
              <a:t>Facilité</a:t>
            </a:r>
            <a:r>
              <a:rPr lang="en-CA" sz="2400" b="1" dirty="0" smtClean="0">
                <a:solidFill>
                  <a:schemeClr val="tx1">
                    <a:lumMod val="50000"/>
                  </a:schemeClr>
                </a:solidFill>
                <a:cs typeface="+mj-cs"/>
              </a:rPr>
              <a:t> de </a:t>
            </a:r>
            <a:r>
              <a:rPr lang="en-CA" sz="2400" b="1" dirty="0">
                <a:solidFill>
                  <a:schemeClr val="bg1"/>
                </a:solidFill>
                <a:cs typeface="+mj-cs"/>
              </a:rPr>
              <a:t>navigation</a:t>
            </a:r>
          </a:p>
        </p:txBody>
      </p:sp>
      <p:sp>
        <p:nvSpPr>
          <p:cNvPr id="148483" name="Slide Number Placeholder 4"/>
          <p:cNvSpPr>
            <a:spLocks noGrp="1"/>
          </p:cNvSpPr>
          <p:nvPr>
            <p:ph type="sldNum" sz="quarter" idx="10"/>
            <p:custDataLst>
              <p:tags r:id="rId4"/>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DFE1CD56-E5A8-234F-A383-65B3C97CD062}" type="slidenum">
              <a:rPr lang="en-CA" sz="800"/>
              <a:pPr/>
              <a:t>11</a:t>
            </a:fld>
            <a:endParaRPr lang="en-CA" sz="800"/>
          </a:p>
        </p:txBody>
      </p:sp>
      <p:grpSp>
        <p:nvGrpSpPr>
          <p:cNvPr id="3" name="Group 2"/>
          <p:cNvGrpSpPr/>
          <p:nvPr>
            <p:custDataLst>
              <p:tags r:id="rId5"/>
            </p:custDataLst>
          </p:nvPr>
        </p:nvGrpSpPr>
        <p:grpSpPr>
          <a:xfrm>
            <a:off x="3" y="1263808"/>
            <a:ext cx="2628897" cy="907892"/>
            <a:chOff x="3" y="1263808"/>
            <a:chExt cx="2628897" cy="907892"/>
          </a:xfrm>
        </p:grpSpPr>
        <p:sp>
          <p:nvSpPr>
            <p:cNvPr id="39" name="Delay 38"/>
            <p:cNvSpPr/>
            <p:nvPr/>
          </p:nvSpPr>
          <p:spPr bwMode="auto">
            <a:xfrm>
              <a:off x="1828800" y="1263808"/>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6" name="Rectangle 45"/>
            <p:cNvSpPr/>
            <p:nvPr/>
          </p:nvSpPr>
          <p:spPr bwMode="auto">
            <a:xfrm>
              <a:off x="3" y="1263808"/>
              <a:ext cx="18287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8" name="Rectangle 1"/>
            <p:cNvSpPr>
              <a:spLocks noChangeArrowheads="1"/>
            </p:cNvSpPr>
            <p:nvPr/>
          </p:nvSpPr>
          <p:spPr bwMode="auto">
            <a:xfrm>
              <a:off x="457201" y="1340703"/>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CA" sz="1200" dirty="0"/>
                <a:t>Facilite les tâches courantes des visiteurs et les objectifs de recherche </a:t>
              </a:r>
            </a:p>
          </p:txBody>
        </p:sp>
        <p:pic>
          <p:nvPicPr>
            <p:cNvPr id="53" name="Picture 5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flipV="1">
              <a:off x="2171700" y="1452720"/>
              <a:ext cx="202851" cy="536575"/>
            </a:xfrm>
            <a:prstGeom prst="rect">
              <a:avLst/>
            </a:prstGeom>
          </p:spPr>
        </p:pic>
        <p:pic>
          <p:nvPicPr>
            <p:cNvPr id="54" name="Picture 53" descr="1.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45085" y="1291083"/>
              <a:ext cx="302610" cy="315625"/>
            </a:xfrm>
            <a:prstGeom prst="rect">
              <a:avLst/>
            </a:prstGeom>
          </p:spPr>
        </p:pic>
      </p:grpSp>
      <p:grpSp>
        <p:nvGrpSpPr>
          <p:cNvPr id="4" name="Group 3"/>
          <p:cNvGrpSpPr/>
          <p:nvPr>
            <p:custDataLst>
              <p:tags r:id="rId6"/>
            </p:custDataLst>
          </p:nvPr>
        </p:nvGrpSpPr>
        <p:grpSpPr>
          <a:xfrm>
            <a:off x="0" y="2292508"/>
            <a:ext cx="2628897" cy="1136492"/>
            <a:chOff x="0" y="2292508"/>
            <a:chExt cx="2628897" cy="1136492"/>
          </a:xfrm>
        </p:grpSpPr>
        <p:sp>
          <p:nvSpPr>
            <p:cNvPr id="55" name="Delay 54"/>
            <p:cNvSpPr/>
            <p:nvPr/>
          </p:nvSpPr>
          <p:spPr bwMode="auto">
            <a:xfrm>
              <a:off x="1828797" y="2292508"/>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6" name="Rectangle 55"/>
            <p:cNvSpPr/>
            <p:nvPr/>
          </p:nvSpPr>
          <p:spPr bwMode="auto">
            <a:xfrm>
              <a:off x="0" y="2292508"/>
              <a:ext cx="18287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7" name="Rectangle 1"/>
            <p:cNvSpPr>
              <a:spLocks noChangeArrowheads="1"/>
            </p:cNvSpPr>
            <p:nvPr/>
          </p:nvSpPr>
          <p:spPr bwMode="auto">
            <a:xfrm>
              <a:off x="342900" y="2397949"/>
              <a:ext cx="1885950"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CA" sz="1200" dirty="0"/>
                <a:t>Facilité de navigation dans les pages ou sections précédentes et suivantes </a:t>
              </a:r>
            </a:p>
            <a:p>
              <a:pPr algn="l"/>
              <a:endParaRPr lang="en-CA" sz="1300" dirty="0"/>
            </a:p>
          </p:txBody>
        </p:sp>
        <p:pic>
          <p:nvPicPr>
            <p:cNvPr id="58" name="Picture 57"/>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flipV="1">
              <a:off x="2171697" y="2481420"/>
              <a:ext cx="202851" cy="536575"/>
            </a:xfrm>
            <a:prstGeom prst="rect">
              <a:avLst/>
            </a:prstGeom>
          </p:spPr>
        </p:pic>
        <p:pic>
          <p:nvPicPr>
            <p:cNvPr id="61" name="Picture 60" descr="2.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27445" y="2327239"/>
              <a:ext cx="301661" cy="301661"/>
            </a:xfrm>
            <a:prstGeom prst="rect">
              <a:avLst/>
            </a:prstGeom>
          </p:spPr>
        </p:pic>
      </p:grpSp>
      <p:grpSp>
        <p:nvGrpSpPr>
          <p:cNvPr id="5" name="Group 4"/>
          <p:cNvGrpSpPr/>
          <p:nvPr>
            <p:custDataLst>
              <p:tags r:id="rId7"/>
            </p:custDataLst>
          </p:nvPr>
        </p:nvGrpSpPr>
        <p:grpSpPr>
          <a:xfrm>
            <a:off x="0" y="3314700"/>
            <a:ext cx="2628897" cy="907892"/>
            <a:chOff x="0" y="3314700"/>
            <a:chExt cx="2628897" cy="907892"/>
          </a:xfrm>
        </p:grpSpPr>
        <p:sp>
          <p:nvSpPr>
            <p:cNvPr id="62" name="Delay 61"/>
            <p:cNvSpPr/>
            <p:nvPr/>
          </p:nvSpPr>
          <p:spPr bwMode="auto">
            <a:xfrm>
              <a:off x="1828797" y="3314700"/>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3" name="Rectangle 62"/>
            <p:cNvSpPr/>
            <p:nvPr/>
          </p:nvSpPr>
          <p:spPr bwMode="auto">
            <a:xfrm>
              <a:off x="0" y="3314700"/>
              <a:ext cx="18287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4" name="Rectangle 1"/>
            <p:cNvSpPr>
              <a:spLocks noChangeArrowheads="1"/>
            </p:cNvSpPr>
            <p:nvPr/>
          </p:nvSpPr>
          <p:spPr bwMode="auto">
            <a:xfrm>
              <a:off x="457198" y="3422492"/>
              <a:ext cx="171450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CA" sz="1300" dirty="0" err="1"/>
                <a:t>Nombre</a:t>
              </a:r>
              <a:r>
                <a:rPr lang="en-CA" sz="1300" dirty="0"/>
                <a:t> </a:t>
              </a:r>
              <a:r>
                <a:rPr lang="en-CA" sz="1300" dirty="0" err="1"/>
                <a:t>approprié</a:t>
              </a:r>
              <a:r>
                <a:rPr lang="en-CA" sz="1300" dirty="0"/>
                <a:t> de </a:t>
              </a:r>
              <a:r>
                <a:rPr lang="en-CA" sz="1300" dirty="0" err="1"/>
                <a:t>catégories</a:t>
              </a:r>
              <a:endParaRPr lang="en-CA" sz="1300" dirty="0"/>
            </a:p>
          </p:txBody>
        </p:sp>
        <p:pic>
          <p:nvPicPr>
            <p:cNvPr id="65" name="Picture 64"/>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flipV="1">
              <a:off x="2171697" y="3503612"/>
              <a:ext cx="202851" cy="536575"/>
            </a:xfrm>
            <a:prstGeom prst="rect">
              <a:avLst/>
            </a:prstGeom>
          </p:spPr>
        </p:pic>
        <p:pic>
          <p:nvPicPr>
            <p:cNvPr id="68" name="Picture 67" descr="3.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33665" y="3349431"/>
              <a:ext cx="301661" cy="301661"/>
            </a:xfrm>
            <a:prstGeom prst="rect">
              <a:avLst/>
            </a:prstGeom>
          </p:spPr>
        </p:pic>
      </p:grpSp>
      <p:grpSp>
        <p:nvGrpSpPr>
          <p:cNvPr id="6" name="Group 5"/>
          <p:cNvGrpSpPr/>
          <p:nvPr>
            <p:custDataLst>
              <p:tags r:id="rId8"/>
            </p:custDataLst>
          </p:nvPr>
        </p:nvGrpSpPr>
        <p:grpSpPr>
          <a:xfrm>
            <a:off x="5715000" y="1149507"/>
            <a:ext cx="3428997" cy="907893"/>
            <a:chOff x="5715000" y="1149507"/>
            <a:chExt cx="3428997" cy="907893"/>
          </a:xfrm>
        </p:grpSpPr>
        <p:sp>
          <p:nvSpPr>
            <p:cNvPr id="70" name="Delay 69"/>
            <p:cNvSpPr/>
            <p:nvPr/>
          </p:nvSpPr>
          <p:spPr bwMode="auto">
            <a:xfrm flipH="1">
              <a:off x="5715000" y="1149508"/>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71" name="Rectangle 70"/>
            <p:cNvSpPr/>
            <p:nvPr/>
          </p:nvSpPr>
          <p:spPr bwMode="auto">
            <a:xfrm flipH="1">
              <a:off x="6515099" y="1149507"/>
              <a:ext cx="2628898"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72" name="Picture 71"/>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rot="5400000" flipH="1" flipV="1">
              <a:off x="6110462" y="1335165"/>
              <a:ext cx="202851" cy="536575"/>
            </a:xfrm>
            <a:prstGeom prst="rect">
              <a:avLst/>
            </a:prstGeom>
          </p:spPr>
        </p:pic>
        <p:sp>
          <p:nvSpPr>
            <p:cNvPr id="73" name="Rectangle 1"/>
            <p:cNvSpPr>
              <a:spLocks noChangeArrowheads="1"/>
            </p:cNvSpPr>
            <p:nvPr/>
          </p:nvSpPr>
          <p:spPr bwMode="auto">
            <a:xfrm>
              <a:off x="6172200" y="1257300"/>
              <a:ext cx="25146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300" dirty="0"/>
                <a:t>Navigation claire et uniforme sur chaque page </a:t>
              </a:r>
              <a:endParaRPr lang="en-CA" sz="1300" dirty="0"/>
            </a:p>
          </p:txBody>
        </p:sp>
        <p:pic>
          <p:nvPicPr>
            <p:cNvPr id="76" name="Picture 75" descr="4.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8741882" y="1184239"/>
              <a:ext cx="301661" cy="301661"/>
            </a:xfrm>
            <a:prstGeom prst="rect">
              <a:avLst/>
            </a:prstGeom>
          </p:spPr>
        </p:pic>
      </p:grpSp>
      <p:pic>
        <p:nvPicPr>
          <p:cNvPr id="33" name="Picture 3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20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8" fill="hold" nodeType="afterEffect">
                                  <p:stCondLst>
                                    <p:cond delay="20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2" fill="hold" nodeType="afterEffect">
                                  <p:stCondLst>
                                    <p:cond delay="20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custDataLst>
              <p:tags r:id="rId1"/>
            </p:custDataLst>
          </p:nvPr>
        </p:nvGrpSpPr>
        <p:grpSpPr>
          <a:xfrm>
            <a:off x="2057400" y="685801"/>
            <a:ext cx="4800600" cy="5715000"/>
            <a:chOff x="2171700" y="1127051"/>
            <a:chExt cx="6172200" cy="5273749"/>
          </a:xfrm>
          <a:effectLst>
            <a:outerShdw blurRad="50800" dist="38100" dir="2700000" algn="tl" rotWithShape="0">
              <a:prstClr val="black">
                <a:alpha val="40000"/>
              </a:prstClr>
            </a:outerShdw>
          </a:effectLst>
        </p:grpSpPr>
        <p:sp>
          <p:nvSpPr>
            <p:cNvPr id="14" name="Rectangle 13"/>
            <p:cNvSpPr/>
            <p:nvPr/>
          </p:nvSpPr>
          <p:spPr bwMode="auto">
            <a:xfrm>
              <a:off x="2171700" y="1371600"/>
              <a:ext cx="6172200" cy="5029200"/>
            </a:xfrm>
            <a:prstGeom prst="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5" name="Round Same Side Corner Rectangle 14"/>
            <p:cNvSpPr/>
            <p:nvPr/>
          </p:nvSpPr>
          <p:spPr bwMode="auto">
            <a:xfrm>
              <a:off x="2171700" y="1127051"/>
              <a:ext cx="6172200" cy="930349"/>
            </a:xfrm>
            <a:prstGeom prst="round2Same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sp>
        <p:nvSpPr>
          <p:cNvPr id="149506" name="Title 1"/>
          <p:cNvSpPr>
            <a:spLocks noGrp="1"/>
          </p:cNvSpPr>
          <p:nvPr>
            <p:ph type="title"/>
            <p:custDataLst>
              <p:tags r:id="rId2"/>
            </p:custDataLst>
          </p:nvPr>
        </p:nvSpPr>
        <p:spPr>
          <a:xfrm>
            <a:off x="336550" y="244475"/>
            <a:ext cx="8350250" cy="441325"/>
          </a:xfrm>
        </p:spPr>
        <p:txBody>
          <a:bodyPr/>
          <a:lstStyle/>
          <a:p>
            <a:pPr>
              <a:defRPr/>
            </a:pPr>
            <a:r>
              <a:rPr lang="en-CA" sz="2400" b="1" dirty="0" err="1" smtClean="0">
                <a:solidFill>
                  <a:schemeClr val="tx1">
                    <a:lumMod val="50000"/>
                  </a:schemeClr>
                </a:solidFill>
                <a:cs typeface="+mj-cs"/>
              </a:rPr>
              <a:t>Éléments</a:t>
            </a:r>
            <a:r>
              <a:rPr lang="en-CA" sz="2400" b="1" dirty="0" smtClean="0">
                <a:solidFill>
                  <a:schemeClr val="tx1">
                    <a:lumMod val="50000"/>
                  </a:schemeClr>
                </a:solidFill>
                <a:cs typeface="+mj-cs"/>
              </a:rPr>
              <a:t> de</a:t>
            </a:r>
            <a:r>
              <a:rPr lang="en-CA" sz="2400" b="1" dirty="0" smtClean="0">
                <a:cs typeface="+mj-cs"/>
              </a:rPr>
              <a:t> </a:t>
            </a:r>
            <a:r>
              <a:rPr lang="en-CA" sz="2400" b="1" dirty="0" err="1" smtClean="0">
                <a:solidFill>
                  <a:schemeClr val="bg1"/>
                </a:solidFill>
                <a:cs typeface="+mj-cs"/>
              </a:rPr>
              <a:t>confiance</a:t>
            </a:r>
            <a:endParaRPr lang="en-CA" sz="2400" b="1" dirty="0">
              <a:solidFill>
                <a:schemeClr val="bg1"/>
              </a:solidFill>
              <a:cs typeface="+mj-cs"/>
            </a:endParaRPr>
          </a:p>
        </p:txBody>
      </p:sp>
      <p:sp>
        <p:nvSpPr>
          <p:cNvPr id="149507" name="Slide Number Placeholder 4"/>
          <p:cNvSpPr>
            <a:spLocks noGrp="1"/>
          </p:cNvSpPr>
          <p:nvPr>
            <p:ph type="sldNum" sz="quarter" idx="10"/>
            <p:custDataLst>
              <p:tags r:id="rId3"/>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CF7807D1-0336-674C-B9FE-2F2A9D8053C4}" type="slidenum">
              <a:rPr lang="en-CA" sz="800"/>
              <a:pPr/>
              <a:t>12</a:t>
            </a:fld>
            <a:endParaRPr lang="en-CA" sz="800"/>
          </a:p>
        </p:txBody>
      </p:sp>
      <p:pic>
        <p:nvPicPr>
          <p:cNvPr id="149512" name="Picture 3"/>
          <p:cNvPicPr>
            <a:picLocks noChangeAspect="1" noChangeArrowheads="1"/>
          </p:cNvPicPr>
          <p:nvPr>
            <p:custDataLst>
              <p:tags r:id="rId4"/>
            </p:custDataLst>
          </p:nvPr>
        </p:nvPicPr>
        <p:blipFill>
          <a:blip r:embed="rId11" cstate="email">
            <a:extLst>
              <a:ext uri="{28A0092B-C50C-407E-A947-70E740481C1C}">
                <a14:useLocalDpi xmlns:a14="http://schemas.microsoft.com/office/drawing/2010/main" val="0"/>
              </a:ext>
            </a:extLst>
          </a:blip>
          <a:srcRect/>
          <a:stretch>
            <a:fillRect/>
          </a:stretch>
        </p:blipFill>
        <p:spPr bwMode="auto">
          <a:xfrm>
            <a:off x="2271713" y="920750"/>
            <a:ext cx="4371975" cy="5937250"/>
          </a:xfrm>
          <a:prstGeom prst="rect">
            <a:avLst/>
          </a:prstGeom>
          <a:noFill/>
          <a:ln>
            <a:noFill/>
          </a:ln>
          <a:effectLst>
            <a:outerShdw blurRad="63500" dist="17961" dir="2700000" algn="ctr" rotWithShape="0">
              <a:srgbClr val="990000">
                <a:alpha val="74997"/>
              </a:srgbClr>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custDataLst>
              <p:tags r:id="rId5"/>
            </p:custDataLst>
          </p:nvPr>
        </p:nvGrpSpPr>
        <p:grpSpPr>
          <a:xfrm>
            <a:off x="3" y="4692808"/>
            <a:ext cx="2400297" cy="910124"/>
            <a:chOff x="3" y="4692808"/>
            <a:chExt cx="2400297" cy="910124"/>
          </a:xfrm>
        </p:grpSpPr>
        <p:sp>
          <p:nvSpPr>
            <p:cNvPr id="41" name="Delay 40"/>
            <p:cNvSpPr/>
            <p:nvPr/>
          </p:nvSpPr>
          <p:spPr bwMode="auto">
            <a:xfrm>
              <a:off x="1600200" y="4692808"/>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3" name="Rectangle 42"/>
            <p:cNvSpPr/>
            <p:nvPr/>
          </p:nvSpPr>
          <p:spPr bwMode="auto">
            <a:xfrm>
              <a:off x="3" y="4692808"/>
              <a:ext cx="16001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7" name="Rectangle 1"/>
            <p:cNvSpPr>
              <a:spLocks noChangeArrowheads="1"/>
            </p:cNvSpPr>
            <p:nvPr/>
          </p:nvSpPr>
          <p:spPr bwMode="auto">
            <a:xfrm>
              <a:off x="457201" y="4910435"/>
              <a:ext cx="137159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CA" sz="1300" dirty="0" err="1"/>
                <a:t>Comprend</a:t>
              </a:r>
              <a:r>
                <a:rPr lang="en-CA" sz="1300" dirty="0"/>
                <a:t> des </a:t>
              </a:r>
              <a:r>
                <a:rPr lang="en-CA" sz="1300" dirty="0" err="1"/>
                <a:t>témoignages</a:t>
              </a:r>
              <a:endParaRPr lang="en-CA" sz="1300" dirty="0"/>
            </a:p>
            <a:p>
              <a:pPr algn="l"/>
              <a:endParaRPr lang="en-CA" sz="1300" dirty="0"/>
            </a:p>
          </p:txBody>
        </p:sp>
        <p:pic>
          <p:nvPicPr>
            <p:cNvPr id="48" name="Picture 47"/>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flipV="1">
              <a:off x="1943100" y="4881720"/>
              <a:ext cx="202851" cy="536575"/>
            </a:xfrm>
            <a:prstGeom prst="rect">
              <a:avLst/>
            </a:prstGeom>
          </p:spPr>
        </p:pic>
        <p:pic>
          <p:nvPicPr>
            <p:cNvPr id="49" name="Picture 48" descr="1.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45085" y="4720083"/>
              <a:ext cx="302610" cy="315625"/>
            </a:xfrm>
            <a:prstGeom prst="rect">
              <a:avLst/>
            </a:prstGeom>
          </p:spPr>
        </p:pic>
      </p:grpSp>
      <p:grpSp>
        <p:nvGrpSpPr>
          <p:cNvPr id="3" name="Group 2"/>
          <p:cNvGrpSpPr/>
          <p:nvPr>
            <p:custDataLst>
              <p:tags r:id="rId6"/>
            </p:custDataLst>
          </p:nvPr>
        </p:nvGrpSpPr>
        <p:grpSpPr>
          <a:xfrm>
            <a:off x="6743703" y="1949608"/>
            <a:ext cx="2400297" cy="917355"/>
            <a:chOff x="6743703" y="1949608"/>
            <a:chExt cx="2400297" cy="917355"/>
          </a:xfrm>
        </p:grpSpPr>
        <p:grpSp>
          <p:nvGrpSpPr>
            <p:cNvPr id="5" name="Group 4"/>
            <p:cNvGrpSpPr/>
            <p:nvPr/>
          </p:nvGrpSpPr>
          <p:grpSpPr>
            <a:xfrm flipH="1">
              <a:off x="6743703" y="1949608"/>
              <a:ext cx="2400297" cy="907892"/>
              <a:chOff x="6400803" y="685800"/>
              <a:chExt cx="2400297" cy="907892"/>
            </a:xfrm>
          </p:grpSpPr>
          <p:sp>
            <p:nvSpPr>
              <p:cNvPr id="50" name="Delay 49"/>
              <p:cNvSpPr/>
              <p:nvPr/>
            </p:nvSpPr>
            <p:spPr bwMode="auto">
              <a:xfrm>
                <a:off x="8001000" y="685800"/>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1" name="Rectangle 50"/>
              <p:cNvSpPr/>
              <p:nvPr/>
            </p:nvSpPr>
            <p:spPr bwMode="auto">
              <a:xfrm>
                <a:off x="6400803" y="685800"/>
                <a:ext cx="16001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53" name="Picture 5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flipV="1">
                <a:off x="8343900" y="874712"/>
                <a:ext cx="202851" cy="536575"/>
              </a:xfrm>
              <a:prstGeom prst="rect">
                <a:avLst/>
              </a:prstGeom>
            </p:spPr>
          </p:pic>
        </p:grpSp>
        <p:sp>
          <p:nvSpPr>
            <p:cNvPr id="55" name="Rectangle 1"/>
            <p:cNvSpPr>
              <a:spLocks noChangeArrowheads="1"/>
            </p:cNvSpPr>
            <p:nvPr/>
          </p:nvSpPr>
          <p:spPr bwMode="auto">
            <a:xfrm>
              <a:off x="7315200" y="2174466"/>
              <a:ext cx="137160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300" dirty="0"/>
                <a:t>Photos des employés et du cabinet</a:t>
              </a:r>
            </a:p>
          </p:txBody>
        </p:sp>
        <p:pic>
          <p:nvPicPr>
            <p:cNvPr id="56" name="Picture 55" descr="2.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8728039" y="1984339"/>
              <a:ext cx="301661" cy="301661"/>
            </a:xfrm>
            <a:prstGeom prst="rect">
              <a:avLst/>
            </a:prstGeom>
          </p:spPr>
        </p:pic>
      </p:grpSp>
      <p:grpSp>
        <p:nvGrpSpPr>
          <p:cNvPr id="4" name="Group 3"/>
          <p:cNvGrpSpPr/>
          <p:nvPr>
            <p:custDataLst>
              <p:tags r:id="rId7"/>
            </p:custDataLst>
          </p:nvPr>
        </p:nvGrpSpPr>
        <p:grpSpPr>
          <a:xfrm>
            <a:off x="6743700" y="4121308"/>
            <a:ext cx="2400297" cy="907892"/>
            <a:chOff x="6743700" y="4121308"/>
            <a:chExt cx="2400297" cy="907892"/>
          </a:xfrm>
        </p:grpSpPr>
        <p:grpSp>
          <p:nvGrpSpPr>
            <p:cNvPr id="57" name="Group 56"/>
            <p:cNvGrpSpPr/>
            <p:nvPr/>
          </p:nvGrpSpPr>
          <p:grpSpPr>
            <a:xfrm flipH="1">
              <a:off x="6743700" y="4121308"/>
              <a:ext cx="2400297" cy="907892"/>
              <a:chOff x="6400803" y="685800"/>
              <a:chExt cx="2400297" cy="907892"/>
            </a:xfrm>
          </p:grpSpPr>
          <p:sp>
            <p:nvSpPr>
              <p:cNvPr id="58" name="Delay 57"/>
              <p:cNvSpPr/>
              <p:nvPr/>
            </p:nvSpPr>
            <p:spPr bwMode="auto">
              <a:xfrm>
                <a:off x="8001000" y="685800"/>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9" name="Rectangle 58"/>
              <p:cNvSpPr/>
              <p:nvPr/>
            </p:nvSpPr>
            <p:spPr bwMode="auto">
              <a:xfrm>
                <a:off x="6400803" y="685800"/>
                <a:ext cx="16001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60" name="Picture 59"/>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flipV="1">
                <a:off x="8343900" y="874712"/>
                <a:ext cx="202851" cy="536575"/>
              </a:xfrm>
              <a:prstGeom prst="rect">
                <a:avLst/>
              </a:prstGeom>
            </p:spPr>
          </p:pic>
        </p:grpSp>
        <p:sp>
          <p:nvSpPr>
            <p:cNvPr id="61" name="Rectangle 1"/>
            <p:cNvSpPr>
              <a:spLocks noChangeArrowheads="1"/>
            </p:cNvSpPr>
            <p:nvPr/>
          </p:nvSpPr>
          <p:spPr bwMode="auto">
            <a:xfrm>
              <a:off x="7315197" y="4346166"/>
              <a:ext cx="13716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300" dirty="0"/>
                <a:t>Prix et accréditations</a:t>
              </a:r>
            </a:p>
          </p:txBody>
        </p:sp>
        <p:pic>
          <p:nvPicPr>
            <p:cNvPr id="64" name="Picture 63" descr="3.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8741882" y="4156039"/>
              <a:ext cx="301661" cy="301661"/>
            </a:xfrm>
            <a:prstGeom prst="rect">
              <a:avLst/>
            </a:prstGeom>
          </p:spPr>
        </p:pic>
      </p:grpSp>
      <p:pic>
        <p:nvPicPr>
          <p:cNvPr id="156674" name="Picture 2"/>
          <p:cNvPicPr>
            <a:picLocks noChangeAspect="1" noChangeArrowheads="1"/>
          </p:cNvPicPr>
          <p:nvPr>
            <p:custDataLst>
              <p:tags r:id="rId8"/>
            </p:custDataLst>
          </p:nvPr>
        </p:nvPicPr>
        <p:blipFill>
          <a:blip r:embed="rId16" cstate="email">
            <a:extLst>
              <a:ext uri="{28A0092B-C50C-407E-A947-70E740481C1C}">
                <a14:useLocalDpi xmlns:a14="http://schemas.microsoft.com/office/drawing/2010/main" val="0"/>
              </a:ext>
            </a:extLst>
          </a:blip>
          <a:srcRect/>
          <a:stretch>
            <a:fillRect/>
          </a:stretch>
        </p:blipFill>
        <p:spPr bwMode="auto">
          <a:xfrm>
            <a:off x="3270250" y="3246438"/>
            <a:ext cx="26035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2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2" fill="hold" nodeType="afterEffect">
                                  <p:stCondLst>
                                    <p:cond delay="2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custDataLst>
              <p:tags r:id="rId1"/>
            </p:custDataLst>
          </p:nvPr>
        </p:nvGrpSpPr>
        <p:grpSpPr>
          <a:xfrm>
            <a:off x="2400300" y="685801"/>
            <a:ext cx="4343400" cy="5715000"/>
            <a:chOff x="2171700" y="1127051"/>
            <a:chExt cx="6172200" cy="5273749"/>
          </a:xfrm>
          <a:effectLst>
            <a:outerShdw blurRad="50800" dist="38100" dir="2700000" algn="tl" rotWithShape="0">
              <a:prstClr val="black">
                <a:alpha val="40000"/>
              </a:prstClr>
            </a:outerShdw>
          </a:effectLst>
        </p:grpSpPr>
        <p:sp>
          <p:nvSpPr>
            <p:cNvPr id="23" name="Rectangle 22"/>
            <p:cNvSpPr/>
            <p:nvPr/>
          </p:nvSpPr>
          <p:spPr bwMode="auto">
            <a:xfrm>
              <a:off x="2171700" y="1371600"/>
              <a:ext cx="6172200" cy="5029200"/>
            </a:xfrm>
            <a:prstGeom prst="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24" name="Round Same Side Corner Rectangle 23"/>
            <p:cNvSpPr/>
            <p:nvPr/>
          </p:nvSpPr>
          <p:spPr bwMode="auto">
            <a:xfrm>
              <a:off x="2171700" y="1127051"/>
              <a:ext cx="6172200" cy="930349"/>
            </a:xfrm>
            <a:prstGeom prst="round2Same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sp>
        <p:nvSpPr>
          <p:cNvPr id="150530" name="Title 1"/>
          <p:cNvSpPr>
            <a:spLocks noGrp="1"/>
          </p:cNvSpPr>
          <p:nvPr>
            <p:ph type="title"/>
            <p:custDataLst>
              <p:tags r:id="rId2"/>
            </p:custDataLst>
          </p:nvPr>
        </p:nvSpPr>
        <p:spPr>
          <a:xfrm>
            <a:off x="336550" y="244475"/>
            <a:ext cx="8350250" cy="441325"/>
          </a:xfrm>
        </p:spPr>
        <p:txBody>
          <a:bodyPr/>
          <a:lstStyle/>
          <a:p>
            <a:pPr>
              <a:defRPr/>
            </a:pPr>
            <a:r>
              <a:rPr lang="en-CA" sz="2400" b="1" dirty="0" err="1" smtClean="0">
                <a:solidFill>
                  <a:schemeClr val="bg1"/>
                </a:solidFill>
                <a:cs typeface="+mj-cs"/>
              </a:rPr>
              <a:t>Contenue</a:t>
            </a:r>
            <a:r>
              <a:rPr lang="en-CA" sz="2400" b="1" dirty="0" smtClean="0">
                <a:solidFill>
                  <a:schemeClr val="tx1">
                    <a:lumMod val="50000"/>
                  </a:schemeClr>
                </a:solidFill>
                <a:cs typeface="+mj-cs"/>
              </a:rPr>
              <a:t> et </a:t>
            </a:r>
            <a:r>
              <a:rPr lang="en-CA" sz="2400" b="1" dirty="0" err="1" smtClean="0">
                <a:solidFill>
                  <a:schemeClr val="tx1">
                    <a:lumMod val="50000"/>
                  </a:schemeClr>
                </a:solidFill>
                <a:cs typeface="+mj-cs"/>
              </a:rPr>
              <a:t>fonctionalités</a:t>
            </a:r>
            <a:r>
              <a:rPr lang="en-CA" sz="2400" b="1" dirty="0" smtClean="0">
                <a:solidFill>
                  <a:schemeClr val="tx1">
                    <a:lumMod val="50000"/>
                  </a:schemeClr>
                </a:solidFill>
                <a:cs typeface="+mj-cs"/>
              </a:rPr>
              <a:t> </a:t>
            </a:r>
            <a:r>
              <a:rPr lang="en-CA" sz="2400" b="1" dirty="0" err="1" smtClean="0">
                <a:solidFill>
                  <a:schemeClr val="bg1"/>
                </a:solidFill>
                <a:cs typeface="+mj-cs"/>
              </a:rPr>
              <a:t>engageants</a:t>
            </a:r>
            <a:endParaRPr lang="en-CA" sz="2400" b="1" dirty="0">
              <a:solidFill>
                <a:schemeClr val="bg1"/>
              </a:solidFill>
              <a:cs typeface="+mj-cs"/>
            </a:endParaRPr>
          </a:p>
        </p:txBody>
      </p:sp>
      <p:sp>
        <p:nvSpPr>
          <p:cNvPr id="150531" name="Slide Number Placeholder 4"/>
          <p:cNvSpPr>
            <a:spLocks noGrp="1"/>
          </p:cNvSpPr>
          <p:nvPr>
            <p:ph type="sldNum" sz="quarter" idx="10"/>
            <p:custDataLst>
              <p:tags r:id="rId3"/>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B6DBC682-94A6-3F40-A2E5-F4D79DC60667}" type="slidenum">
              <a:rPr lang="en-CA" sz="800"/>
              <a:pPr/>
              <a:t>13</a:t>
            </a:fld>
            <a:endParaRPr lang="en-CA" sz="800"/>
          </a:p>
        </p:txBody>
      </p:sp>
      <p:pic>
        <p:nvPicPr>
          <p:cNvPr id="150532" name="Picture 2"/>
          <p:cNvPicPr>
            <a:picLocks noChangeAspect="1" noChangeArrowheads="1"/>
          </p:cNvPicPr>
          <p:nvPr>
            <p:custDataLst>
              <p:tags r:id="rId4"/>
            </p:custDataLst>
          </p:nvPr>
        </p:nvPicPr>
        <p:blipFill>
          <a:blip r:embed="rId11" cstate="email">
            <a:extLst>
              <a:ext uri="{28A0092B-C50C-407E-A947-70E740481C1C}">
                <a14:useLocalDpi xmlns:a14="http://schemas.microsoft.com/office/drawing/2010/main" val="0"/>
              </a:ext>
            </a:extLst>
          </a:blip>
          <a:srcRect l="1027"/>
          <a:stretch>
            <a:fillRect/>
          </a:stretch>
        </p:blipFill>
        <p:spPr bwMode="auto">
          <a:xfrm>
            <a:off x="2687872" y="914400"/>
            <a:ext cx="3768256" cy="5943600"/>
          </a:xfrm>
          <a:prstGeom prst="rect">
            <a:avLst/>
          </a:prstGeom>
          <a:noFill/>
          <a:ln>
            <a:noFill/>
          </a:ln>
          <a:effectLst>
            <a:outerShdw blurRad="63500" dist="17961" dir="2700000" algn="ctr" rotWithShape="0">
              <a:srgbClr val="990000">
                <a:alpha val="74997"/>
              </a:srgbClr>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custDataLst>
              <p:tags r:id="rId5"/>
            </p:custDataLst>
          </p:nvPr>
        </p:nvGrpSpPr>
        <p:grpSpPr>
          <a:xfrm>
            <a:off x="3" y="3435508"/>
            <a:ext cx="2743197" cy="907892"/>
            <a:chOff x="3" y="3435508"/>
            <a:chExt cx="2743197" cy="907892"/>
          </a:xfrm>
        </p:grpSpPr>
        <p:sp>
          <p:nvSpPr>
            <p:cNvPr id="37" name="Delay 36"/>
            <p:cNvSpPr/>
            <p:nvPr/>
          </p:nvSpPr>
          <p:spPr bwMode="auto">
            <a:xfrm>
              <a:off x="2057400" y="3435508"/>
              <a:ext cx="6858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7" name="Rectangle 46"/>
            <p:cNvSpPr/>
            <p:nvPr/>
          </p:nvSpPr>
          <p:spPr bwMode="auto">
            <a:xfrm>
              <a:off x="3" y="3435508"/>
              <a:ext cx="20573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8" name="Rectangle 1"/>
            <p:cNvSpPr>
              <a:spLocks noChangeArrowheads="1"/>
            </p:cNvSpPr>
            <p:nvPr/>
          </p:nvSpPr>
          <p:spPr bwMode="auto">
            <a:xfrm>
              <a:off x="457200" y="3543300"/>
              <a:ext cx="2171700"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CA" sz="1300" dirty="0"/>
                <a:t>Éléments graphiques </a:t>
              </a:r>
              <a:endParaRPr lang="fr-CA" sz="1300" dirty="0" smtClean="0"/>
            </a:p>
            <a:p>
              <a:pPr algn="l"/>
              <a:r>
                <a:rPr lang="fr-CA" sz="1300" dirty="0" smtClean="0"/>
                <a:t>et </a:t>
              </a:r>
              <a:r>
                <a:rPr lang="fr-CA" sz="1300" dirty="0"/>
                <a:t>multimédias liés </a:t>
              </a:r>
              <a:br>
                <a:rPr lang="fr-CA" sz="1300" dirty="0"/>
              </a:br>
              <a:r>
                <a:rPr lang="fr-CA" sz="1300" dirty="0"/>
                <a:t>au contenu du site </a:t>
              </a:r>
              <a:endParaRPr lang="en-CA" sz="1300" dirty="0"/>
            </a:p>
          </p:txBody>
        </p:sp>
        <p:pic>
          <p:nvPicPr>
            <p:cNvPr id="49" name="Picture 48"/>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flipV="1">
              <a:off x="2311749" y="3624420"/>
              <a:ext cx="202851" cy="536575"/>
            </a:xfrm>
            <a:prstGeom prst="rect">
              <a:avLst/>
            </a:prstGeom>
          </p:spPr>
        </p:pic>
        <p:pic>
          <p:nvPicPr>
            <p:cNvPr id="50" name="Picture 49" descr="1.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45085" y="3462783"/>
              <a:ext cx="302610" cy="315625"/>
            </a:xfrm>
            <a:prstGeom prst="rect">
              <a:avLst/>
            </a:prstGeom>
          </p:spPr>
        </p:pic>
      </p:grpSp>
      <p:grpSp>
        <p:nvGrpSpPr>
          <p:cNvPr id="3" name="Group 2"/>
          <p:cNvGrpSpPr/>
          <p:nvPr>
            <p:custDataLst>
              <p:tags r:id="rId6"/>
            </p:custDataLst>
          </p:nvPr>
        </p:nvGrpSpPr>
        <p:grpSpPr>
          <a:xfrm>
            <a:off x="0" y="5035708"/>
            <a:ext cx="2743197" cy="907892"/>
            <a:chOff x="0" y="5035708"/>
            <a:chExt cx="2743197" cy="907892"/>
          </a:xfrm>
        </p:grpSpPr>
        <p:sp>
          <p:nvSpPr>
            <p:cNvPr id="51" name="Delay 50"/>
            <p:cNvSpPr/>
            <p:nvPr/>
          </p:nvSpPr>
          <p:spPr bwMode="auto">
            <a:xfrm>
              <a:off x="2057397" y="5035708"/>
              <a:ext cx="6858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2" name="Rectangle 51"/>
            <p:cNvSpPr/>
            <p:nvPr/>
          </p:nvSpPr>
          <p:spPr bwMode="auto">
            <a:xfrm>
              <a:off x="0" y="5035708"/>
              <a:ext cx="20573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3" name="Rectangle 1"/>
            <p:cNvSpPr>
              <a:spLocks noChangeArrowheads="1"/>
            </p:cNvSpPr>
            <p:nvPr/>
          </p:nvSpPr>
          <p:spPr bwMode="auto">
            <a:xfrm>
              <a:off x="457197" y="5143500"/>
              <a:ext cx="194310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CA" sz="1300" dirty="0"/>
                <a:t>Fonctionnalités interactives faciles </a:t>
              </a:r>
              <a:br>
                <a:rPr lang="fr-CA" sz="1300" dirty="0"/>
              </a:br>
              <a:r>
                <a:rPr lang="fr-CA" sz="1300" dirty="0"/>
                <a:t>à utiliser </a:t>
              </a:r>
            </a:p>
          </p:txBody>
        </p:sp>
        <p:pic>
          <p:nvPicPr>
            <p:cNvPr id="54" name="Picture 53"/>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flipV="1">
              <a:off x="2311746" y="5224620"/>
              <a:ext cx="202851" cy="536575"/>
            </a:xfrm>
            <a:prstGeom prst="rect">
              <a:avLst/>
            </a:prstGeom>
          </p:spPr>
        </p:pic>
        <p:pic>
          <p:nvPicPr>
            <p:cNvPr id="57" name="Picture 56" descr="2.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27445" y="5076947"/>
              <a:ext cx="301661" cy="301661"/>
            </a:xfrm>
            <a:prstGeom prst="rect">
              <a:avLst/>
            </a:prstGeom>
          </p:spPr>
        </p:pic>
      </p:grpSp>
      <p:grpSp>
        <p:nvGrpSpPr>
          <p:cNvPr id="4" name="Group 3"/>
          <p:cNvGrpSpPr/>
          <p:nvPr>
            <p:custDataLst>
              <p:tags r:id="rId7"/>
            </p:custDataLst>
          </p:nvPr>
        </p:nvGrpSpPr>
        <p:grpSpPr>
          <a:xfrm>
            <a:off x="6743700" y="571500"/>
            <a:ext cx="2400297" cy="907892"/>
            <a:chOff x="6743700" y="571500"/>
            <a:chExt cx="2400297" cy="907892"/>
          </a:xfrm>
        </p:grpSpPr>
        <p:grpSp>
          <p:nvGrpSpPr>
            <p:cNvPr id="58" name="Group 57"/>
            <p:cNvGrpSpPr/>
            <p:nvPr/>
          </p:nvGrpSpPr>
          <p:grpSpPr>
            <a:xfrm flipH="1">
              <a:off x="6743700" y="571500"/>
              <a:ext cx="2400297" cy="907892"/>
              <a:chOff x="6400803" y="685800"/>
              <a:chExt cx="2400297" cy="907892"/>
            </a:xfrm>
          </p:grpSpPr>
          <p:sp>
            <p:nvSpPr>
              <p:cNvPr id="59" name="Delay 58"/>
              <p:cNvSpPr/>
              <p:nvPr/>
            </p:nvSpPr>
            <p:spPr bwMode="auto">
              <a:xfrm>
                <a:off x="8001000" y="685800"/>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0" name="Rectangle 59"/>
              <p:cNvSpPr/>
              <p:nvPr/>
            </p:nvSpPr>
            <p:spPr bwMode="auto">
              <a:xfrm>
                <a:off x="6400803" y="685800"/>
                <a:ext cx="16001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61" name="Picture 60"/>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flipV="1">
                <a:off x="8343900" y="874712"/>
                <a:ext cx="202851" cy="536575"/>
              </a:xfrm>
              <a:prstGeom prst="rect">
                <a:avLst/>
              </a:prstGeom>
            </p:spPr>
          </p:pic>
        </p:grpSp>
        <p:sp>
          <p:nvSpPr>
            <p:cNvPr id="62" name="Rectangle 1"/>
            <p:cNvSpPr>
              <a:spLocks noChangeArrowheads="1"/>
            </p:cNvSpPr>
            <p:nvPr/>
          </p:nvSpPr>
          <p:spPr bwMode="auto">
            <a:xfrm>
              <a:off x="7200900" y="679292"/>
              <a:ext cx="148590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300" dirty="0"/>
                <a:t>Éléments des médias sociaux intégrés au site</a:t>
              </a:r>
            </a:p>
          </p:txBody>
        </p:sp>
        <p:pic>
          <p:nvPicPr>
            <p:cNvPr id="63" name="Picture 62" descr="3.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8741882" y="606231"/>
              <a:ext cx="301661" cy="301661"/>
            </a:xfrm>
            <a:prstGeom prst="rect">
              <a:avLst/>
            </a:prstGeom>
          </p:spPr>
        </p:pic>
      </p:grpSp>
      <p:pic>
        <p:nvPicPr>
          <p:cNvPr id="157698" name="Picture 2"/>
          <p:cNvPicPr>
            <a:picLocks noChangeAspect="1" noChangeArrowheads="1"/>
          </p:cNvPicPr>
          <p:nvPr>
            <p:custDataLst>
              <p:tags r:id="rId8"/>
            </p:custDataLst>
          </p:nvPr>
        </p:nvPicPr>
        <p:blipFill>
          <a:blip r:embed="rId16" cstate="email">
            <a:extLst>
              <a:ext uri="{28A0092B-C50C-407E-A947-70E740481C1C}">
                <a14:useLocalDpi xmlns:a14="http://schemas.microsoft.com/office/drawing/2010/main" val="0"/>
              </a:ext>
            </a:extLst>
          </a:blip>
          <a:srcRect/>
          <a:stretch>
            <a:fillRect/>
          </a:stretch>
        </p:blipFill>
        <p:spPr bwMode="auto">
          <a:xfrm>
            <a:off x="2971800" y="3138488"/>
            <a:ext cx="3200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2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2" fill="hold" nodeType="afterEffect">
                                  <p:stCondLst>
                                    <p:cond delay="2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custDataLst>
              <p:tags r:id="rId1"/>
            </p:custDataLst>
          </p:nvPr>
        </p:nvGrpSpPr>
        <p:grpSpPr>
          <a:xfrm>
            <a:off x="1943100" y="800101"/>
            <a:ext cx="4800600" cy="5715000"/>
            <a:chOff x="2171700" y="1127051"/>
            <a:chExt cx="6172200" cy="5273749"/>
          </a:xfrm>
          <a:effectLst>
            <a:outerShdw blurRad="50800" dist="38100" dir="2700000" algn="tl" rotWithShape="0">
              <a:prstClr val="black">
                <a:alpha val="40000"/>
              </a:prstClr>
            </a:outerShdw>
          </a:effectLst>
        </p:grpSpPr>
        <p:sp>
          <p:nvSpPr>
            <p:cNvPr id="15" name="Rectangle 14"/>
            <p:cNvSpPr/>
            <p:nvPr/>
          </p:nvSpPr>
          <p:spPr bwMode="auto">
            <a:xfrm>
              <a:off x="2171700" y="1371600"/>
              <a:ext cx="6172200" cy="5029200"/>
            </a:xfrm>
            <a:prstGeom prst="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6" name="Round Same Side Corner Rectangle 15"/>
            <p:cNvSpPr/>
            <p:nvPr/>
          </p:nvSpPr>
          <p:spPr bwMode="auto">
            <a:xfrm>
              <a:off x="2171700" y="1127051"/>
              <a:ext cx="6172200" cy="930349"/>
            </a:xfrm>
            <a:prstGeom prst="round2Same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sp>
        <p:nvSpPr>
          <p:cNvPr id="151554" name="Title 1"/>
          <p:cNvSpPr>
            <a:spLocks noGrp="1"/>
          </p:cNvSpPr>
          <p:nvPr>
            <p:ph type="title"/>
            <p:custDataLst>
              <p:tags r:id="rId2"/>
            </p:custDataLst>
          </p:nvPr>
        </p:nvSpPr>
        <p:spPr>
          <a:xfrm>
            <a:off x="336550" y="244475"/>
            <a:ext cx="8350250" cy="441325"/>
          </a:xfrm>
        </p:spPr>
        <p:txBody>
          <a:bodyPr/>
          <a:lstStyle/>
          <a:p>
            <a:pPr>
              <a:defRPr/>
            </a:pPr>
            <a:r>
              <a:rPr lang="en-CA" sz="2400" b="1" dirty="0" smtClean="0">
                <a:solidFill>
                  <a:schemeClr val="tx1">
                    <a:lumMod val="50000"/>
                  </a:schemeClr>
                </a:solidFill>
                <a:cs typeface="+mj-cs"/>
              </a:rPr>
              <a:t>Bonne utilisation des </a:t>
            </a:r>
            <a:r>
              <a:rPr lang="en-CA" sz="2400" b="1" dirty="0" err="1" smtClean="0">
                <a:solidFill>
                  <a:schemeClr val="bg1"/>
                </a:solidFill>
                <a:cs typeface="+mj-cs"/>
              </a:rPr>
              <a:t>appels</a:t>
            </a:r>
            <a:r>
              <a:rPr lang="en-CA" sz="2400" b="1" dirty="0" smtClean="0">
                <a:solidFill>
                  <a:schemeClr val="bg1"/>
                </a:solidFill>
                <a:cs typeface="+mj-cs"/>
              </a:rPr>
              <a:t> à </a:t>
            </a:r>
            <a:r>
              <a:rPr lang="en-CA" sz="2400" b="1" dirty="0" err="1" smtClean="0">
                <a:solidFill>
                  <a:schemeClr val="bg1"/>
                </a:solidFill>
                <a:cs typeface="+mj-cs"/>
              </a:rPr>
              <a:t>l’action</a:t>
            </a:r>
            <a:endParaRPr lang="en-CA" sz="2400" b="1" dirty="0">
              <a:solidFill>
                <a:schemeClr val="bg1"/>
              </a:solidFill>
              <a:cs typeface="+mj-cs"/>
            </a:endParaRPr>
          </a:p>
        </p:txBody>
      </p:sp>
      <p:sp>
        <p:nvSpPr>
          <p:cNvPr id="151555" name="Slide Number Placeholder 4"/>
          <p:cNvSpPr>
            <a:spLocks noGrp="1"/>
          </p:cNvSpPr>
          <p:nvPr>
            <p:ph type="sldNum" sz="quarter" idx="10"/>
            <p:custDataLst>
              <p:tags r:id="rId3"/>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0E6CE9ED-425D-4440-A5D0-37B8AD819586}" type="slidenum">
              <a:rPr lang="en-CA" sz="800"/>
              <a:pPr/>
              <a:t>14</a:t>
            </a:fld>
            <a:endParaRPr lang="en-CA" sz="800"/>
          </a:p>
        </p:txBody>
      </p:sp>
      <p:pic>
        <p:nvPicPr>
          <p:cNvPr id="151556" name="Picture 2"/>
          <p:cNvPicPr>
            <a:picLocks noChangeAspect="1" noChangeArrowheads="1"/>
          </p:cNvPicPr>
          <p:nvPr>
            <p:custDataLst>
              <p:tags r:id="rId4"/>
            </p:custDataLst>
          </p:nvPr>
        </p:nvPicPr>
        <p:blipFill>
          <a:blip r:embed="rId10" cstate="email">
            <a:extLst>
              <a:ext uri="{28A0092B-C50C-407E-A947-70E740481C1C}">
                <a14:useLocalDpi xmlns:a14="http://schemas.microsoft.com/office/drawing/2010/main" val="0"/>
              </a:ext>
            </a:extLst>
          </a:blip>
          <a:srcRect/>
          <a:stretch>
            <a:fillRect/>
          </a:stretch>
        </p:blipFill>
        <p:spPr bwMode="auto">
          <a:xfrm>
            <a:off x="2057400" y="1006475"/>
            <a:ext cx="4343400" cy="5737225"/>
          </a:xfrm>
          <a:prstGeom prst="rect">
            <a:avLst/>
          </a:prstGeom>
          <a:noFill/>
          <a:ln>
            <a:noFill/>
          </a:ln>
          <a:effectLst>
            <a:outerShdw blurRad="63500" dist="17961" dir="2700000" algn="ctr" rotWithShape="0">
              <a:srgbClr val="990000">
                <a:alpha val="74997"/>
              </a:srgbClr>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custDataLst>
              <p:tags r:id="rId5"/>
            </p:custDataLst>
          </p:nvPr>
        </p:nvGrpSpPr>
        <p:grpSpPr>
          <a:xfrm>
            <a:off x="6743700" y="1949608"/>
            <a:ext cx="2400300" cy="917355"/>
            <a:chOff x="6743700" y="1949608"/>
            <a:chExt cx="2400300" cy="917355"/>
          </a:xfrm>
        </p:grpSpPr>
        <p:sp>
          <p:nvSpPr>
            <p:cNvPr id="51" name="Delay 50"/>
            <p:cNvSpPr/>
            <p:nvPr/>
          </p:nvSpPr>
          <p:spPr bwMode="auto">
            <a:xfrm flipH="1">
              <a:off x="6743700" y="1949608"/>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2" name="Rectangle 51"/>
            <p:cNvSpPr/>
            <p:nvPr/>
          </p:nvSpPr>
          <p:spPr bwMode="auto">
            <a:xfrm flipH="1">
              <a:off x="7543800" y="1949608"/>
              <a:ext cx="1600200"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53" name="Picture 52"/>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flipV="1">
              <a:off x="6998052" y="2138520"/>
              <a:ext cx="202851" cy="536575"/>
            </a:xfrm>
            <a:prstGeom prst="rect">
              <a:avLst/>
            </a:prstGeom>
          </p:spPr>
        </p:pic>
        <p:sp>
          <p:nvSpPr>
            <p:cNvPr id="54" name="Rectangle 1"/>
            <p:cNvSpPr>
              <a:spLocks noChangeArrowheads="1"/>
            </p:cNvSpPr>
            <p:nvPr/>
          </p:nvSpPr>
          <p:spPr bwMode="auto">
            <a:xfrm>
              <a:off x="7086600" y="2174466"/>
              <a:ext cx="160020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300" dirty="0"/>
                <a:t>Présents sur chaque page pertinente </a:t>
              </a:r>
            </a:p>
          </p:txBody>
        </p:sp>
        <p:pic>
          <p:nvPicPr>
            <p:cNvPr id="57" name="Picture 56" descr="1.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753302" y="1970375"/>
              <a:ext cx="302610" cy="315625"/>
            </a:xfrm>
            <a:prstGeom prst="rect">
              <a:avLst/>
            </a:prstGeom>
          </p:spPr>
        </p:pic>
      </p:grpSp>
      <p:grpSp>
        <p:nvGrpSpPr>
          <p:cNvPr id="3" name="Group 2"/>
          <p:cNvGrpSpPr/>
          <p:nvPr>
            <p:custDataLst>
              <p:tags r:id="rId6"/>
            </p:custDataLst>
          </p:nvPr>
        </p:nvGrpSpPr>
        <p:grpSpPr>
          <a:xfrm>
            <a:off x="3" y="3314700"/>
            <a:ext cx="2400297" cy="907892"/>
            <a:chOff x="3" y="3314700"/>
            <a:chExt cx="2400297" cy="907892"/>
          </a:xfrm>
        </p:grpSpPr>
        <p:sp>
          <p:nvSpPr>
            <p:cNvPr id="58" name="Delay 57"/>
            <p:cNvSpPr/>
            <p:nvPr/>
          </p:nvSpPr>
          <p:spPr bwMode="auto">
            <a:xfrm>
              <a:off x="1600200" y="3314700"/>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9" name="Rectangle 58"/>
            <p:cNvSpPr/>
            <p:nvPr/>
          </p:nvSpPr>
          <p:spPr bwMode="auto">
            <a:xfrm>
              <a:off x="3" y="3314700"/>
              <a:ext cx="16001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0" name="Rectangle 1"/>
            <p:cNvSpPr>
              <a:spLocks noChangeArrowheads="1"/>
            </p:cNvSpPr>
            <p:nvPr/>
          </p:nvSpPr>
          <p:spPr bwMode="auto">
            <a:xfrm>
              <a:off x="457201" y="3422492"/>
              <a:ext cx="1485899"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CA" sz="1300" dirty="0" smtClean="0"/>
                <a:t>Positionnement </a:t>
              </a:r>
              <a:r>
                <a:rPr lang="fr-CA" sz="1300" dirty="0"/>
                <a:t>et formatage </a:t>
              </a:r>
              <a:br>
                <a:rPr lang="fr-CA" sz="1300" dirty="0"/>
              </a:br>
              <a:r>
                <a:rPr lang="fr-CA" sz="1300" dirty="0"/>
                <a:t>uniformes</a:t>
              </a:r>
            </a:p>
          </p:txBody>
        </p:sp>
        <p:pic>
          <p:nvPicPr>
            <p:cNvPr id="61" name="Picture 60"/>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flipH="1" flipV="1">
              <a:off x="1943100" y="3503612"/>
              <a:ext cx="202851" cy="536575"/>
            </a:xfrm>
            <a:prstGeom prst="rect">
              <a:avLst/>
            </a:prstGeom>
          </p:spPr>
        </p:pic>
        <p:pic>
          <p:nvPicPr>
            <p:cNvPr id="64" name="Picture 63" descr="2.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27445" y="3349431"/>
              <a:ext cx="301661" cy="301661"/>
            </a:xfrm>
            <a:prstGeom prst="rect">
              <a:avLst/>
            </a:prstGeom>
          </p:spPr>
        </p:pic>
      </p:grpSp>
      <p:grpSp>
        <p:nvGrpSpPr>
          <p:cNvPr id="4" name="Group 3"/>
          <p:cNvGrpSpPr/>
          <p:nvPr>
            <p:custDataLst>
              <p:tags r:id="rId7"/>
            </p:custDataLst>
          </p:nvPr>
        </p:nvGrpSpPr>
        <p:grpSpPr>
          <a:xfrm>
            <a:off x="6743700" y="3314698"/>
            <a:ext cx="2400300" cy="1807919"/>
            <a:chOff x="6743700" y="3314700"/>
            <a:chExt cx="2400300" cy="1291371"/>
          </a:xfrm>
        </p:grpSpPr>
        <p:sp>
          <p:nvSpPr>
            <p:cNvPr id="65" name="Delay 64"/>
            <p:cNvSpPr/>
            <p:nvPr/>
          </p:nvSpPr>
          <p:spPr bwMode="auto">
            <a:xfrm flipH="1">
              <a:off x="6743700" y="3314700"/>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6" name="Rectangle 65"/>
            <p:cNvSpPr/>
            <p:nvPr/>
          </p:nvSpPr>
          <p:spPr bwMode="auto">
            <a:xfrm flipH="1">
              <a:off x="7543800" y="3314700"/>
              <a:ext cx="1600200"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67" name="Picture 66"/>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flipV="1">
              <a:off x="6998052" y="3503612"/>
              <a:ext cx="202851" cy="536575"/>
            </a:xfrm>
            <a:prstGeom prst="rect">
              <a:avLst/>
            </a:prstGeom>
          </p:spPr>
        </p:pic>
        <p:sp>
          <p:nvSpPr>
            <p:cNvPr id="68" name="Rectangle 1"/>
            <p:cNvSpPr>
              <a:spLocks noChangeArrowheads="1"/>
            </p:cNvSpPr>
            <p:nvPr/>
          </p:nvSpPr>
          <p:spPr bwMode="auto">
            <a:xfrm>
              <a:off x="7097393" y="3559631"/>
              <a:ext cx="1818007"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200" dirty="0"/>
                <a:t>Axés sur l’action (c.-à-d. « téléchargez notre catalogue » plutôt que « cliquez ici </a:t>
              </a:r>
              <a:r>
                <a:rPr lang="fr-CA" sz="1300" dirty="0"/>
                <a:t>»)</a:t>
              </a:r>
            </a:p>
            <a:p>
              <a:pPr algn="r"/>
              <a:endParaRPr lang="en-CA" sz="1300" dirty="0"/>
            </a:p>
          </p:txBody>
        </p:sp>
        <p:pic>
          <p:nvPicPr>
            <p:cNvPr id="71" name="Picture 70" descr="3.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8741882" y="3314702"/>
              <a:ext cx="301661" cy="301661"/>
            </a:xfrm>
            <a:prstGeom prst="rect">
              <a:avLst/>
            </a:prstGeom>
          </p:spPr>
        </p:pic>
      </p:grpSp>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2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2" fill="hold" nodeType="afterEffect">
                                  <p:stCondLst>
                                    <p:cond delay="2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8"/>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bwMode="auto">
          <a:xfrm>
            <a:off x="1127125" y="1026477"/>
            <a:ext cx="6515100" cy="537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itle 1"/>
          <p:cNvSpPr>
            <a:spLocks noGrp="1"/>
          </p:cNvSpPr>
          <p:nvPr>
            <p:ph type="title"/>
            <p:custDataLst>
              <p:tags r:id="rId2"/>
            </p:custDataLst>
          </p:nvPr>
        </p:nvSpPr>
        <p:spPr>
          <a:xfrm>
            <a:off x="336550" y="244475"/>
            <a:ext cx="8350250" cy="441325"/>
          </a:xfrm>
        </p:spPr>
        <p:txBody>
          <a:bodyPr/>
          <a:lstStyle/>
          <a:p>
            <a:pPr>
              <a:defRPr/>
            </a:pPr>
            <a:r>
              <a:rPr lang="en-CA" sz="2400" b="1" dirty="0" smtClean="0">
                <a:solidFill>
                  <a:schemeClr val="bg1"/>
                </a:solidFill>
                <a:cs typeface="+mj-cs"/>
              </a:rPr>
              <a:t>Version</a:t>
            </a:r>
            <a:r>
              <a:rPr lang="en-CA" sz="2400" b="1" dirty="0" smtClean="0">
                <a:solidFill>
                  <a:schemeClr val="tx1">
                    <a:lumMod val="50000"/>
                  </a:schemeClr>
                </a:solidFill>
                <a:cs typeface="+mj-cs"/>
              </a:rPr>
              <a:t> mobile</a:t>
            </a:r>
            <a:endParaRPr lang="en-CA" sz="2400" b="1" dirty="0">
              <a:solidFill>
                <a:schemeClr val="tx1">
                  <a:lumMod val="50000"/>
                </a:schemeClr>
              </a:solidFill>
              <a:cs typeface="+mj-cs"/>
            </a:endParaRPr>
          </a:p>
        </p:txBody>
      </p:sp>
      <p:sp>
        <p:nvSpPr>
          <p:cNvPr id="152580" name="Slide Number Placeholder 4"/>
          <p:cNvSpPr>
            <a:spLocks noGrp="1"/>
          </p:cNvSpPr>
          <p:nvPr>
            <p:ph type="sldNum" sz="quarter" idx="10"/>
            <p:custDataLst>
              <p:tags r:id="rId3"/>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5A922D3F-8449-0943-BD0D-DBFE8097F126}" type="slidenum">
              <a:rPr lang="en-CA" sz="800"/>
              <a:pPr/>
              <a:t>15</a:t>
            </a:fld>
            <a:endParaRPr lang="en-CA" sz="800"/>
          </a:p>
        </p:txBody>
      </p:sp>
      <p:pic>
        <p:nvPicPr>
          <p:cNvPr id="153605" name="Picture 5"/>
          <p:cNvPicPr>
            <a:picLocks noChangeAspect="1" noChangeArrowheads="1"/>
          </p:cNvPicPr>
          <p:nvPr>
            <p:custDataLst>
              <p:tags r:id="rId4"/>
            </p:custDataLst>
          </p:nvPr>
        </p:nvPicPr>
        <p:blipFill>
          <a:blip r:embed="rId11" cstate="email">
            <a:extLst>
              <a:ext uri="{28A0092B-C50C-407E-A947-70E740481C1C}">
                <a14:useLocalDpi xmlns:a14="http://schemas.microsoft.com/office/drawing/2010/main" val="0"/>
              </a:ext>
            </a:extLst>
          </a:blip>
          <a:srcRect r="31848"/>
          <a:stretch>
            <a:fillRect/>
          </a:stretch>
        </p:blipFill>
        <p:spPr bwMode="auto">
          <a:xfrm>
            <a:off x="3114675" y="2057400"/>
            <a:ext cx="2028825" cy="3429000"/>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custDataLst>
              <p:tags r:id="rId5"/>
            </p:custDataLst>
          </p:nvPr>
        </p:nvGrpSpPr>
        <p:grpSpPr>
          <a:xfrm>
            <a:off x="6286500" y="1149508"/>
            <a:ext cx="2857500" cy="907892"/>
            <a:chOff x="6286500" y="1149508"/>
            <a:chExt cx="2857500" cy="907892"/>
          </a:xfrm>
        </p:grpSpPr>
        <p:sp>
          <p:nvSpPr>
            <p:cNvPr id="28" name="Delay 27"/>
            <p:cNvSpPr/>
            <p:nvPr/>
          </p:nvSpPr>
          <p:spPr bwMode="auto">
            <a:xfrm flipH="1">
              <a:off x="6286500" y="1149508"/>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30" name="Rectangle 29"/>
            <p:cNvSpPr/>
            <p:nvPr/>
          </p:nvSpPr>
          <p:spPr bwMode="auto">
            <a:xfrm flipH="1">
              <a:off x="7086600" y="1149508"/>
              <a:ext cx="2057400"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31" name="Picture 30"/>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V="1">
              <a:off x="6629400" y="1338420"/>
              <a:ext cx="202851" cy="536575"/>
            </a:xfrm>
            <a:prstGeom prst="rect">
              <a:avLst/>
            </a:prstGeom>
          </p:spPr>
        </p:pic>
        <p:sp>
          <p:nvSpPr>
            <p:cNvPr id="32" name="Rectangle 1"/>
            <p:cNvSpPr>
              <a:spLocks noChangeArrowheads="1"/>
            </p:cNvSpPr>
            <p:nvPr/>
          </p:nvSpPr>
          <p:spPr bwMode="auto">
            <a:xfrm>
              <a:off x="7086600" y="1257300"/>
              <a:ext cx="160020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300" dirty="0"/>
                <a:t>Il existe une version mobile du site </a:t>
              </a:r>
            </a:p>
          </p:txBody>
        </p:sp>
        <p:pic>
          <p:nvPicPr>
            <p:cNvPr id="33" name="Picture 32" descr="1.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753302" y="1170275"/>
              <a:ext cx="302610" cy="315625"/>
            </a:xfrm>
            <a:prstGeom prst="rect">
              <a:avLst/>
            </a:prstGeom>
          </p:spPr>
        </p:pic>
      </p:grpSp>
      <p:grpSp>
        <p:nvGrpSpPr>
          <p:cNvPr id="3" name="Group 2"/>
          <p:cNvGrpSpPr/>
          <p:nvPr>
            <p:custDataLst>
              <p:tags r:id="rId6"/>
            </p:custDataLst>
          </p:nvPr>
        </p:nvGrpSpPr>
        <p:grpSpPr>
          <a:xfrm>
            <a:off x="6286500" y="2292508"/>
            <a:ext cx="2857500" cy="907892"/>
            <a:chOff x="6286500" y="2292508"/>
            <a:chExt cx="2857500" cy="907892"/>
          </a:xfrm>
        </p:grpSpPr>
        <p:sp>
          <p:nvSpPr>
            <p:cNvPr id="43" name="Delay 42"/>
            <p:cNvSpPr/>
            <p:nvPr/>
          </p:nvSpPr>
          <p:spPr bwMode="auto">
            <a:xfrm flipH="1">
              <a:off x="6286500" y="2292508"/>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5" name="Rectangle 44"/>
            <p:cNvSpPr/>
            <p:nvPr/>
          </p:nvSpPr>
          <p:spPr bwMode="auto">
            <a:xfrm flipH="1">
              <a:off x="7086600" y="2292508"/>
              <a:ext cx="2057400"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46" name="Picture 45"/>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V="1">
              <a:off x="6629400" y="2481420"/>
              <a:ext cx="202851" cy="536575"/>
            </a:xfrm>
            <a:prstGeom prst="rect">
              <a:avLst/>
            </a:prstGeom>
          </p:spPr>
        </p:pic>
        <p:sp>
          <p:nvSpPr>
            <p:cNvPr id="47" name="Rectangle 1"/>
            <p:cNvSpPr>
              <a:spLocks noChangeArrowheads="1"/>
            </p:cNvSpPr>
            <p:nvPr/>
          </p:nvSpPr>
          <p:spPr bwMode="auto">
            <a:xfrm>
              <a:off x="6858000" y="2400300"/>
              <a:ext cx="182880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300" dirty="0"/>
                <a:t>Il est facile de naviguer dans la version mobile</a:t>
              </a:r>
            </a:p>
          </p:txBody>
        </p:sp>
        <p:pic>
          <p:nvPicPr>
            <p:cNvPr id="50" name="Picture 49" descr="2.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8728039" y="2327239"/>
              <a:ext cx="301661" cy="301661"/>
            </a:xfrm>
            <a:prstGeom prst="rect">
              <a:avLst/>
            </a:prstGeom>
          </p:spPr>
        </p:pic>
      </p:grpSp>
      <p:grpSp>
        <p:nvGrpSpPr>
          <p:cNvPr id="4" name="Group 3"/>
          <p:cNvGrpSpPr/>
          <p:nvPr>
            <p:custDataLst>
              <p:tags r:id="rId7"/>
            </p:custDataLst>
          </p:nvPr>
        </p:nvGrpSpPr>
        <p:grpSpPr>
          <a:xfrm>
            <a:off x="6286500" y="3429000"/>
            <a:ext cx="2857500" cy="914400"/>
            <a:chOff x="6286500" y="3429000"/>
            <a:chExt cx="2857500" cy="914400"/>
          </a:xfrm>
        </p:grpSpPr>
        <p:sp>
          <p:nvSpPr>
            <p:cNvPr id="51" name="Delay 50"/>
            <p:cNvSpPr/>
            <p:nvPr/>
          </p:nvSpPr>
          <p:spPr bwMode="auto">
            <a:xfrm flipH="1">
              <a:off x="6286500" y="3435508"/>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2" name="Rectangle 51"/>
            <p:cNvSpPr/>
            <p:nvPr/>
          </p:nvSpPr>
          <p:spPr bwMode="auto">
            <a:xfrm flipH="1">
              <a:off x="7086600" y="3435508"/>
              <a:ext cx="2057400"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53" name="Picture 5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V="1">
              <a:off x="6629400" y="3624420"/>
              <a:ext cx="202851" cy="536575"/>
            </a:xfrm>
            <a:prstGeom prst="rect">
              <a:avLst/>
            </a:prstGeom>
          </p:spPr>
        </p:pic>
        <p:sp>
          <p:nvSpPr>
            <p:cNvPr id="54" name="Rectangle 1"/>
            <p:cNvSpPr>
              <a:spLocks noChangeArrowheads="1"/>
            </p:cNvSpPr>
            <p:nvPr/>
          </p:nvSpPr>
          <p:spPr bwMode="auto">
            <a:xfrm>
              <a:off x="7086600" y="3429000"/>
              <a:ext cx="160020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300" dirty="0"/>
                <a:t>La version mobile est axée sur les clics qui mènent à une action</a:t>
              </a:r>
            </a:p>
          </p:txBody>
        </p:sp>
        <p:pic>
          <p:nvPicPr>
            <p:cNvPr id="57" name="Picture 56" descr="3.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8741882" y="3476747"/>
              <a:ext cx="301661" cy="301661"/>
            </a:xfrm>
            <a:prstGeom prst="rect">
              <a:avLst/>
            </a:prstGeom>
          </p:spPr>
        </p:pic>
      </p:grpSp>
      <p:pic>
        <p:nvPicPr>
          <p:cNvPr id="25" name="Picture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2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2" fill="hold" nodeType="afterEffect">
                                  <p:stCondLst>
                                    <p:cond delay="2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custDataLst>
              <p:tags r:id="rId1"/>
            </p:custDataLst>
          </p:nvPr>
        </p:nvSpPr>
        <p:spPr bwMode="auto">
          <a:xfrm>
            <a:off x="2171700" y="3886200"/>
            <a:ext cx="4686300" cy="2514600"/>
          </a:xfrm>
          <a:prstGeom prst="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2" name="Round Same Side Corner Rectangle 1"/>
          <p:cNvSpPr/>
          <p:nvPr>
            <p:custDataLst>
              <p:tags r:id="rId2"/>
            </p:custDataLst>
          </p:nvPr>
        </p:nvSpPr>
        <p:spPr bwMode="auto">
          <a:xfrm>
            <a:off x="2171700" y="3200400"/>
            <a:ext cx="4686300" cy="914400"/>
          </a:xfrm>
          <a:prstGeom prst="round2Same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53602" name="Title 1"/>
          <p:cNvSpPr>
            <a:spLocks noGrp="1"/>
          </p:cNvSpPr>
          <p:nvPr>
            <p:ph type="title"/>
            <p:custDataLst>
              <p:tags r:id="rId3"/>
            </p:custDataLst>
          </p:nvPr>
        </p:nvSpPr>
        <p:spPr>
          <a:xfrm>
            <a:off x="336550" y="358775"/>
            <a:ext cx="8350250" cy="441325"/>
          </a:xfrm>
        </p:spPr>
        <p:txBody>
          <a:bodyPr/>
          <a:lstStyle/>
          <a:p>
            <a:pPr>
              <a:defRPr/>
            </a:pPr>
            <a:r>
              <a:rPr lang="en-CA" sz="2400" b="1" dirty="0" err="1" smtClean="0">
                <a:solidFill>
                  <a:schemeClr val="bg1"/>
                </a:solidFill>
                <a:cs typeface="+mj-cs"/>
              </a:rPr>
              <a:t>Batir</a:t>
            </a:r>
            <a:r>
              <a:rPr lang="en-CA" sz="2400" b="1" dirty="0" smtClean="0">
                <a:solidFill>
                  <a:schemeClr val="bg1"/>
                </a:solidFill>
                <a:cs typeface="+mj-cs"/>
              </a:rPr>
              <a:t> pour </a:t>
            </a:r>
            <a:r>
              <a:rPr lang="en-CA" sz="2400" b="1" dirty="0" err="1" smtClean="0">
                <a:solidFill>
                  <a:schemeClr val="bg1"/>
                </a:solidFill>
                <a:cs typeface="+mj-cs"/>
              </a:rPr>
              <a:t>faciliter</a:t>
            </a:r>
            <a:r>
              <a:rPr lang="en-CA" sz="2400" b="1" dirty="0" smtClean="0">
                <a:solidFill>
                  <a:schemeClr val="bg1"/>
                </a:solidFill>
                <a:cs typeface="+mj-cs"/>
              </a:rPr>
              <a:t> </a:t>
            </a:r>
            <a:r>
              <a:rPr lang="fr-CA" sz="2400" b="1" dirty="0">
                <a:solidFill>
                  <a:schemeClr val="tx1">
                    <a:lumMod val="50000"/>
                  </a:schemeClr>
                </a:solidFill>
                <a:cs typeface="+mj-cs"/>
              </a:rPr>
              <a:t>l’optimisation pour moteurs de recherche</a:t>
            </a:r>
            <a:endParaRPr lang="en-CA" sz="2400" b="1" dirty="0">
              <a:solidFill>
                <a:schemeClr val="tx1">
                  <a:lumMod val="50000"/>
                </a:schemeClr>
              </a:solidFill>
              <a:cs typeface="+mj-cs"/>
            </a:endParaRPr>
          </a:p>
        </p:txBody>
      </p:sp>
      <p:sp>
        <p:nvSpPr>
          <p:cNvPr id="153603" name="Content Placeholder 2"/>
          <p:cNvSpPr>
            <a:spLocks noGrp="1"/>
          </p:cNvSpPr>
          <p:nvPr>
            <p:ph idx="1"/>
            <p:custDataLst>
              <p:tags r:id="rId4"/>
            </p:custDataLst>
          </p:nvPr>
        </p:nvSpPr>
        <p:spPr>
          <a:xfrm>
            <a:off x="800101" y="2676767"/>
            <a:ext cx="7886700" cy="449190"/>
          </a:xfrm>
        </p:spPr>
        <p:txBody>
          <a:bodyPr/>
          <a:lstStyle/>
          <a:p>
            <a:pPr marL="85725" indent="0">
              <a:lnSpc>
                <a:spcPct val="150000"/>
              </a:lnSpc>
              <a:buNone/>
              <a:defRPr/>
            </a:pPr>
            <a:r>
              <a:rPr lang="fr-CA" sz="1300" dirty="0">
                <a:cs typeface="+mn-cs"/>
              </a:rPr>
              <a:t>Adresses </a:t>
            </a:r>
            <a:r>
              <a:rPr lang="fr-CA" sz="1300" b="1" dirty="0">
                <a:cs typeface="+mn-cs"/>
              </a:rPr>
              <a:t>URL</a:t>
            </a:r>
            <a:r>
              <a:rPr lang="fr-CA" sz="1300" dirty="0">
                <a:cs typeface="+mn-cs"/>
              </a:rPr>
              <a:t> qui représentent le sujet de la page </a:t>
            </a:r>
          </a:p>
        </p:txBody>
      </p:sp>
      <p:sp>
        <p:nvSpPr>
          <p:cNvPr id="153604" name="Slide Number Placeholder 4"/>
          <p:cNvSpPr>
            <a:spLocks noGrp="1"/>
          </p:cNvSpPr>
          <p:nvPr>
            <p:ph type="sldNum" sz="quarter" idx="10"/>
            <p:custDataLst>
              <p:tags r:id="rId5"/>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B5567CB0-3430-674D-B809-381F3E57D207}" type="slidenum">
              <a:rPr lang="en-CA" sz="800"/>
              <a:pPr/>
              <a:t>16</a:t>
            </a:fld>
            <a:endParaRPr lang="en-CA" sz="800"/>
          </a:p>
        </p:txBody>
      </p:sp>
      <p:pic>
        <p:nvPicPr>
          <p:cNvPr id="156677" name="Picture 5"/>
          <p:cNvPicPr>
            <a:picLocks noChangeAspect="1" noChangeArrowheads="1"/>
          </p:cNvPicPr>
          <p:nvPr>
            <p:custDataLst>
              <p:tags r:id="rId6"/>
            </p:custDataLst>
          </p:nvPr>
        </p:nvPicPr>
        <p:blipFill>
          <a:blip r:embed="rId16" cstate="email">
            <a:extLst>
              <a:ext uri="{28A0092B-C50C-407E-A947-70E740481C1C}">
                <a14:useLocalDpi xmlns:a14="http://schemas.microsoft.com/office/drawing/2010/main" val="0"/>
              </a:ext>
            </a:extLst>
          </a:blip>
          <a:srcRect/>
          <a:stretch>
            <a:fillRect/>
          </a:stretch>
        </p:blipFill>
        <p:spPr bwMode="auto">
          <a:xfrm>
            <a:off x="2286000" y="3314700"/>
            <a:ext cx="4457700" cy="3317875"/>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descr="6.png"/>
          <p:cNvPicPr>
            <a:picLocks noChangeAspect="1"/>
          </p:cNvPicPr>
          <p:nvPr>
            <p:custDataLst>
              <p:tags r:id="rId7"/>
            </p:custDataLst>
          </p:nvPr>
        </p:nvPicPr>
        <p:blipFill>
          <a:blip r:embed="rId17" cstate="email">
            <a:extLst>
              <a:ext uri="{28A0092B-C50C-407E-A947-70E740481C1C}">
                <a14:useLocalDpi xmlns:a14="http://schemas.microsoft.com/office/drawing/2010/main" val="0"/>
              </a:ext>
            </a:extLst>
          </a:blip>
          <a:stretch>
            <a:fillRect/>
          </a:stretch>
        </p:blipFill>
        <p:spPr>
          <a:xfrm>
            <a:off x="586499" y="2758198"/>
            <a:ext cx="213602" cy="213601"/>
          </a:xfrm>
          <a:prstGeom prst="rect">
            <a:avLst/>
          </a:prstGeom>
        </p:spPr>
      </p:pic>
      <p:grpSp>
        <p:nvGrpSpPr>
          <p:cNvPr id="19" name="Group 18"/>
          <p:cNvGrpSpPr/>
          <p:nvPr>
            <p:custDataLst>
              <p:tags r:id="rId8"/>
            </p:custDataLst>
          </p:nvPr>
        </p:nvGrpSpPr>
        <p:grpSpPr>
          <a:xfrm>
            <a:off x="7086600" y="3543300"/>
            <a:ext cx="2057400" cy="2286000"/>
            <a:chOff x="7086600" y="3543300"/>
            <a:chExt cx="2057400" cy="2286000"/>
          </a:xfrm>
        </p:grpSpPr>
        <p:grpSp>
          <p:nvGrpSpPr>
            <p:cNvPr id="15" name="Group 14"/>
            <p:cNvGrpSpPr/>
            <p:nvPr/>
          </p:nvGrpSpPr>
          <p:grpSpPr>
            <a:xfrm>
              <a:off x="7086600" y="3543300"/>
              <a:ext cx="2057400" cy="2286000"/>
              <a:chOff x="7086600" y="3543300"/>
              <a:chExt cx="2057400" cy="2286000"/>
            </a:xfrm>
          </p:grpSpPr>
          <p:sp>
            <p:nvSpPr>
              <p:cNvPr id="5" name="Round Same Side Corner Rectangle 4"/>
              <p:cNvSpPr/>
              <p:nvPr/>
            </p:nvSpPr>
            <p:spPr bwMode="auto">
              <a:xfrm rot="16200000">
                <a:off x="6400800" y="4229100"/>
                <a:ext cx="2286000" cy="914400"/>
              </a:xfrm>
              <a:prstGeom prst="round2Same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 name="Rectangle 5"/>
              <p:cNvSpPr/>
              <p:nvPr/>
            </p:nvSpPr>
            <p:spPr bwMode="auto">
              <a:xfrm>
                <a:off x="8001000" y="3543300"/>
                <a:ext cx="1143000" cy="2286000"/>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sp>
          <p:nvSpPr>
            <p:cNvPr id="153606" name="TextBox 1"/>
            <p:cNvSpPr txBox="1">
              <a:spLocks noChangeArrowheads="1"/>
            </p:cNvSpPr>
            <p:nvPr/>
          </p:nvSpPr>
          <p:spPr bwMode="auto">
            <a:xfrm>
              <a:off x="7200900" y="3657600"/>
              <a:ext cx="17145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pPr algn="r"/>
              <a:r>
                <a:rPr lang="fr-CA" sz="1500" dirty="0"/>
                <a:t>Vous pouvez aussi utiliser l’outil d’optimisation pour moteurs de recherche pour obtenir une analyse plus approfondie </a:t>
              </a:r>
            </a:p>
          </p:txBody>
        </p:sp>
        <p:pic>
          <p:nvPicPr>
            <p:cNvPr id="16" name="Picture 15" descr="arrow.dark.grey.png"/>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7315200" y="5143500"/>
              <a:ext cx="216055" cy="571500"/>
            </a:xfrm>
            <a:prstGeom prst="rect">
              <a:avLst/>
            </a:prstGeom>
          </p:spPr>
        </p:pic>
      </p:grpSp>
      <p:grpSp>
        <p:nvGrpSpPr>
          <p:cNvPr id="21" name="Group 20"/>
          <p:cNvGrpSpPr/>
          <p:nvPr>
            <p:custDataLst>
              <p:tags r:id="rId9"/>
            </p:custDataLst>
          </p:nvPr>
        </p:nvGrpSpPr>
        <p:grpSpPr>
          <a:xfrm>
            <a:off x="586546" y="829938"/>
            <a:ext cx="3426901" cy="392415"/>
            <a:chOff x="586546" y="829938"/>
            <a:chExt cx="3426901" cy="392415"/>
          </a:xfrm>
        </p:grpSpPr>
        <p:pic>
          <p:nvPicPr>
            <p:cNvPr id="7" name="Picture 6" descr="1.png"/>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586546" y="914400"/>
              <a:ext cx="214275" cy="223490"/>
            </a:xfrm>
            <a:prstGeom prst="rect">
              <a:avLst/>
            </a:prstGeom>
          </p:spPr>
        </p:pic>
        <p:sp>
          <p:nvSpPr>
            <p:cNvPr id="4" name="Rectangle 3"/>
            <p:cNvSpPr/>
            <p:nvPr/>
          </p:nvSpPr>
          <p:spPr>
            <a:xfrm>
              <a:off x="831999" y="829938"/>
              <a:ext cx="3181448" cy="392415"/>
            </a:xfrm>
            <a:prstGeom prst="rect">
              <a:avLst/>
            </a:prstGeom>
          </p:spPr>
          <p:txBody>
            <a:bodyPr wrap="none" anchor="ctr">
              <a:spAutoFit/>
            </a:bodyPr>
            <a:lstStyle/>
            <a:p>
              <a:pPr marL="85725" indent="0">
                <a:lnSpc>
                  <a:spcPct val="150000"/>
                </a:lnSpc>
                <a:buNone/>
                <a:defRPr/>
              </a:pPr>
              <a:r>
                <a:rPr lang="fr-CA" sz="1300" b="0" dirty="0" smtClean="0"/>
                <a:t>Toutes </a:t>
              </a:r>
              <a:r>
                <a:rPr lang="fr-CA" sz="1300" b="0" dirty="0"/>
                <a:t>les </a:t>
              </a:r>
              <a:r>
                <a:rPr lang="fr-CA" sz="1300" dirty="0"/>
                <a:t>pages </a:t>
              </a:r>
              <a:r>
                <a:rPr lang="fr-CA" sz="1300" b="0" dirty="0"/>
                <a:t>sont bien </a:t>
              </a:r>
              <a:r>
                <a:rPr lang="fr-CA" sz="1300" dirty="0" smtClean="0"/>
                <a:t>marquées</a:t>
              </a:r>
              <a:endParaRPr lang="fr-CA" sz="1300" dirty="0"/>
            </a:p>
          </p:txBody>
        </p:sp>
      </p:grpSp>
      <p:grpSp>
        <p:nvGrpSpPr>
          <p:cNvPr id="22" name="Group 21"/>
          <p:cNvGrpSpPr/>
          <p:nvPr>
            <p:custDataLst>
              <p:tags r:id="rId10"/>
            </p:custDataLst>
          </p:nvPr>
        </p:nvGrpSpPr>
        <p:grpSpPr>
          <a:xfrm>
            <a:off x="571500" y="1205159"/>
            <a:ext cx="3107443" cy="392415"/>
            <a:chOff x="571500" y="1205159"/>
            <a:chExt cx="3107443" cy="392415"/>
          </a:xfrm>
        </p:grpSpPr>
        <p:pic>
          <p:nvPicPr>
            <p:cNvPr id="8" name="Picture 7" descr="2.png"/>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571500" y="1294566"/>
              <a:ext cx="213602" cy="213601"/>
            </a:xfrm>
            <a:prstGeom prst="rect">
              <a:avLst/>
            </a:prstGeom>
          </p:spPr>
        </p:pic>
        <p:sp>
          <p:nvSpPr>
            <p:cNvPr id="14" name="Rectangle 13"/>
            <p:cNvSpPr/>
            <p:nvPr/>
          </p:nvSpPr>
          <p:spPr>
            <a:xfrm>
              <a:off x="805271" y="1205159"/>
              <a:ext cx="2873672" cy="392415"/>
            </a:xfrm>
            <a:prstGeom prst="rect">
              <a:avLst/>
            </a:prstGeom>
          </p:spPr>
          <p:txBody>
            <a:bodyPr wrap="none" anchor="ctr">
              <a:spAutoFit/>
            </a:bodyPr>
            <a:lstStyle/>
            <a:p>
              <a:pPr marL="85725" indent="0">
                <a:lnSpc>
                  <a:spcPct val="150000"/>
                </a:lnSpc>
                <a:buNone/>
                <a:defRPr/>
              </a:pPr>
              <a:r>
                <a:rPr lang="fr-CA" sz="1300" b="0" dirty="0"/>
                <a:t>Tous les </a:t>
              </a:r>
              <a:r>
                <a:rPr lang="fr-CA" sz="1300" dirty="0"/>
                <a:t>titres </a:t>
              </a:r>
              <a:r>
                <a:rPr lang="fr-CA" sz="1300" b="0" dirty="0"/>
                <a:t>sont bien </a:t>
              </a:r>
              <a:r>
                <a:rPr lang="fr-CA" sz="1300" dirty="0" smtClean="0"/>
                <a:t>marqués</a:t>
              </a:r>
              <a:endParaRPr lang="fr-CA" sz="1300" dirty="0"/>
            </a:p>
          </p:txBody>
        </p:sp>
      </p:grpSp>
      <p:grpSp>
        <p:nvGrpSpPr>
          <p:cNvPr id="23" name="Group 22"/>
          <p:cNvGrpSpPr/>
          <p:nvPr>
            <p:custDataLst>
              <p:tags r:id="rId11"/>
            </p:custDataLst>
          </p:nvPr>
        </p:nvGrpSpPr>
        <p:grpSpPr>
          <a:xfrm>
            <a:off x="586499" y="1569216"/>
            <a:ext cx="3506019" cy="392415"/>
            <a:chOff x="586499" y="1569216"/>
            <a:chExt cx="3506019" cy="392415"/>
          </a:xfrm>
        </p:grpSpPr>
        <p:pic>
          <p:nvPicPr>
            <p:cNvPr id="9" name="Picture 8" descr="3.png"/>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586499" y="1660474"/>
              <a:ext cx="213602" cy="213601"/>
            </a:xfrm>
            <a:prstGeom prst="rect">
              <a:avLst/>
            </a:prstGeom>
          </p:spPr>
        </p:pic>
        <p:sp>
          <p:nvSpPr>
            <p:cNvPr id="17" name="Rectangle 16"/>
            <p:cNvSpPr/>
            <p:nvPr/>
          </p:nvSpPr>
          <p:spPr>
            <a:xfrm>
              <a:off x="800463" y="1569216"/>
              <a:ext cx="3292055" cy="392415"/>
            </a:xfrm>
            <a:prstGeom prst="rect">
              <a:avLst/>
            </a:prstGeom>
          </p:spPr>
          <p:txBody>
            <a:bodyPr wrap="none" anchor="ctr">
              <a:spAutoFit/>
            </a:bodyPr>
            <a:lstStyle/>
            <a:p>
              <a:pPr marL="85725" indent="0">
                <a:lnSpc>
                  <a:spcPct val="150000"/>
                </a:lnSpc>
                <a:buNone/>
                <a:defRPr/>
              </a:pPr>
              <a:r>
                <a:rPr lang="fr-CA" sz="1300" b="0" dirty="0"/>
                <a:t>Toutes les</a:t>
              </a:r>
              <a:r>
                <a:rPr lang="fr-CA" sz="1300" dirty="0"/>
                <a:t> images </a:t>
              </a:r>
              <a:r>
                <a:rPr lang="fr-CA" sz="1300" b="0" dirty="0"/>
                <a:t>sont bien </a:t>
              </a:r>
              <a:r>
                <a:rPr lang="fr-CA" sz="1300" dirty="0" smtClean="0"/>
                <a:t>marquées</a:t>
              </a:r>
              <a:endParaRPr lang="fr-CA" sz="1300" dirty="0"/>
            </a:p>
          </p:txBody>
        </p:sp>
      </p:grpSp>
      <p:grpSp>
        <p:nvGrpSpPr>
          <p:cNvPr id="24" name="Group 23"/>
          <p:cNvGrpSpPr/>
          <p:nvPr>
            <p:custDataLst>
              <p:tags r:id="rId12"/>
            </p:custDataLst>
          </p:nvPr>
        </p:nvGrpSpPr>
        <p:grpSpPr>
          <a:xfrm>
            <a:off x="586499" y="1986988"/>
            <a:ext cx="5919072" cy="292388"/>
            <a:chOff x="586499" y="1986988"/>
            <a:chExt cx="5919072" cy="292388"/>
          </a:xfrm>
        </p:grpSpPr>
        <p:pic>
          <p:nvPicPr>
            <p:cNvPr id="10" name="Picture 9" descr="4.png"/>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586499" y="2026382"/>
              <a:ext cx="213602" cy="213601"/>
            </a:xfrm>
            <a:prstGeom prst="rect">
              <a:avLst/>
            </a:prstGeom>
          </p:spPr>
        </p:pic>
        <p:sp>
          <p:nvSpPr>
            <p:cNvPr id="18" name="Rectangle 17"/>
            <p:cNvSpPr/>
            <p:nvPr/>
          </p:nvSpPr>
          <p:spPr>
            <a:xfrm>
              <a:off x="800101" y="1986988"/>
              <a:ext cx="5705470" cy="292388"/>
            </a:xfrm>
            <a:prstGeom prst="rect">
              <a:avLst/>
            </a:prstGeom>
          </p:spPr>
          <p:txBody>
            <a:bodyPr wrap="square" anchor="ctr">
              <a:spAutoFit/>
            </a:bodyPr>
            <a:lstStyle/>
            <a:p>
              <a:pPr marL="85725" indent="0" algn="l">
                <a:buNone/>
                <a:defRPr/>
              </a:pPr>
              <a:r>
                <a:rPr lang="fr-CA" sz="1300" dirty="0"/>
                <a:t>Aucune duplication du contenu dans </a:t>
              </a:r>
              <a:r>
                <a:rPr lang="fr-CA" sz="1300" b="0" dirty="0"/>
                <a:t>le site ou sur tout autre site </a:t>
              </a:r>
              <a:r>
                <a:rPr lang="fr-CA" sz="1300" b="0" dirty="0" smtClean="0"/>
                <a:t>Web</a:t>
              </a:r>
              <a:endParaRPr lang="fr-CA" sz="1300" b="0" dirty="0"/>
            </a:p>
          </p:txBody>
        </p:sp>
      </p:grpSp>
      <p:grpSp>
        <p:nvGrpSpPr>
          <p:cNvPr id="25" name="Group 24"/>
          <p:cNvGrpSpPr/>
          <p:nvPr>
            <p:custDataLst>
              <p:tags r:id="rId13"/>
            </p:custDataLst>
          </p:nvPr>
        </p:nvGrpSpPr>
        <p:grpSpPr>
          <a:xfrm>
            <a:off x="586499" y="2284352"/>
            <a:ext cx="4479513" cy="392415"/>
            <a:chOff x="586499" y="2284352"/>
            <a:chExt cx="4479513" cy="392415"/>
          </a:xfrm>
        </p:grpSpPr>
        <p:pic>
          <p:nvPicPr>
            <p:cNvPr id="11" name="Picture 10" descr="5.png"/>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586499" y="2392290"/>
              <a:ext cx="213602" cy="213601"/>
            </a:xfrm>
            <a:prstGeom prst="rect">
              <a:avLst/>
            </a:prstGeom>
          </p:spPr>
        </p:pic>
        <p:sp>
          <p:nvSpPr>
            <p:cNvPr id="20" name="Rectangle 19"/>
            <p:cNvSpPr/>
            <p:nvPr/>
          </p:nvSpPr>
          <p:spPr>
            <a:xfrm>
              <a:off x="800101" y="2284352"/>
              <a:ext cx="4265911" cy="392415"/>
            </a:xfrm>
            <a:prstGeom prst="rect">
              <a:avLst/>
            </a:prstGeom>
          </p:spPr>
          <p:txBody>
            <a:bodyPr wrap="none" anchor="ctr">
              <a:spAutoFit/>
            </a:bodyPr>
            <a:lstStyle/>
            <a:p>
              <a:pPr marL="85725" indent="0" algn="l">
                <a:lnSpc>
                  <a:spcPct val="150000"/>
                </a:lnSpc>
                <a:buNone/>
                <a:defRPr/>
              </a:pPr>
              <a:r>
                <a:rPr lang="fr-CA" sz="1300" b="0" dirty="0"/>
                <a:t>Le site se </a:t>
              </a:r>
              <a:r>
                <a:rPr lang="fr-CA" sz="1300" dirty="0"/>
                <a:t>charge rapidement </a:t>
              </a:r>
              <a:r>
                <a:rPr lang="fr-CA" sz="1300" b="0" dirty="0"/>
                <a:t>(3 secondes ou moins</a:t>
              </a:r>
              <a:r>
                <a:rPr lang="fr-CA" sz="1300" b="0" dirty="0" smtClean="0"/>
                <a:t>)</a:t>
              </a:r>
              <a:endParaRPr lang="fr-CA" sz="1300" b="0"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5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50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3500"/>
                            </p:stCondLst>
                            <p:childTnLst>
                              <p:par>
                                <p:cTn id="14" presetID="1" presetClass="entr" presetSubtype="0" fill="hold" nodeType="afterEffect">
                                  <p:stCondLst>
                                    <p:cond delay="1500"/>
                                  </p:stCondLst>
                                  <p:childTnLst>
                                    <p:set>
                                      <p:cBhvr>
                                        <p:cTn id="15" dur="1" fill="hold">
                                          <p:stCondLst>
                                            <p:cond delay="0"/>
                                          </p:stCondLst>
                                        </p:cTn>
                                        <p:tgtEl>
                                          <p:spTgt spid="24"/>
                                        </p:tgtEl>
                                        <p:attrNameLst>
                                          <p:attrName>style.visibility</p:attrName>
                                        </p:attrNameLst>
                                      </p:cBhvr>
                                      <p:to>
                                        <p:strVal val="visible"/>
                                      </p:to>
                                    </p:set>
                                  </p:childTnLst>
                                </p:cTn>
                              </p:par>
                            </p:childTnLst>
                          </p:cTn>
                        </p:par>
                        <p:par>
                          <p:cTn id="16" fill="hold">
                            <p:stCondLst>
                              <p:cond delay="5000"/>
                            </p:stCondLst>
                            <p:childTnLst>
                              <p:par>
                                <p:cTn id="17" presetID="1" presetClass="entr" presetSubtype="0" fill="hold" nodeType="afterEffect">
                                  <p:stCondLst>
                                    <p:cond delay="150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6500"/>
                            </p:stCondLst>
                            <p:childTnLst>
                              <p:par>
                                <p:cTn id="20" presetID="1" presetClass="entr" presetSubtype="0" fill="hold" grpId="0" nodeType="afterEffect">
                                  <p:stCondLst>
                                    <p:cond delay="1500"/>
                                  </p:stCondLst>
                                  <p:childTnLst>
                                    <p:set>
                                      <p:cBhvr>
                                        <p:cTn id="21" dur="1" fill="hold">
                                          <p:stCondLst>
                                            <p:cond delay="0"/>
                                          </p:stCondLst>
                                        </p:cTn>
                                        <p:tgtEl>
                                          <p:spTgt spid="153603">
                                            <p:txEl>
                                              <p:pRg st="0" end="0"/>
                                            </p:txEl>
                                          </p:spTgt>
                                        </p:tgtEl>
                                        <p:attrNameLst>
                                          <p:attrName>style.visibility</p:attrName>
                                        </p:attrNameLst>
                                      </p:cBhvr>
                                      <p:to>
                                        <p:strVal val="visible"/>
                                      </p:to>
                                    </p:set>
                                  </p:childTnLst>
                                </p:cTn>
                              </p:par>
                              <p:par>
                                <p:cTn id="22" presetID="1" presetClass="entr" presetSubtype="0" fill="hold" nodeType="withEffect">
                                  <p:stCondLst>
                                    <p:cond delay="1500"/>
                                  </p:stCondLst>
                                  <p:childTnLst>
                                    <p:set>
                                      <p:cBhvr>
                                        <p:cTn id="23" dur="1" fill="hold">
                                          <p:stCondLst>
                                            <p:cond delay="0"/>
                                          </p:stCondLst>
                                        </p:cTn>
                                        <p:tgtEl>
                                          <p:spTgt spid="12"/>
                                        </p:tgtEl>
                                        <p:attrNameLst>
                                          <p:attrName>style.visibility</p:attrName>
                                        </p:attrNameLst>
                                      </p:cBhvr>
                                      <p:to>
                                        <p:strVal val="visible"/>
                                      </p:to>
                                    </p:set>
                                  </p:childTnLst>
                                </p:cTn>
                              </p:par>
                            </p:childTnLst>
                          </p:cTn>
                        </p:par>
                        <p:par>
                          <p:cTn id="24" fill="hold">
                            <p:stCondLst>
                              <p:cond delay="8000"/>
                            </p:stCondLst>
                            <p:childTnLst>
                              <p:par>
                                <p:cTn id="25" presetID="1" presetClass="entr" presetSubtype="0" fill="hold" nodeType="afterEffect">
                                  <p:stCondLst>
                                    <p:cond delay="150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4"/>
          <p:cNvSpPr>
            <a:spLocks noChangeArrowheads="1"/>
          </p:cNvSpPr>
          <p:nvPr>
            <p:custDataLst>
              <p:tags r:id="rId1"/>
            </p:custDataLst>
          </p:nvPr>
        </p:nvSpPr>
        <p:spPr bwMode="auto">
          <a:xfrm>
            <a:off x="615950" y="228600"/>
            <a:ext cx="7842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fr-CA" sz="2400" dirty="0" smtClean="0">
                <a:solidFill>
                  <a:schemeClr val="tx1">
                    <a:lumMod val="50000"/>
                  </a:schemeClr>
                </a:solidFill>
              </a:rPr>
              <a:t>Sondage</a:t>
            </a:r>
            <a:endParaRPr lang="fr-CA" sz="2400" dirty="0">
              <a:solidFill>
                <a:schemeClr val="tx1">
                  <a:lumMod val="50000"/>
                </a:schemeClr>
              </a:solidFill>
            </a:endParaRPr>
          </a:p>
        </p:txBody>
      </p:sp>
      <p:grpSp>
        <p:nvGrpSpPr>
          <p:cNvPr id="22" name="Group 21"/>
          <p:cNvGrpSpPr/>
          <p:nvPr>
            <p:custDataLst>
              <p:tags r:id="rId2"/>
            </p:custDataLst>
          </p:nvPr>
        </p:nvGrpSpPr>
        <p:grpSpPr>
          <a:xfrm>
            <a:off x="14334" y="5064271"/>
            <a:ext cx="5929265" cy="765029"/>
            <a:chOff x="-1" y="5257800"/>
            <a:chExt cx="4429344" cy="571500"/>
          </a:xfrm>
        </p:grpSpPr>
        <p:sp>
          <p:nvSpPr>
            <p:cNvPr id="20" name="Round Same Side Corner Rectangle 19"/>
            <p:cNvSpPr/>
            <p:nvPr/>
          </p:nvSpPr>
          <p:spPr bwMode="auto">
            <a:xfrm rot="5400000">
              <a:off x="1928921" y="3328878"/>
              <a:ext cx="571500" cy="4429344"/>
            </a:xfrm>
            <a:prstGeom prst="round2Same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8" name="Content Placeholder 2"/>
            <p:cNvSpPr txBox="1">
              <a:spLocks/>
            </p:cNvSpPr>
            <p:nvPr/>
          </p:nvSpPr>
          <p:spPr bwMode="auto">
            <a:xfrm>
              <a:off x="1250950" y="5372100"/>
              <a:ext cx="26352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buNone/>
              </a:pPr>
              <a:r>
                <a:rPr lang="fr-CA" b="0" dirty="0">
                  <a:latin typeface="Arial" charset="0"/>
                </a:rPr>
                <a:t>Je n’en connais pas </a:t>
              </a:r>
            </a:p>
          </p:txBody>
        </p:sp>
        <p:pic>
          <p:nvPicPr>
            <p:cNvPr id="15" name="Picture 14"/>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93765" y="5266945"/>
              <a:ext cx="640969" cy="553211"/>
            </a:xfrm>
            <a:prstGeom prst="rect">
              <a:avLst/>
            </a:prstGeom>
          </p:spPr>
        </p:pic>
      </p:grpSp>
      <p:grpSp>
        <p:nvGrpSpPr>
          <p:cNvPr id="21" name="Group 20"/>
          <p:cNvGrpSpPr/>
          <p:nvPr>
            <p:custDataLst>
              <p:tags r:id="rId3"/>
            </p:custDataLst>
          </p:nvPr>
        </p:nvGrpSpPr>
        <p:grpSpPr>
          <a:xfrm>
            <a:off x="-42334" y="4111772"/>
            <a:ext cx="5985934" cy="765029"/>
            <a:chOff x="-42334" y="4343401"/>
            <a:chExt cx="4471677" cy="571500"/>
          </a:xfrm>
        </p:grpSpPr>
        <p:sp>
          <p:nvSpPr>
            <p:cNvPr id="19" name="Round Same Side Corner Rectangle 18"/>
            <p:cNvSpPr/>
            <p:nvPr/>
          </p:nvSpPr>
          <p:spPr bwMode="auto">
            <a:xfrm rot="5400000">
              <a:off x="1907755" y="2393312"/>
              <a:ext cx="571500" cy="4471677"/>
            </a:xfrm>
            <a:prstGeom prst="round2SameRect">
              <a:avLst/>
            </a:prstGeom>
            <a:solidFill>
              <a:srgbClr val="FFE30A"/>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7" name="Content Placeholder 2"/>
            <p:cNvSpPr txBox="1">
              <a:spLocks/>
            </p:cNvSpPr>
            <p:nvPr/>
          </p:nvSpPr>
          <p:spPr bwMode="auto">
            <a:xfrm>
              <a:off x="1257300" y="4457700"/>
              <a:ext cx="24066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buNone/>
              </a:pPr>
              <a:r>
                <a:rPr lang="fr-CA" b="0" dirty="0">
                  <a:latin typeface="Arial" charset="0"/>
                </a:rPr>
                <a:t>Mon conseiller - marketing de performance </a:t>
              </a:r>
            </a:p>
          </p:txBody>
        </p:sp>
        <p:pic>
          <p:nvPicPr>
            <p:cNvPr id="14" name="Picture 13"/>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57200" y="4352545"/>
              <a:ext cx="714100" cy="553211"/>
            </a:xfrm>
            <a:prstGeom prst="rect">
              <a:avLst/>
            </a:prstGeom>
          </p:spPr>
        </p:pic>
      </p:grpSp>
      <p:grpSp>
        <p:nvGrpSpPr>
          <p:cNvPr id="17" name="Group 16"/>
          <p:cNvGrpSpPr/>
          <p:nvPr>
            <p:custDataLst>
              <p:tags r:id="rId4"/>
            </p:custDataLst>
          </p:nvPr>
        </p:nvGrpSpPr>
        <p:grpSpPr>
          <a:xfrm>
            <a:off x="14334" y="3159271"/>
            <a:ext cx="6893760" cy="765029"/>
            <a:chOff x="-1" y="3428999"/>
            <a:chExt cx="5149851" cy="571500"/>
          </a:xfrm>
        </p:grpSpPr>
        <p:sp>
          <p:nvSpPr>
            <p:cNvPr id="18" name="Round Same Side Corner Rectangle 17"/>
            <p:cNvSpPr/>
            <p:nvPr/>
          </p:nvSpPr>
          <p:spPr bwMode="auto">
            <a:xfrm rot="5400000">
              <a:off x="1928921" y="1500077"/>
              <a:ext cx="571500" cy="4429344"/>
            </a:xfrm>
            <a:prstGeom prst="round2SameRect">
              <a:avLst/>
            </a:prstGeom>
            <a:solidFill>
              <a:schemeClr val="accent5">
                <a:lumMod val="5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 name="Content Placeholder 2"/>
            <p:cNvSpPr txBox="1">
              <a:spLocks/>
            </p:cNvSpPr>
            <p:nvPr/>
          </p:nvSpPr>
          <p:spPr bwMode="auto">
            <a:xfrm>
              <a:off x="1257300" y="3459724"/>
              <a:ext cx="38925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buNone/>
              </a:pPr>
              <a:r>
                <a:rPr lang="fr-CA" b="0" dirty="0">
                  <a:solidFill>
                    <a:schemeClr val="bg1"/>
                  </a:solidFill>
                  <a:latin typeface="Arial" charset="0"/>
                </a:rPr>
                <a:t>Outil d’analyse de site Web de la </a:t>
              </a:r>
              <a:endParaRPr lang="fr-CA" b="0" dirty="0" smtClean="0">
                <a:solidFill>
                  <a:schemeClr val="bg1"/>
                </a:solidFill>
                <a:latin typeface="Arial" charset="0"/>
              </a:endParaRPr>
            </a:p>
            <a:p>
              <a:pPr marL="0" indent="0">
                <a:buNone/>
              </a:pPr>
              <a:r>
                <a:rPr lang="fr-CA" b="0" dirty="0" smtClean="0">
                  <a:solidFill>
                    <a:schemeClr val="bg1"/>
                  </a:solidFill>
                  <a:latin typeface="Arial" charset="0"/>
                </a:rPr>
                <a:t>BDC </a:t>
              </a:r>
              <a:endParaRPr lang="fr-CA" b="0" dirty="0">
                <a:solidFill>
                  <a:schemeClr val="bg1"/>
                </a:solidFill>
                <a:latin typeface="Arial" charset="0"/>
              </a:endParaRPr>
            </a:p>
            <a:p>
              <a:pPr marL="0" indent="0">
                <a:buNone/>
              </a:pPr>
              <a:endParaRPr lang="fr-CA" b="0" dirty="0" smtClean="0">
                <a:solidFill>
                  <a:schemeClr val="bg1"/>
                </a:solidFill>
                <a:latin typeface="Arial" charset="0"/>
              </a:endParaRPr>
            </a:p>
          </p:txBody>
        </p:sp>
        <p:pic>
          <p:nvPicPr>
            <p:cNvPr id="12" name="Picture 11"/>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57200" y="3438144"/>
              <a:ext cx="714101" cy="553211"/>
            </a:xfrm>
            <a:prstGeom prst="rect">
              <a:avLst/>
            </a:prstGeom>
          </p:spPr>
        </p:pic>
      </p:grpSp>
      <p:grpSp>
        <p:nvGrpSpPr>
          <p:cNvPr id="16" name="Group 15"/>
          <p:cNvGrpSpPr/>
          <p:nvPr>
            <p:custDataLst>
              <p:tags r:id="rId5"/>
            </p:custDataLst>
          </p:nvPr>
        </p:nvGrpSpPr>
        <p:grpSpPr>
          <a:xfrm>
            <a:off x="-19667" y="2206770"/>
            <a:ext cx="5963267" cy="765030"/>
            <a:chOff x="-25401" y="2514600"/>
            <a:chExt cx="4454744" cy="571501"/>
          </a:xfrm>
        </p:grpSpPr>
        <p:sp>
          <p:nvSpPr>
            <p:cNvPr id="13" name="Round Same Side Corner Rectangle 12"/>
            <p:cNvSpPr/>
            <p:nvPr/>
          </p:nvSpPr>
          <p:spPr bwMode="auto">
            <a:xfrm rot="5400000">
              <a:off x="1916221" y="572979"/>
              <a:ext cx="571500" cy="4454744"/>
            </a:xfrm>
            <a:prstGeom prst="round2SameRect">
              <a:avLst/>
            </a:prstGeom>
            <a:solidFill>
              <a:schemeClr val="accent6"/>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 name="Content Placeholder 2"/>
            <p:cNvSpPr txBox="1">
              <a:spLocks/>
            </p:cNvSpPr>
            <p:nvPr/>
          </p:nvSpPr>
          <p:spPr bwMode="auto">
            <a:xfrm>
              <a:off x="1250950" y="2622550"/>
              <a:ext cx="286385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buNone/>
              </a:pPr>
              <a:r>
                <a:rPr lang="fr-CA" dirty="0">
                  <a:solidFill>
                    <a:schemeClr val="bg1"/>
                  </a:solidFill>
                  <a:latin typeface="Arial" charset="0"/>
                </a:rPr>
                <a:t>Outil d’optimisation pour moteurs de recherche de GPJ</a:t>
              </a:r>
            </a:p>
          </p:txBody>
        </p:sp>
        <p:pic>
          <p:nvPicPr>
            <p:cNvPr id="9" name="Picture 8" descr="YP SEO.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57200" y="2514600"/>
              <a:ext cx="714101" cy="553212"/>
            </a:xfrm>
            <a:prstGeom prst="rect">
              <a:avLst/>
            </a:prstGeom>
          </p:spPr>
        </p:pic>
      </p:grpSp>
      <p:sp>
        <p:nvSpPr>
          <p:cNvPr id="4" name="Round Same Side Corner Rectangle 3"/>
          <p:cNvSpPr/>
          <p:nvPr>
            <p:custDataLst>
              <p:tags r:id="rId6"/>
            </p:custDataLst>
          </p:nvPr>
        </p:nvSpPr>
        <p:spPr bwMode="auto">
          <a:xfrm rot="5400000">
            <a:off x="3657600" y="-2743200"/>
            <a:ext cx="1143000" cy="8458200"/>
          </a:xfrm>
          <a:prstGeom prst="round2SameRect">
            <a:avLst/>
          </a:prstGeom>
          <a:solidFill>
            <a:schemeClr val="bg1">
              <a:lumMod val="85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2" name="Content Placeholder 1"/>
          <p:cNvSpPr>
            <a:spLocks noGrp="1"/>
          </p:cNvSpPr>
          <p:nvPr>
            <p:ph idx="1"/>
            <p:custDataLst>
              <p:tags r:id="rId7"/>
            </p:custDataLst>
          </p:nvPr>
        </p:nvSpPr>
        <p:spPr>
          <a:xfrm>
            <a:off x="336550" y="1139825"/>
            <a:ext cx="6635750" cy="692150"/>
          </a:xfrm>
        </p:spPr>
        <p:txBody>
          <a:bodyPr/>
          <a:lstStyle/>
          <a:p>
            <a:pPr marL="0" indent="0">
              <a:buNone/>
            </a:pPr>
            <a:r>
              <a:rPr lang="fr-CA" dirty="0"/>
              <a:t>À quels outils avez-vous accès pour analyser l’efficacité d’un site Web? (choisissez toutes les réponses qui s’appliquent)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2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3500"/>
                            </p:stCondLst>
                            <p:childTnLst>
                              <p:par>
                                <p:cTn id="20" presetID="47"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par>
                          <p:cTn id="25" fill="hold">
                            <p:stCondLst>
                              <p:cond delay="4500"/>
                            </p:stCondLst>
                            <p:childTnLst>
                              <p:par>
                                <p:cTn id="26" presetID="47"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par>
                          <p:cTn id="31" fill="hold">
                            <p:stCondLst>
                              <p:cond delay="5500"/>
                            </p:stCondLst>
                            <p:childTnLst>
                              <p:par>
                                <p:cTn id="32" presetID="47"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id.png"/>
          <p:cNvPicPr>
            <a:picLocks noChangeAspect="1"/>
          </p:cNvPicPr>
          <p:nvPr>
            <p:custDataLst>
              <p:tags r:id="rId2"/>
            </p:custDataLst>
          </p:nvPr>
        </p:nvPicPr>
        <p:blipFill>
          <a:blip r:embed="rId12" cstate="email">
            <a:alphaModFix amt="36000"/>
            <a:extLst>
              <a:ext uri="{28A0092B-C50C-407E-A947-70E740481C1C}">
                <a14:useLocalDpi xmlns:a14="http://schemas.microsoft.com/office/drawing/2010/main" val="0"/>
              </a:ext>
            </a:extLst>
          </a:blip>
          <a:stretch>
            <a:fillRect/>
          </a:stretch>
        </p:blipFill>
        <p:spPr>
          <a:xfrm>
            <a:off x="609600" y="1028700"/>
            <a:ext cx="7918704" cy="5169408"/>
          </a:xfrm>
          <a:prstGeom prst="rect">
            <a:avLst/>
          </a:prstGeom>
        </p:spPr>
      </p:pic>
      <p:graphicFrame>
        <p:nvGraphicFramePr>
          <p:cNvPr id="155653" name="Object 1"/>
          <p:cNvGraphicFramePr>
            <a:graphicFrameLocks noChangeAspect="1"/>
          </p:cNvGraphicFramePr>
          <p:nvPr>
            <p:custDataLst>
              <p:tags r:id="rId3"/>
            </p:custDataLst>
            <p:extLst>
              <p:ext uri="{D42A27DB-BD31-4B8C-83A1-F6EECF244321}">
                <p14:modId xmlns:p14="http://schemas.microsoft.com/office/powerpoint/2010/main" val="178177962"/>
              </p:ext>
            </p:extLst>
          </p:nvPr>
        </p:nvGraphicFramePr>
        <p:xfrm>
          <a:off x="2743200" y="1028700"/>
          <a:ext cx="3657600" cy="5097462"/>
        </p:xfrm>
        <a:graphic>
          <a:graphicData uri="http://schemas.openxmlformats.org/presentationml/2006/ole">
            <mc:AlternateContent xmlns:mc="http://schemas.openxmlformats.org/markup-compatibility/2006">
              <mc:Choice xmlns:v="urn:schemas-microsoft-com:vml" Requires="v">
                <p:oleObj spid="_x0000_s155763" name="Worksheet" r:id="rId14" imgW="8496300" imgH="11836400" progId="Excel.Sheet.12">
                  <p:embed/>
                </p:oleObj>
              </mc:Choice>
              <mc:Fallback>
                <p:oleObj name="Worksheet" r:id="rId14" imgW="8496300" imgH="11836400" progId="Excel.Sheet.12">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3200" y="1028700"/>
                        <a:ext cx="3657600" cy="50974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650" name="Title 1"/>
          <p:cNvSpPr>
            <a:spLocks noGrp="1"/>
          </p:cNvSpPr>
          <p:nvPr>
            <p:ph type="title"/>
            <p:custDataLst>
              <p:tags r:id="rId4"/>
            </p:custDataLst>
          </p:nvPr>
        </p:nvSpPr>
        <p:spPr>
          <a:xfrm>
            <a:off x="336550" y="244475"/>
            <a:ext cx="8350250" cy="441325"/>
          </a:xfrm>
        </p:spPr>
        <p:txBody>
          <a:bodyPr/>
          <a:lstStyle/>
          <a:p>
            <a:pPr>
              <a:defRPr/>
            </a:pPr>
            <a:r>
              <a:rPr lang="en-CA" sz="2400" b="1" dirty="0" err="1" smtClean="0">
                <a:solidFill>
                  <a:schemeClr val="tx1">
                    <a:lumMod val="50000"/>
                  </a:schemeClr>
                </a:solidFill>
                <a:cs typeface="+mj-cs"/>
              </a:rPr>
              <a:t>Voici</a:t>
            </a:r>
            <a:r>
              <a:rPr lang="en-CA" sz="2400" b="1" dirty="0" smtClean="0">
                <a:solidFill>
                  <a:schemeClr val="tx1">
                    <a:lumMod val="50000"/>
                  </a:schemeClr>
                </a:solidFill>
                <a:cs typeface="+mj-cs"/>
              </a:rPr>
              <a:t> la grille </a:t>
            </a:r>
            <a:r>
              <a:rPr lang="en-CA" sz="2400" b="1" dirty="0" err="1" smtClean="0">
                <a:solidFill>
                  <a:schemeClr val="bg1"/>
                </a:solidFill>
                <a:cs typeface="+mj-cs"/>
              </a:rPr>
              <a:t>d’analyse</a:t>
            </a:r>
            <a:r>
              <a:rPr lang="en-CA" sz="2400" b="1" dirty="0" smtClean="0">
                <a:solidFill>
                  <a:schemeClr val="bg1"/>
                </a:solidFill>
                <a:cs typeface="+mj-cs"/>
              </a:rPr>
              <a:t> de site Web</a:t>
            </a:r>
            <a:endParaRPr lang="en-CA" sz="2400" b="1" dirty="0">
              <a:solidFill>
                <a:schemeClr val="bg1"/>
              </a:solidFill>
              <a:cs typeface="+mj-cs"/>
            </a:endParaRPr>
          </a:p>
        </p:txBody>
      </p:sp>
      <p:sp>
        <p:nvSpPr>
          <p:cNvPr id="155652" name="Slide Number Placeholder 4"/>
          <p:cNvSpPr>
            <a:spLocks noGrp="1"/>
          </p:cNvSpPr>
          <p:nvPr>
            <p:ph type="sldNum" sz="quarter" idx="10"/>
            <p:custDataLst>
              <p:tags r:id="rId5"/>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79211B7C-6C23-EB40-BAD8-C43563208CAB}" type="slidenum">
              <a:rPr lang="en-CA" sz="800"/>
              <a:pPr/>
              <a:t>18</a:t>
            </a:fld>
            <a:endParaRPr lang="en-CA" sz="800"/>
          </a:p>
        </p:txBody>
      </p:sp>
      <p:pic>
        <p:nvPicPr>
          <p:cNvPr id="61" name="Picture 60" descr="base.bar.outlines.gif"/>
          <p:cNvPicPr>
            <a:picLocks noChangeAspect="1"/>
          </p:cNvPicPr>
          <p:nvPr>
            <p:custDataLst>
              <p:tags r:id="rId6"/>
            </p:custDataLst>
          </p:nvPr>
        </p:nvPicPr>
        <p:blipFill>
          <a:blip r:embed="rId16"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grpSp>
        <p:nvGrpSpPr>
          <p:cNvPr id="8" name="Group 7"/>
          <p:cNvGrpSpPr/>
          <p:nvPr>
            <p:custDataLst>
              <p:tags r:id="rId7"/>
            </p:custDataLst>
          </p:nvPr>
        </p:nvGrpSpPr>
        <p:grpSpPr>
          <a:xfrm>
            <a:off x="6858000" y="4000500"/>
            <a:ext cx="2286000" cy="1943100"/>
            <a:chOff x="6858000" y="4000500"/>
            <a:chExt cx="2286000" cy="1943100"/>
          </a:xfrm>
        </p:grpSpPr>
        <p:grpSp>
          <p:nvGrpSpPr>
            <p:cNvPr id="6" name="Group 5"/>
            <p:cNvGrpSpPr/>
            <p:nvPr/>
          </p:nvGrpSpPr>
          <p:grpSpPr>
            <a:xfrm>
              <a:off x="6858000" y="4000500"/>
              <a:ext cx="2286000" cy="1943100"/>
              <a:chOff x="6858000" y="4000500"/>
              <a:chExt cx="2286000" cy="1943100"/>
            </a:xfrm>
          </p:grpSpPr>
          <p:grpSp>
            <p:nvGrpSpPr>
              <p:cNvPr id="5" name="Group 4"/>
              <p:cNvGrpSpPr/>
              <p:nvPr/>
            </p:nvGrpSpPr>
            <p:grpSpPr>
              <a:xfrm flipH="1">
                <a:off x="6858000" y="4000500"/>
                <a:ext cx="2286000" cy="1943100"/>
                <a:chOff x="6858000" y="3086100"/>
                <a:chExt cx="2286000" cy="1943100"/>
              </a:xfrm>
            </p:grpSpPr>
            <p:sp>
              <p:nvSpPr>
                <p:cNvPr id="51" name="Round Single Corner Rectangle 50"/>
                <p:cNvSpPr>
                  <a:spLocks noChangeAspect="1"/>
                </p:cNvSpPr>
                <p:nvPr/>
              </p:nvSpPr>
              <p:spPr bwMode="auto">
                <a:xfrm rot="10800000" flipH="1">
                  <a:off x="6858000" y="3314700"/>
                  <a:ext cx="2286000" cy="1714500"/>
                </a:xfrm>
                <a:prstGeom prst="round1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4" name="Round Single Corner Rectangle 53"/>
                <p:cNvSpPr>
                  <a:spLocks noChangeAspect="1"/>
                </p:cNvSpPr>
                <p:nvPr/>
              </p:nvSpPr>
              <p:spPr bwMode="auto">
                <a:xfrm>
                  <a:off x="6858000" y="3086100"/>
                  <a:ext cx="2286000" cy="1371600"/>
                </a:xfrm>
                <a:prstGeom prst="round1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sp>
            <p:nvSpPr>
              <p:cNvPr id="57" name="Content Placeholder 2"/>
              <p:cNvSpPr txBox="1">
                <a:spLocks/>
              </p:cNvSpPr>
              <p:nvPr/>
            </p:nvSpPr>
            <p:spPr bwMode="auto">
              <a:xfrm>
                <a:off x="6858000" y="4000500"/>
                <a:ext cx="20574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gn="r">
                  <a:buFontTx/>
                  <a:buNone/>
                  <a:defRPr/>
                </a:pPr>
                <a:r>
                  <a:rPr lang="fr-CA" sz="1400" dirty="0">
                    <a:solidFill>
                      <a:schemeClr val="accent6">
                        <a:lumMod val="75000"/>
                      </a:schemeClr>
                    </a:solidFill>
                  </a:rPr>
                  <a:t>Elle a été créée au moyen de puissants outils et mesures d’optimisation pour moteurs de recherche et d’expérience utilisateur.</a:t>
                </a:r>
              </a:p>
              <a:p>
                <a:pPr marL="0" indent="0" algn="r">
                  <a:buFontTx/>
                  <a:buNone/>
                  <a:defRPr/>
                </a:pPr>
                <a:r>
                  <a:rPr lang="en-CA" sz="1400" dirty="0" smtClean="0">
                    <a:solidFill>
                      <a:schemeClr val="accent6">
                        <a:lumMod val="75000"/>
                      </a:schemeClr>
                    </a:solidFill>
                  </a:rPr>
                  <a:t>.</a:t>
                </a:r>
                <a:endParaRPr lang="en-CA" sz="1400" dirty="0">
                  <a:solidFill>
                    <a:schemeClr val="accent6">
                      <a:lumMod val="75000"/>
                    </a:schemeClr>
                  </a:solidFill>
                </a:endParaRPr>
              </a:p>
            </p:txBody>
          </p:sp>
        </p:grpSp>
        <p:pic>
          <p:nvPicPr>
            <p:cNvPr id="62" name="Picture 61"/>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flipH="1">
              <a:off x="7086600" y="5486400"/>
              <a:ext cx="127074" cy="342900"/>
            </a:xfrm>
            <a:prstGeom prst="rect">
              <a:avLst/>
            </a:prstGeom>
          </p:spPr>
        </p:pic>
      </p:grpSp>
      <p:grpSp>
        <p:nvGrpSpPr>
          <p:cNvPr id="10" name="Group 9"/>
          <p:cNvGrpSpPr/>
          <p:nvPr>
            <p:custDataLst>
              <p:tags r:id="rId8"/>
            </p:custDataLst>
          </p:nvPr>
        </p:nvGrpSpPr>
        <p:grpSpPr>
          <a:xfrm>
            <a:off x="0" y="1143000"/>
            <a:ext cx="2286000" cy="1943100"/>
            <a:chOff x="0" y="1143000"/>
            <a:chExt cx="2286000" cy="1943100"/>
          </a:xfrm>
        </p:grpSpPr>
        <p:grpSp>
          <p:nvGrpSpPr>
            <p:cNvPr id="2" name="Group 1"/>
            <p:cNvGrpSpPr/>
            <p:nvPr/>
          </p:nvGrpSpPr>
          <p:grpSpPr>
            <a:xfrm>
              <a:off x="0" y="1143000"/>
              <a:ext cx="2286000" cy="1943100"/>
              <a:chOff x="0" y="1143000"/>
              <a:chExt cx="2286000" cy="1943100"/>
            </a:xfrm>
          </p:grpSpPr>
          <p:sp>
            <p:nvSpPr>
              <p:cNvPr id="48" name="Round Single Corner Rectangle 47"/>
              <p:cNvSpPr>
                <a:spLocks noChangeAspect="1"/>
              </p:cNvSpPr>
              <p:nvPr/>
            </p:nvSpPr>
            <p:spPr bwMode="auto">
              <a:xfrm rot="10800000" flipH="1">
                <a:off x="0" y="1371600"/>
                <a:ext cx="2286000" cy="1714500"/>
              </a:xfrm>
              <a:prstGeom prst="round1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Round Single Corner Rectangle 6"/>
              <p:cNvSpPr>
                <a:spLocks noChangeAspect="1"/>
              </p:cNvSpPr>
              <p:nvPr/>
            </p:nvSpPr>
            <p:spPr bwMode="auto">
              <a:xfrm>
                <a:off x="0" y="1143000"/>
                <a:ext cx="2286000" cy="1371600"/>
              </a:xfrm>
              <a:prstGeom prst="round1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grpSp>
        <p:pic>
          <p:nvPicPr>
            <p:cNvPr id="9" name="Picture 8"/>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1943100" y="2628900"/>
              <a:ext cx="129632" cy="342900"/>
            </a:xfrm>
            <a:prstGeom prst="rect">
              <a:avLst/>
            </a:prstGeom>
          </p:spPr>
        </p:pic>
      </p:grpSp>
      <p:sp>
        <p:nvSpPr>
          <p:cNvPr id="155651" name="Content Placeholder 2"/>
          <p:cNvSpPr>
            <a:spLocks noGrp="1"/>
          </p:cNvSpPr>
          <p:nvPr>
            <p:ph idx="1"/>
            <p:custDataLst>
              <p:tags r:id="rId9"/>
            </p:custDataLst>
          </p:nvPr>
        </p:nvSpPr>
        <p:spPr>
          <a:xfrm>
            <a:off x="228600" y="1257300"/>
            <a:ext cx="1943100" cy="1257300"/>
          </a:xfrm>
        </p:spPr>
        <p:txBody>
          <a:bodyPr/>
          <a:lstStyle/>
          <a:p>
            <a:pPr marL="0" indent="0">
              <a:buNone/>
              <a:defRPr/>
            </a:pPr>
            <a:r>
              <a:rPr lang="fr-CA" sz="1400" b="1" dirty="0">
                <a:solidFill>
                  <a:schemeClr val="accent6"/>
                </a:solidFill>
                <a:cs typeface="+mn-cs"/>
              </a:rPr>
              <a:t>Nous avons mis au point une grille pour vous aider à retenir les éléments d’analyse d’un site Web.</a:t>
            </a:r>
          </a:p>
          <a:p>
            <a:pPr marL="0" indent="0">
              <a:buNone/>
              <a:defRPr/>
            </a:pPr>
            <a:r>
              <a:rPr lang="en-CA" sz="1400" b="1" dirty="0" smtClean="0">
                <a:solidFill>
                  <a:schemeClr val="accent6"/>
                </a:solidFill>
                <a:cs typeface="+mn-cs"/>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5651">
                                            <p:txEl>
                                              <p:pRg st="0" end="0"/>
                                            </p:txEl>
                                          </p:spTgt>
                                        </p:tgtEl>
                                        <p:attrNameLst>
                                          <p:attrName>style.visibility</p:attrName>
                                        </p:attrNameLst>
                                      </p:cBhvr>
                                      <p:to>
                                        <p:strVal val="visible"/>
                                      </p:to>
                                    </p:set>
                                    <p:anim calcmode="lin" valueType="num">
                                      <p:cBhvr additive="base">
                                        <p:cTn id="7" dur="500" fill="hold"/>
                                        <p:tgtEl>
                                          <p:spTgt spid="155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5651">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5651">
                                            <p:txEl>
                                              <p:pRg st="1" end="1"/>
                                            </p:txEl>
                                          </p:spTgt>
                                        </p:tgtEl>
                                        <p:attrNameLst>
                                          <p:attrName>style.visibility</p:attrName>
                                        </p:attrNameLst>
                                      </p:cBhvr>
                                      <p:to>
                                        <p:strVal val="visible"/>
                                      </p:to>
                                    </p:set>
                                    <p:anim calcmode="lin" valueType="num">
                                      <p:cBhvr additive="base">
                                        <p:cTn id="12" dur="500" fill="hold"/>
                                        <p:tgtEl>
                                          <p:spTgt spid="15565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55651">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 presetClass="entr" presetSubtype="0" fill="hold" nodeType="afterEffect">
                                  <p:stCondLst>
                                    <p:cond delay="2500"/>
                                  </p:stCondLst>
                                  <p:childTnLst>
                                    <p:set>
                                      <p:cBhvr>
                                        <p:cTn id="16" dur="1" fill="hold">
                                          <p:stCondLst>
                                            <p:cond delay="0"/>
                                          </p:stCondLst>
                                        </p:cTn>
                                        <p:tgtEl>
                                          <p:spTgt spid="155653"/>
                                        </p:tgtEl>
                                        <p:attrNameLst>
                                          <p:attrName>style.visibility</p:attrName>
                                        </p:attrNameLst>
                                      </p:cBhvr>
                                      <p:to>
                                        <p:strVal val="visible"/>
                                      </p:to>
                                    </p:set>
                                  </p:childTnLst>
                                </p:cTn>
                              </p:par>
                            </p:childTnLst>
                          </p:cTn>
                        </p:par>
                        <p:par>
                          <p:cTn id="17" fill="hold">
                            <p:stCondLst>
                              <p:cond delay="3500"/>
                            </p:stCondLst>
                            <p:childTnLst>
                              <p:par>
                                <p:cTn id="18" presetID="2" presetClass="entr" presetSubtype="2" fill="hold" nodeType="afterEffect">
                                  <p:stCondLst>
                                    <p:cond delay="1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custDataLst>
              <p:tags r:id="rId1"/>
            </p:custDataLst>
          </p:nvPr>
        </p:nvSpPr>
        <p:spPr bwMode="auto">
          <a:xfrm>
            <a:off x="0" y="3200400"/>
            <a:ext cx="9144000" cy="2171700"/>
          </a:xfrm>
          <a:prstGeom prst="rect">
            <a:avLst/>
          </a:prstGeom>
          <a:solidFill>
            <a:schemeClr val="bg1">
              <a:alpha val="80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46" name="Picture 45" descr="arrow.dark.grey.ai"/>
          <p:cNvPicPr>
            <a:picLocks noChangeAspect="1"/>
          </p:cNvPicPr>
          <p:nvPr>
            <p:custDataLst>
              <p:tags r:id="rId2"/>
            </p:custDataLst>
          </p:nvPr>
        </p:nvPicPr>
        <p:blipFill>
          <a:blip r:embed="rId18" cstate="email">
            <a:alphaModFix amt="32000"/>
            <a:extLst>
              <a:ext uri="{28A0092B-C50C-407E-A947-70E740481C1C}">
                <a14:useLocalDpi xmlns:a14="http://schemas.microsoft.com/office/drawing/2010/main" val="0"/>
              </a:ext>
            </a:extLst>
          </a:blip>
          <a:stretch>
            <a:fillRect/>
          </a:stretch>
        </p:blipFill>
        <p:spPr>
          <a:xfrm flipH="1">
            <a:off x="457200" y="3657600"/>
            <a:ext cx="381000" cy="1028700"/>
          </a:xfrm>
          <a:prstGeom prst="rect">
            <a:avLst/>
          </a:prstGeom>
        </p:spPr>
      </p:pic>
      <p:sp>
        <p:nvSpPr>
          <p:cNvPr id="47" name="Content Placeholder 2"/>
          <p:cNvSpPr txBox="1">
            <a:spLocks/>
          </p:cNvSpPr>
          <p:nvPr>
            <p:custDataLst>
              <p:tags r:id="rId3"/>
            </p:custDataLst>
          </p:nvPr>
        </p:nvSpPr>
        <p:spPr bwMode="auto">
          <a:xfrm>
            <a:off x="1143000" y="3314700"/>
            <a:ext cx="7543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600"/>
              </a:spcBef>
              <a:buFontTx/>
              <a:buNone/>
              <a:defRPr/>
            </a:pPr>
            <a:r>
              <a:rPr lang="fr-CA" sz="1800" b="0" dirty="0">
                <a:ea typeface="+mn-ea"/>
                <a:cs typeface="+mn-cs"/>
              </a:rPr>
              <a:t>À montrer à l’annonceur les possibilités d’amélioration de son site Web actuel et à démontrer votre </a:t>
            </a:r>
            <a:r>
              <a:rPr lang="fr-CA" sz="1800" dirty="0">
                <a:ea typeface="+mn-ea"/>
                <a:cs typeface="+mn-cs"/>
              </a:rPr>
              <a:t>professionnalisme </a:t>
            </a:r>
          </a:p>
          <a:p>
            <a:pPr marL="0" indent="0">
              <a:lnSpc>
                <a:spcPct val="100000"/>
              </a:lnSpc>
              <a:spcBef>
                <a:spcPts val="600"/>
              </a:spcBef>
              <a:buNone/>
              <a:defRPr/>
            </a:pPr>
            <a:r>
              <a:rPr lang="fr-CA" sz="1800" b="0" dirty="0">
                <a:ea typeface="+mn-ea"/>
                <a:cs typeface="+mn-cs"/>
              </a:rPr>
              <a:t>Pour </a:t>
            </a:r>
            <a:r>
              <a:rPr lang="fr-CA" sz="1800" dirty="0">
                <a:ea typeface="+mn-ea"/>
                <a:cs typeface="+mn-cs"/>
              </a:rPr>
              <a:t>les renouvellements </a:t>
            </a:r>
            <a:r>
              <a:rPr lang="fr-CA" sz="1800" b="0" dirty="0">
                <a:ea typeface="+mn-ea"/>
                <a:cs typeface="+mn-cs"/>
              </a:rPr>
              <a:t>de site Web de GPJ </a:t>
            </a:r>
          </a:p>
          <a:p>
            <a:pPr marL="0" indent="0">
              <a:lnSpc>
                <a:spcPct val="100000"/>
              </a:lnSpc>
              <a:spcBef>
                <a:spcPts val="600"/>
              </a:spcBef>
              <a:buNone/>
              <a:defRPr/>
            </a:pPr>
            <a:r>
              <a:rPr lang="fr-CA" sz="1800" b="0" dirty="0">
                <a:ea typeface="+mn-ea"/>
                <a:cs typeface="+mn-cs"/>
              </a:rPr>
              <a:t>Pour </a:t>
            </a:r>
            <a:r>
              <a:rPr lang="fr-CA" sz="1800" dirty="0">
                <a:ea typeface="+mn-ea"/>
                <a:cs typeface="+mn-cs"/>
              </a:rPr>
              <a:t>la vente incitative </a:t>
            </a:r>
            <a:r>
              <a:rPr lang="fr-CA" sz="1800" b="0" dirty="0">
                <a:ea typeface="+mn-ea"/>
                <a:cs typeface="+mn-cs"/>
              </a:rPr>
              <a:t>de sites Web de GPJ </a:t>
            </a:r>
            <a:endParaRPr lang="fr-CA" sz="1800" b="0" dirty="0" smtClean="0">
              <a:ea typeface="+mn-ea"/>
              <a:cs typeface="+mn-cs"/>
            </a:endParaRPr>
          </a:p>
          <a:p>
            <a:pPr marL="0" indent="0">
              <a:lnSpc>
                <a:spcPct val="100000"/>
              </a:lnSpc>
              <a:spcBef>
                <a:spcPts val="600"/>
              </a:spcBef>
              <a:buNone/>
              <a:defRPr/>
            </a:pPr>
            <a:r>
              <a:rPr lang="fr-CA" sz="1800" b="0" dirty="0">
                <a:ea typeface="+mn-ea"/>
                <a:cs typeface="+mn-cs"/>
              </a:rPr>
              <a:t>Pour l’annonceur dont le site Web n’est pas un site de GPJ (bon ou mauvais site Web)</a:t>
            </a:r>
          </a:p>
          <a:p>
            <a:pPr marL="0" indent="0">
              <a:buNone/>
              <a:defRPr/>
            </a:pPr>
            <a:endParaRPr lang="en-CA" sz="1400" b="1" dirty="0" smtClean="0">
              <a:ea typeface="+mn-ea"/>
              <a:cs typeface="+mn-cs"/>
            </a:endParaRPr>
          </a:p>
        </p:txBody>
      </p:sp>
      <p:sp>
        <p:nvSpPr>
          <p:cNvPr id="44" name="Rectangle 43"/>
          <p:cNvSpPr/>
          <p:nvPr>
            <p:custDataLst>
              <p:tags r:id="rId4"/>
            </p:custDataLst>
          </p:nvPr>
        </p:nvSpPr>
        <p:spPr bwMode="auto">
          <a:xfrm>
            <a:off x="0" y="2743200"/>
            <a:ext cx="9144000" cy="4572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39" name="Content Placeholder 2"/>
          <p:cNvSpPr txBox="1">
            <a:spLocks/>
          </p:cNvSpPr>
          <p:nvPr>
            <p:custDataLst>
              <p:tags r:id="rId5"/>
            </p:custDataLst>
          </p:nvPr>
        </p:nvSpPr>
        <p:spPr bwMode="auto">
          <a:xfrm>
            <a:off x="336550" y="2743200"/>
            <a:ext cx="8121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600"/>
              </a:spcBef>
              <a:buFontTx/>
              <a:buNone/>
              <a:defRPr/>
            </a:pPr>
            <a:r>
              <a:rPr lang="fr-CA" dirty="0">
                <a:solidFill>
                  <a:schemeClr val="bg1"/>
                </a:solidFill>
                <a:ea typeface="+mn-ea"/>
                <a:cs typeface="+mn-cs"/>
              </a:rPr>
              <a:t>À quoi cette grille me servira-t-elle?</a:t>
            </a:r>
          </a:p>
        </p:txBody>
      </p:sp>
      <p:sp>
        <p:nvSpPr>
          <p:cNvPr id="37" name="Rectangle 36"/>
          <p:cNvSpPr/>
          <p:nvPr>
            <p:custDataLst>
              <p:tags r:id="rId6"/>
            </p:custDataLst>
          </p:nvPr>
        </p:nvSpPr>
        <p:spPr bwMode="auto">
          <a:xfrm>
            <a:off x="0" y="1371600"/>
            <a:ext cx="9144000" cy="1371600"/>
          </a:xfrm>
          <a:prstGeom prst="rect">
            <a:avLst/>
          </a:prstGeom>
          <a:solidFill>
            <a:schemeClr val="bg1">
              <a:alpha val="80000"/>
            </a:scheme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2" name="Content Placeholder 2"/>
          <p:cNvSpPr txBox="1">
            <a:spLocks/>
          </p:cNvSpPr>
          <p:nvPr>
            <p:custDataLst>
              <p:tags r:id="rId7"/>
            </p:custDataLst>
          </p:nvPr>
        </p:nvSpPr>
        <p:spPr bwMode="auto">
          <a:xfrm>
            <a:off x="1143000" y="1485900"/>
            <a:ext cx="835025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600"/>
              </a:spcBef>
              <a:buFontTx/>
              <a:buNone/>
              <a:defRPr/>
            </a:pPr>
            <a:r>
              <a:rPr lang="fr-CA" sz="1800" b="0" dirty="0">
                <a:ea typeface="+mn-ea"/>
                <a:cs typeface="+mn-cs"/>
              </a:rPr>
              <a:t>Pour vous aider à déterminer </a:t>
            </a:r>
            <a:r>
              <a:rPr lang="fr-CA" sz="1800" dirty="0">
                <a:ea typeface="+mn-ea"/>
                <a:cs typeface="+mn-cs"/>
              </a:rPr>
              <a:t>les occasions d’amélioration </a:t>
            </a:r>
            <a:r>
              <a:rPr lang="fr-CA" sz="1800" b="0" dirty="0">
                <a:ea typeface="+mn-ea"/>
                <a:cs typeface="+mn-cs"/>
              </a:rPr>
              <a:t>de tout site Web</a:t>
            </a:r>
          </a:p>
          <a:p>
            <a:pPr marL="0" indent="0">
              <a:lnSpc>
                <a:spcPct val="100000"/>
              </a:lnSpc>
              <a:spcBef>
                <a:spcPts val="600"/>
              </a:spcBef>
              <a:buFontTx/>
              <a:buNone/>
              <a:defRPr/>
            </a:pPr>
            <a:r>
              <a:rPr lang="fr-CA" sz="1800" b="0" dirty="0">
                <a:ea typeface="+mn-ea"/>
                <a:cs typeface="+mn-cs"/>
              </a:rPr>
              <a:t>Pour apprendre </a:t>
            </a:r>
            <a:r>
              <a:rPr lang="fr-CA" sz="1800" dirty="0">
                <a:ea typeface="+mn-ea"/>
                <a:cs typeface="+mn-cs"/>
              </a:rPr>
              <a:t>quels éléments chercher </a:t>
            </a:r>
            <a:r>
              <a:rPr lang="fr-CA" sz="1800" b="0" dirty="0">
                <a:ea typeface="+mn-ea"/>
                <a:cs typeface="+mn-cs"/>
              </a:rPr>
              <a:t>dans un site Web</a:t>
            </a:r>
          </a:p>
          <a:p>
            <a:pPr marL="0" indent="0">
              <a:lnSpc>
                <a:spcPct val="100000"/>
              </a:lnSpc>
              <a:spcBef>
                <a:spcPts val="600"/>
              </a:spcBef>
              <a:buFontTx/>
              <a:buNone/>
              <a:defRPr/>
            </a:pPr>
            <a:r>
              <a:rPr lang="fr-CA" sz="1800" b="0" dirty="0">
                <a:ea typeface="+mn-ea"/>
                <a:cs typeface="+mn-cs"/>
              </a:rPr>
              <a:t>Pour </a:t>
            </a:r>
            <a:r>
              <a:rPr lang="fr-CA" sz="1800" dirty="0">
                <a:ea typeface="+mn-ea"/>
                <a:cs typeface="+mn-cs"/>
              </a:rPr>
              <a:t>documenter </a:t>
            </a:r>
            <a:r>
              <a:rPr lang="fr-CA" sz="1800" b="0" dirty="0">
                <a:ea typeface="+mn-ea"/>
                <a:cs typeface="+mn-cs"/>
              </a:rPr>
              <a:t>ce que vous </a:t>
            </a:r>
            <a:r>
              <a:rPr lang="fr-CA" sz="1800" dirty="0">
                <a:ea typeface="+mn-ea"/>
                <a:cs typeface="+mn-cs"/>
              </a:rPr>
              <a:t>voulez montrer à votre client </a:t>
            </a:r>
          </a:p>
        </p:txBody>
      </p:sp>
      <p:pic>
        <p:nvPicPr>
          <p:cNvPr id="3" name="Picture 2" descr="arrow.dark.grey.ai"/>
          <p:cNvPicPr>
            <a:picLocks noChangeAspect="1"/>
          </p:cNvPicPr>
          <p:nvPr>
            <p:custDataLst>
              <p:tags r:id="rId8"/>
            </p:custDataLst>
          </p:nvPr>
        </p:nvPicPr>
        <p:blipFill>
          <a:blip r:embed="rId18" cstate="email">
            <a:alphaModFix amt="32000"/>
            <a:extLst>
              <a:ext uri="{28A0092B-C50C-407E-A947-70E740481C1C}">
                <a14:useLocalDpi xmlns:a14="http://schemas.microsoft.com/office/drawing/2010/main" val="0"/>
              </a:ext>
            </a:extLst>
          </a:blip>
          <a:stretch>
            <a:fillRect/>
          </a:stretch>
        </p:blipFill>
        <p:spPr>
          <a:xfrm flipH="1">
            <a:off x="457200" y="1485900"/>
            <a:ext cx="381000" cy="1028700"/>
          </a:xfrm>
          <a:prstGeom prst="rect">
            <a:avLst/>
          </a:prstGeom>
        </p:spPr>
      </p:pic>
      <p:sp>
        <p:nvSpPr>
          <p:cNvPr id="4" name="Rectangle 3"/>
          <p:cNvSpPr/>
          <p:nvPr>
            <p:custDataLst>
              <p:tags r:id="rId9"/>
            </p:custDataLst>
          </p:nvPr>
        </p:nvSpPr>
        <p:spPr bwMode="auto">
          <a:xfrm>
            <a:off x="0" y="914400"/>
            <a:ext cx="9144000" cy="4572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51555" name="Content Placeholder 2"/>
          <p:cNvSpPr>
            <a:spLocks noGrp="1"/>
          </p:cNvSpPr>
          <p:nvPr>
            <p:ph idx="1"/>
            <p:custDataLst>
              <p:tags r:id="rId10"/>
            </p:custDataLst>
          </p:nvPr>
        </p:nvSpPr>
        <p:spPr>
          <a:xfrm>
            <a:off x="336550" y="914400"/>
            <a:ext cx="8350250" cy="457200"/>
          </a:xfrm>
        </p:spPr>
        <p:txBody>
          <a:bodyPr/>
          <a:lstStyle/>
          <a:p>
            <a:pPr marL="0" indent="0">
              <a:lnSpc>
                <a:spcPct val="100000"/>
              </a:lnSpc>
              <a:spcBef>
                <a:spcPts val="600"/>
              </a:spcBef>
              <a:buFontTx/>
              <a:buNone/>
              <a:defRPr/>
            </a:pPr>
            <a:r>
              <a:rPr lang="fr-CA" b="1" dirty="0">
                <a:solidFill>
                  <a:schemeClr val="bg1"/>
                </a:solidFill>
                <a:ea typeface="+mn-ea"/>
                <a:cs typeface="+mn-cs"/>
              </a:rPr>
              <a:t>Pourquoi devrais-je utiliser la grille?</a:t>
            </a:r>
          </a:p>
        </p:txBody>
      </p:sp>
      <p:sp>
        <p:nvSpPr>
          <p:cNvPr id="156674" name="Title 1"/>
          <p:cNvSpPr>
            <a:spLocks noGrp="1"/>
          </p:cNvSpPr>
          <p:nvPr>
            <p:ph type="title"/>
            <p:custDataLst>
              <p:tags r:id="rId11"/>
            </p:custDataLst>
          </p:nvPr>
        </p:nvSpPr>
        <p:spPr>
          <a:xfrm>
            <a:off x="336550" y="244475"/>
            <a:ext cx="8350250" cy="441325"/>
          </a:xfrm>
        </p:spPr>
        <p:txBody>
          <a:bodyPr/>
          <a:lstStyle/>
          <a:p>
            <a:pPr>
              <a:defRPr/>
            </a:pPr>
            <a:r>
              <a:rPr lang="en-CA" sz="2400" b="1" dirty="0" err="1" smtClean="0">
                <a:solidFill>
                  <a:schemeClr val="tx1">
                    <a:lumMod val="50000"/>
                  </a:schemeClr>
                </a:solidFill>
                <a:cs typeface="+mj-cs"/>
              </a:rPr>
              <a:t>Utilisez</a:t>
            </a:r>
            <a:r>
              <a:rPr lang="en-CA" sz="2400" b="1" dirty="0" smtClean="0">
                <a:solidFill>
                  <a:schemeClr val="tx1">
                    <a:lumMod val="50000"/>
                  </a:schemeClr>
                </a:solidFill>
                <a:cs typeface="+mj-cs"/>
              </a:rPr>
              <a:t> la </a:t>
            </a:r>
            <a:r>
              <a:rPr lang="en-CA" sz="2400" b="1" dirty="0" smtClean="0">
                <a:solidFill>
                  <a:schemeClr val="bg1"/>
                </a:solidFill>
                <a:cs typeface="+mj-cs"/>
              </a:rPr>
              <a:t>grille </a:t>
            </a:r>
            <a:r>
              <a:rPr lang="en-CA" sz="2400" b="1" dirty="0" err="1" smtClean="0">
                <a:solidFill>
                  <a:schemeClr val="bg1"/>
                </a:solidFill>
                <a:cs typeface="+mj-cs"/>
              </a:rPr>
              <a:t>d’analyse</a:t>
            </a:r>
            <a:r>
              <a:rPr lang="en-CA" sz="2400" b="1" dirty="0" smtClean="0">
                <a:solidFill>
                  <a:schemeClr val="bg1"/>
                </a:solidFill>
                <a:cs typeface="+mj-cs"/>
              </a:rPr>
              <a:t> de site Web</a:t>
            </a:r>
            <a:endParaRPr lang="en-CA" sz="2400" b="1" dirty="0">
              <a:solidFill>
                <a:schemeClr val="bg1"/>
              </a:solidFill>
              <a:cs typeface="+mj-cs"/>
            </a:endParaRPr>
          </a:p>
        </p:txBody>
      </p:sp>
      <p:sp>
        <p:nvSpPr>
          <p:cNvPr id="11" name="Rectangle 10"/>
          <p:cNvSpPr/>
          <p:nvPr>
            <p:custDataLst>
              <p:tags r:id="rId12"/>
            </p:custDataLst>
          </p:nvPr>
        </p:nvSpPr>
        <p:spPr bwMode="auto">
          <a:xfrm>
            <a:off x="0" y="4686300"/>
            <a:ext cx="1051034" cy="1143000"/>
          </a:xfrm>
          <a:prstGeom prst="rect">
            <a:avLst/>
          </a:prstGeom>
          <a:solidFill>
            <a:schemeClr val="bg2">
              <a:lumMod val="20000"/>
              <a:lumOff val="80000"/>
              <a:alpha val="21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2" name="Picture 1" descr="arrow.white.ai"/>
          <p:cNvPicPr>
            <a:picLocks noChangeAspect="1"/>
          </p:cNvPicPr>
          <p:nvPr>
            <p:custDataLst>
              <p:tags r:id="rId13"/>
            </p:custDataLst>
          </p:nvPr>
        </p:nvPicPr>
        <p:blipFill>
          <a:blip r:embed="rId19" cstate="email">
            <a:extLst>
              <a:ext uri="{28A0092B-C50C-407E-A947-70E740481C1C}">
                <a14:useLocalDpi xmlns:a14="http://schemas.microsoft.com/office/drawing/2010/main" val="0"/>
              </a:ext>
            </a:extLst>
          </a:blip>
          <a:stretch>
            <a:fillRect/>
          </a:stretch>
        </p:blipFill>
        <p:spPr>
          <a:xfrm>
            <a:off x="-1257300" y="800100"/>
            <a:ext cx="381000" cy="1028700"/>
          </a:xfrm>
          <a:prstGeom prst="rect">
            <a:avLst/>
          </a:prstGeom>
        </p:spPr>
      </p:pic>
      <p:sp>
        <p:nvSpPr>
          <p:cNvPr id="48" name="Rectangle 47"/>
          <p:cNvSpPr/>
          <p:nvPr>
            <p:custDataLst>
              <p:tags r:id="rId14"/>
            </p:custDataLst>
          </p:nvPr>
        </p:nvSpPr>
        <p:spPr bwMode="auto">
          <a:xfrm>
            <a:off x="0" y="5372100"/>
            <a:ext cx="9144000" cy="6858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0" name="Content Placeholder 2"/>
          <p:cNvSpPr txBox="1">
            <a:spLocks/>
          </p:cNvSpPr>
          <p:nvPr>
            <p:custDataLst>
              <p:tags r:id="rId15"/>
            </p:custDataLst>
          </p:nvPr>
        </p:nvSpPr>
        <p:spPr bwMode="auto">
          <a:xfrm>
            <a:off x="457200" y="5486400"/>
            <a:ext cx="835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600"/>
              </a:spcBef>
              <a:buFontTx/>
              <a:buNone/>
              <a:defRPr/>
            </a:pPr>
            <a:r>
              <a:rPr lang="fr-CA" dirty="0">
                <a:solidFill>
                  <a:schemeClr val="bg1"/>
                </a:solidFill>
                <a:ea typeface="+mn-ea"/>
                <a:cs typeface="+mn-cs"/>
              </a:rPr>
              <a:t>Qu’en est-il des annonceurs qui ont un bon site Web?</a:t>
            </a:r>
          </a:p>
          <a:p>
            <a:pPr>
              <a:defRPr/>
            </a:pPr>
            <a:endParaRPr lang="fr-CA" sz="1400" b="1" dirty="0" smtClean="0">
              <a:ea typeface="+mn-ea"/>
              <a:cs typeface="+mn-cs"/>
            </a:endParaRPr>
          </a:p>
          <a:p>
            <a:pPr>
              <a:defRPr/>
            </a:pPr>
            <a:endParaRPr lang="fr-CA" sz="1400" b="1" dirty="0" smtClean="0">
              <a:ea typeface="+mn-ea"/>
              <a:cs typeface="+mn-cs"/>
            </a:endParaRPr>
          </a:p>
          <a:p>
            <a:pPr>
              <a:defRPr/>
            </a:pPr>
            <a:endParaRPr lang="en-CA" sz="1400" b="1" dirty="0" smtClean="0">
              <a:ea typeface="+mn-ea"/>
              <a:cs typeface="+mn-cs"/>
            </a:endParaRPr>
          </a:p>
        </p:txBody>
      </p:sp>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500"/>
                                  </p:stCondLst>
                                  <p:childTnLst>
                                    <p:set>
                                      <p:cBhvr>
                                        <p:cTn id="11" dur="1" fill="hold">
                                          <p:stCondLst>
                                            <p:cond delay="0"/>
                                          </p:stCondLst>
                                        </p:cTn>
                                        <p:tgtEl>
                                          <p:spTgt spid="151555">
                                            <p:txEl>
                                              <p:pRg st="0" end="0"/>
                                            </p:txEl>
                                          </p:spTgt>
                                        </p:tgtEl>
                                        <p:attrNameLst>
                                          <p:attrName>style.visibility</p:attrName>
                                        </p:attrNameLst>
                                      </p:cBhvr>
                                      <p:to>
                                        <p:strVal val="visible"/>
                                      </p:to>
                                    </p:set>
                                    <p:anim calcmode="lin" valueType="num">
                                      <p:cBhvr additive="base">
                                        <p:cTn id="12" dur="500" fill="hold"/>
                                        <p:tgtEl>
                                          <p:spTgt spid="15155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5155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000"/>
                            </p:stCondLst>
                            <p:childTnLst>
                              <p:par>
                                <p:cTn id="19" presetID="10" presetClass="entr" presetSubtype="0" fill="hold" grpId="0" nodeType="afterEffect">
                                  <p:stCondLst>
                                    <p:cond delay="1000"/>
                                  </p:stCondLst>
                                  <p:childTnLst>
                                    <p:set>
                                      <p:cBhvr>
                                        <p:cTn id="20" dur="1" fill="hold">
                                          <p:stCondLst>
                                            <p:cond delay="0"/>
                                          </p:stCondLst>
                                        </p:cTn>
                                        <p:tgtEl>
                                          <p:spTgt spid="42">
                                            <p:txEl>
                                              <p:pRg st="0" end="0"/>
                                            </p:txEl>
                                          </p:spTgt>
                                        </p:tgtEl>
                                        <p:attrNameLst>
                                          <p:attrName>style.visibility</p:attrName>
                                        </p:attrNameLst>
                                      </p:cBhvr>
                                      <p:to>
                                        <p:strVal val="visible"/>
                                      </p:to>
                                    </p:set>
                                    <p:animEffect transition="in" filter="fade">
                                      <p:cBhvr>
                                        <p:cTn id="21" dur="500"/>
                                        <p:tgtEl>
                                          <p:spTgt spid="42">
                                            <p:txEl>
                                              <p:pRg st="0" end="0"/>
                                            </p:txEl>
                                          </p:spTgt>
                                        </p:tgtEl>
                                      </p:cBhvr>
                                    </p:animEffect>
                                  </p:childTnLst>
                                </p:cTn>
                              </p:par>
                            </p:childTnLst>
                          </p:cTn>
                        </p:par>
                        <p:par>
                          <p:cTn id="22" fill="hold">
                            <p:stCondLst>
                              <p:cond delay="3500"/>
                            </p:stCondLst>
                            <p:childTnLst>
                              <p:par>
                                <p:cTn id="23" presetID="10" presetClass="entr" presetSubtype="0" fill="hold" grpId="0" nodeType="afterEffect">
                                  <p:stCondLst>
                                    <p:cond delay="1000"/>
                                  </p:stCondLst>
                                  <p:childTnLst>
                                    <p:set>
                                      <p:cBhvr>
                                        <p:cTn id="24" dur="1" fill="hold">
                                          <p:stCondLst>
                                            <p:cond delay="0"/>
                                          </p:stCondLst>
                                        </p:cTn>
                                        <p:tgtEl>
                                          <p:spTgt spid="42">
                                            <p:txEl>
                                              <p:pRg st="1" end="1"/>
                                            </p:txEl>
                                          </p:spTgt>
                                        </p:tgtEl>
                                        <p:attrNameLst>
                                          <p:attrName>style.visibility</p:attrName>
                                        </p:attrNameLst>
                                      </p:cBhvr>
                                      <p:to>
                                        <p:strVal val="visible"/>
                                      </p:to>
                                    </p:set>
                                    <p:animEffect transition="in" filter="fade">
                                      <p:cBhvr>
                                        <p:cTn id="25" dur="500"/>
                                        <p:tgtEl>
                                          <p:spTgt spid="42">
                                            <p:txEl>
                                              <p:pRg st="1" end="1"/>
                                            </p:txEl>
                                          </p:spTgt>
                                        </p:tgtEl>
                                      </p:cBhvr>
                                    </p:animEffect>
                                  </p:childTnLst>
                                </p:cTn>
                              </p:par>
                            </p:childTnLst>
                          </p:cTn>
                        </p:par>
                        <p:par>
                          <p:cTn id="26" fill="hold">
                            <p:stCondLst>
                              <p:cond delay="5000"/>
                            </p:stCondLst>
                            <p:childTnLst>
                              <p:par>
                                <p:cTn id="27" presetID="2" presetClass="entr" presetSubtype="8" fill="hold" grpId="0" nodeType="after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0-#ppt_w/2"/>
                                          </p:val>
                                        </p:tav>
                                        <p:tav tm="100000">
                                          <p:val>
                                            <p:strVal val="#ppt_x"/>
                                          </p:val>
                                        </p:tav>
                                      </p:tavLst>
                                    </p:anim>
                                    <p:anim calcmode="lin" valueType="num">
                                      <p:cBhvr additive="base">
                                        <p:cTn id="30" dur="500" fill="hold"/>
                                        <p:tgtEl>
                                          <p:spTgt spid="44"/>
                                        </p:tgtEl>
                                        <p:attrNameLst>
                                          <p:attrName>ppt_y</p:attrName>
                                        </p:attrNameLst>
                                      </p:cBhvr>
                                      <p:tavLst>
                                        <p:tav tm="0">
                                          <p:val>
                                            <p:strVal val="#ppt_y"/>
                                          </p:val>
                                        </p:tav>
                                        <p:tav tm="100000">
                                          <p:val>
                                            <p:strVal val="#ppt_y"/>
                                          </p:val>
                                        </p:tav>
                                      </p:tavLst>
                                    </p:anim>
                                  </p:childTnLst>
                                </p:cTn>
                              </p:par>
                            </p:childTnLst>
                          </p:cTn>
                        </p:par>
                        <p:par>
                          <p:cTn id="31" fill="hold">
                            <p:stCondLst>
                              <p:cond delay="5500"/>
                            </p:stCondLst>
                            <p:childTnLst>
                              <p:par>
                                <p:cTn id="32" presetID="2" presetClass="entr" presetSubtype="8" fill="hold" grpId="0" nodeType="afterEffect">
                                  <p:stCondLst>
                                    <p:cond delay="100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fill="hold"/>
                                        <p:tgtEl>
                                          <p:spTgt spid="39"/>
                                        </p:tgtEl>
                                        <p:attrNameLst>
                                          <p:attrName>ppt_x</p:attrName>
                                        </p:attrNameLst>
                                      </p:cBhvr>
                                      <p:tavLst>
                                        <p:tav tm="0">
                                          <p:val>
                                            <p:strVal val="0-#ppt_w/2"/>
                                          </p:val>
                                        </p:tav>
                                        <p:tav tm="100000">
                                          <p:val>
                                            <p:strVal val="#ppt_x"/>
                                          </p:val>
                                        </p:tav>
                                      </p:tavLst>
                                    </p:anim>
                                    <p:anim calcmode="lin" valueType="num">
                                      <p:cBhvr additive="base">
                                        <p:cTn id="35" dur="500" fill="hold"/>
                                        <p:tgtEl>
                                          <p:spTgt spid="39"/>
                                        </p:tgtEl>
                                        <p:attrNameLst>
                                          <p:attrName>ppt_y</p:attrName>
                                        </p:attrNameLst>
                                      </p:cBhvr>
                                      <p:tavLst>
                                        <p:tav tm="0">
                                          <p:val>
                                            <p:strVal val="#ppt_y"/>
                                          </p:val>
                                        </p:tav>
                                        <p:tav tm="100000">
                                          <p:val>
                                            <p:strVal val="#ppt_y"/>
                                          </p:val>
                                        </p:tav>
                                      </p:tavLst>
                                    </p:anim>
                                  </p:childTnLst>
                                </p:cTn>
                              </p:par>
                            </p:childTnLst>
                          </p:cTn>
                        </p:par>
                        <p:par>
                          <p:cTn id="36" fill="hold">
                            <p:stCondLst>
                              <p:cond delay="7000"/>
                            </p:stCondLst>
                            <p:childTnLst>
                              <p:par>
                                <p:cTn id="37" presetID="10" presetClass="entr" presetSubtype="0"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childTnLst>
                          </p:cTn>
                        </p:par>
                        <p:par>
                          <p:cTn id="40" fill="hold">
                            <p:stCondLst>
                              <p:cond delay="7500"/>
                            </p:stCondLst>
                            <p:childTnLst>
                              <p:par>
                                <p:cTn id="41" presetID="10" presetClass="entr" presetSubtype="0" fill="hold" grpId="0" nodeType="afterEffect">
                                  <p:stCondLst>
                                    <p:cond delay="1000"/>
                                  </p:stCondLst>
                                  <p:childTnLst>
                                    <p:set>
                                      <p:cBhvr>
                                        <p:cTn id="42" dur="1" fill="hold">
                                          <p:stCondLst>
                                            <p:cond delay="0"/>
                                          </p:stCondLst>
                                        </p:cTn>
                                        <p:tgtEl>
                                          <p:spTgt spid="47">
                                            <p:txEl>
                                              <p:pRg st="0" end="0"/>
                                            </p:txEl>
                                          </p:spTgt>
                                        </p:tgtEl>
                                        <p:attrNameLst>
                                          <p:attrName>style.visibility</p:attrName>
                                        </p:attrNameLst>
                                      </p:cBhvr>
                                      <p:to>
                                        <p:strVal val="visible"/>
                                      </p:to>
                                    </p:set>
                                    <p:animEffect transition="in" filter="fade">
                                      <p:cBhvr>
                                        <p:cTn id="43" dur="500"/>
                                        <p:tgtEl>
                                          <p:spTgt spid="47">
                                            <p:txEl>
                                              <p:pRg st="0" end="0"/>
                                            </p:txEl>
                                          </p:spTgt>
                                        </p:tgtEl>
                                      </p:cBhvr>
                                    </p:animEffect>
                                  </p:childTnLst>
                                </p:cTn>
                              </p:par>
                            </p:childTnLst>
                          </p:cTn>
                        </p:par>
                        <p:par>
                          <p:cTn id="44" fill="hold">
                            <p:stCondLst>
                              <p:cond delay="9000"/>
                            </p:stCondLst>
                            <p:childTnLst>
                              <p:par>
                                <p:cTn id="45" presetID="10" presetClass="entr" presetSubtype="0" fill="hold" grpId="0" nodeType="afterEffect">
                                  <p:stCondLst>
                                    <p:cond delay="1000"/>
                                  </p:stCondLst>
                                  <p:childTnLst>
                                    <p:set>
                                      <p:cBhvr>
                                        <p:cTn id="46" dur="1" fill="hold">
                                          <p:stCondLst>
                                            <p:cond delay="0"/>
                                          </p:stCondLst>
                                        </p:cTn>
                                        <p:tgtEl>
                                          <p:spTgt spid="47">
                                            <p:txEl>
                                              <p:pRg st="1" end="1"/>
                                            </p:txEl>
                                          </p:spTgt>
                                        </p:tgtEl>
                                        <p:attrNameLst>
                                          <p:attrName>style.visibility</p:attrName>
                                        </p:attrNameLst>
                                      </p:cBhvr>
                                      <p:to>
                                        <p:strVal val="visible"/>
                                      </p:to>
                                    </p:set>
                                    <p:animEffect transition="in" filter="fade">
                                      <p:cBhvr>
                                        <p:cTn id="47" dur="500"/>
                                        <p:tgtEl>
                                          <p:spTgt spid="47">
                                            <p:txEl>
                                              <p:pRg st="1" end="1"/>
                                            </p:txEl>
                                          </p:spTgt>
                                        </p:tgtEl>
                                      </p:cBhvr>
                                    </p:animEffect>
                                  </p:childTnLst>
                                </p:cTn>
                              </p:par>
                            </p:childTnLst>
                          </p:cTn>
                        </p:par>
                        <p:par>
                          <p:cTn id="48" fill="hold">
                            <p:stCondLst>
                              <p:cond delay="10500"/>
                            </p:stCondLst>
                            <p:childTnLst>
                              <p:par>
                                <p:cTn id="49" presetID="10" presetClass="entr" presetSubtype="0" fill="hold" grpId="0" nodeType="afterEffect">
                                  <p:stCondLst>
                                    <p:cond delay="1000"/>
                                  </p:stCondLst>
                                  <p:childTnLst>
                                    <p:set>
                                      <p:cBhvr>
                                        <p:cTn id="50" dur="1" fill="hold">
                                          <p:stCondLst>
                                            <p:cond delay="0"/>
                                          </p:stCondLst>
                                        </p:cTn>
                                        <p:tgtEl>
                                          <p:spTgt spid="47">
                                            <p:txEl>
                                              <p:pRg st="2" end="2"/>
                                            </p:txEl>
                                          </p:spTgt>
                                        </p:tgtEl>
                                        <p:attrNameLst>
                                          <p:attrName>style.visibility</p:attrName>
                                        </p:attrNameLst>
                                      </p:cBhvr>
                                      <p:to>
                                        <p:strVal val="visible"/>
                                      </p:to>
                                    </p:set>
                                    <p:animEffect transition="in" filter="fade">
                                      <p:cBhvr>
                                        <p:cTn id="51" dur="500"/>
                                        <p:tgtEl>
                                          <p:spTgt spid="47">
                                            <p:txEl>
                                              <p:pRg st="2" end="2"/>
                                            </p:txEl>
                                          </p:spTgt>
                                        </p:tgtEl>
                                      </p:cBhvr>
                                    </p:animEffect>
                                  </p:childTnLst>
                                </p:cTn>
                              </p:par>
                            </p:childTnLst>
                          </p:cTn>
                        </p:par>
                        <p:par>
                          <p:cTn id="52" fill="hold">
                            <p:stCondLst>
                              <p:cond delay="12000"/>
                            </p:stCondLst>
                            <p:childTnLst>
                              <p:par>
                                <p:cTn id="53" presetID="2" presetClass="entr" presetSubtype="8"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0-#ppt_w/2"/>
                                          </p:val>
                                        </p:tav>
                                        <p:tav tm="100000">
                                          <p:val>
                                            <p:strVal val="#ppt_x"/>
                                          </p:val>
                                        </p:tav>
                                      </p:tavLst>
                                    </p:anim>
                                    <p:anim calcmode="lin" valueType="num">
                                      <p:cBhvr additive="base">
                                        <p:cTn id="56" dur="500" fill="hold"/>
                                        <p:tgtEl>
                                          <p:spTgt spid="48"/>
                                        </p:tgtEl>
                                        <p:attrNameLst>
                                          <p:attrName>ppt_y</p:attrName>
                                        </p:attrNameLst>
                                      </p:cBhvr>
                                      <p:tavLst>
                                        <p:tav tm="0">
                                          <p:val>
                                            <p:strVal val="#ppt_y"/>
                                          </p:val>
                                        </p:tav>
                                        <p:tav tm="100000">
                                          <p:val>
                                            <p:strVal val="#ppt_y"/>
                                          </p:val>
                                        </p:tav>
                                      </p:tavLst>
                                    </p:anim>
                                  </p:childTnLst>
                                </p:cTn>
                              </p:par>
                            </p:childTnLst>
                          </p:cTn>
                        </p:par>
                        <p:par>
                          <p:cTn id="57" fill="hold">
                            <p:stCondLst>
                              <p:cond delay="12500"/>
                            </p:stCondLst>
                            <p:childTnLst>
                              <p:par>
                                <p:cTn id="58" presetID="2" presetClass="entr" presetSubtype="8"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0-#ppt_w/2"/>
                                          </p:val>
                                        </p:tav>
                                        <p:tav tm="100000">
                                          <p:val>
                                            <p:strVal val="#ppt_x"/>
                                          </p:val>
                                        </p:tav>
                                      </p:tavLst>
                                    </p:anim>
                                    <p:anim calcmode="lin" valueType="num">
                                      <p:cBhvr additive="base">
                                        <p:cTn id="61"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build="p"/>
      <p:bldP spid="44" grpId="0" animBg="1"/>
      <p:bldP spid="39" grpId="0"/>
      <p:bldP spid="42" grpId="0" build="p"/>
      <p:bldP spid="4" grpId="0" animBg="1"/>
      <p:bldP spid="151555" grpId="0" build="p"/>
      <p:bldP spid="48" grpId="0" animBg="1"/>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 Single Corner Rectangle 22"/>
          <p:cNvSpPr/>
          <p:nvPr>
            <p:custDataLst>
              <p:tags r:id="rId1"/>
            </p:custDataLst>
          </p:nvPr>
        </p:nvSpPr>
        <p:spPr bwMode="auto">
          <a:xfrm rot="10800000" flipV="1">
            <a:off x="583373" y="3314700"/>
            <a:ext cx="8560626" cy="1160044"/>
          </a:xfrm>
          <a:prstGeom prst="round1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Round Single Corner Rectangle 23"/>
          <p:cNvSpPr>
            <a:spLocks noChangeAspect="1"/>
          </p:cNvSpPr>
          <p:nvPr>
            <p:custDataLst>
              <p:tags r:id="rId2"/>
            </p:custDataLst>
          </p:nvPr>
        </p:nvSpPr>
        <p:spPr bwMode="auto">
          <a:xfrm flipH="1" flipV="1">
            <a:off x="571500" y="4971467"/>
            <a:ext cx="8572500" cy="1315031"/>
          </a:xfrm>
          <a:prstGeom prst="round1Rect">
            <a:avLst/>
          </a:prstGeom>
          <a:solidFill>
            <a:srgbClr val="9897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28" name="Picture 27"/>
          <p:cNvPicPr>
            <a:picLocks noChangeAspect="1"/>
          </p:cNvPicPr>
          <p:nvPr>
            <p:custDataLst>
              <p:tags r:id="rId3"/>
            </p:custDataLst>
          </p:nvPr>
        </p:nvPicPr>
        <p:blipFill>
          <a:blip r:embed="rId15" cstate="email">
            <a:extLst>
              <a:ext uri="{28A0092B-C50C-407E-A947-70E740481C1C}">
                <a14:useLocalDpi xmlns:a14="http://schemas.microsoft.com/office/drawing/2010/main" val="0"/>
              </a:ext>
            </a:extLst>
          </a:blip>
          <a:stretch>
            <a:fillRect/>
          </a:stretch>
        </p:blipFill>
        <p:spPr>
          <a:xfrm flipH="1">
            <a:off x="114299" y="3428999"/>
            <a:ext cx="265999" cy="685800"/>
          </a:xfrm>
          <a:prstGeom prst="rect">
            <a:avLst/>
          </a:prstGeom>
        </p:spPr>
      </p:pic>
      <p:sp>
        <p:nvSpPr>
          <p:cNvPr id="13" name="Content Placeholder 6"/>
          <p:cNvSpPr txBox="1">
            <a:spLocks/>
          </p:cNvSpPr>
          <p:nvPr>
            <p:custDataLst>
              <p:tags r:id="rId4"/>
            </p:custDataLst>
          </p:nvPr>
        </p:nvSpPr>
        <p:spPr bwMode="auto">
          <a:xfrm>
            <a:off x="679449" y="3314700"/>
            <a:ext cx="8350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2400"/>
              </a:spcBef>
              <a:buFontTx/>
              <a:buNone/>
              <a:defRPr/>
            </a:pPr>
            <a:r>
              <a:rPr lang="fr-CA" sz="2400" dirty="0">
                <a:cs typeface="+mn-cs"/>
              </a:rPr>
              <a:t>Nous devons maintenant être en mesure de faire ce qui suit :</a:t>
            </a:r>
          </a:p>
        </p:txBody>
      </p:sp>
      <p:grpSp>
        <p:nvGrpSpPr>
          <p:cNvPr id="2" name="Group 1"/>
          <p:cNvGrpSpPr/>
          <p:nvPr>
            <p:custDataLst>
              <p:tags r:id="rId5"/>
            </p:custDataLst>
          </p:nvPr>
        </p:nvGrpSpPr>
        <p:grpSpPr>
          <a:xfrm>
            <a:off x="1" y="1028700"/>
            <a:ext cx="9143999" cy="2286000"/>
            <a:chOff x="1" y="1028700"/>
            <a:chExt cx="8801099" cy="1919598"/>
          </a:xfrm>
        </p:grpSpPr>
        <p:sp>
          <p:nvSpPr>
            <p:cNvPr id="25" name="Round Single Corner Rectangle 24"/>
            <p:cNvSpPr/>
            <p:nvPr/>
          </p:nvSpPr>
          <p:spPr bwMode="auto">
            <a:xfrm rot="10800000" flipH="1" flipV="1">
              <a:off x="1" y="1028701"/>
              <a:ext cx="8343900" cy="1160044"/>
            </a:xfrm>
            <a:prstGeom prst="round1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6" name="Round Single Corner Rectangle 25"/>
            <p:cNvSpPr>
              <a:spLocks noChangeAspect="1"/>
            </p:cNvSpPr>
            <p:nvPr/>
          </p:nvSpPr>
          <p:spPr bwMode="auto">
            <a:xfrm flipV="1">
              <a:off x="1" y="1861867"/>
              <a:ext cx="8343900" cy="1086431"/>
            </a:xfrm>
            <a:prstGeom prst="round1Rect">
              <a:avLst/>
            </a:prstGeom>
            <a:solidFill>
              <a:srgbClr val="98978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2" name="Content Placeholder 6"/>
            <p:cNvSpPr txBox="1">
              <a:spLocks/>
            </p:cNvSpPr>
            <p:nvPr/>
          </p:nvSpPr>
          <p:spPr bwMode="auto">
            <a:xfrm>
              <a:off x="228600" y="1028700"/>
              <a:ext cx="720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2400"/>
                </a:spcBef>
                <a:buFontTx/>
                <a:buNone/>
                <a:defRPr/>
              </a:pPr>
              <a:r>
                <a:rPr lang="fr-CA" sz="2400" dirty="0">
                  <a:cs typeface="+mn-cs"/>
                </a:rPr>
                <a:t>Au cours de la première partie de la Demi-heure Impact, nous avons vu que :</a:t>
              </a:r>
            </a:p>
            <a:p>
              <a:pPr marL="0" indent="0">
                <a:lnSpc>
                  <a:spcPct val="100000"/>
                </a:lnSpc>
                <a:spcBef>
                  <a:spcPts val="2400"/>
                </a:spcBef>
                <a:buFontTx/>
                <a:buNone/>
                <a:defRPr/>
              </a:pPr>
              <a:endParaRPr lang="en-CA" dirty="0">
                <a:cs typeface="+mn-cs"/>
              </a:endParaRPr>
            </a:p>
          </p:txBody>
        </p:sp>
        <p:pic>
          <p:nvPicPr>
            <p:cNvPr id="21" name="Picture 2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8541835" y="1143000"/>
              <a:ext cx="259265" cy="685800"/>
            </a:xfrm>
            <a:prstGeom prst="rect">
              <a:avLst/>
            </a:prstGeom>
          </p:spPr>
        </p:pic>
        <p:pic>
          <p:nvPicPr>
            <p:cNvPr id="4" name="Picture 3" descr="time.corp.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7543800" y="1176069"/>
              <a:ext cx="571500" cy="571500"/>
            </a:xfrm>
            <a:prstGeom prst="rect">
              <a:avLst/>
            </a:prstGeom>
          </p:spPr>
        </p:pic>
      </p:grpSp>
      <p:sp>
        <p:nvSpPr>
          <p:cNvPr id="139268" name="Rectangle 4"/>
          <p:cNvSpPr>
            <a:spLocks noChangeArrowheads="1"/>
          </p:cNvSpPr>
          <p:nvPr>
            <p:custDataLst>
              <p:tags r:id="rId6"/>
            </p:custDataLst>
          </p:nvPr>
        </p:nvSpPr>
        <p:spPr bwMode="auto">
          <a:xfrm>
            <a:off x="114300" y="228600"/>
            <a:ext cx="8696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endParaRPr lang="en-CA"/>
          </a:p>
        </p:txBody>
      </p:sp>
      <p:sp>
        <p:nvSpPr>
          <p:cNvPr id="139269" name="Title 1"/>
          <p:cNvSpPr>
            <a:spLocks noGrp="1"/>
          </p:cNvSpPr>
          <p:nvPr>
            <p:ph type="title"/>
            <p:custDataLst>
              <p:tags r:id="rId7"/>
            </p:custDataLst>
          </p:nvPr>
        </p:nvSpPr>
        <p:spPr>
          <a:xfrm>
            <a:off x="336550" y="244475"/>
            <a:ext cx="8350250" cy="441325"/>
          </a:xfrm>
        </p:spPr>
        <p:txBody>
          <a:bodyPr/>
          <a:lstStyle/>
          <a:p>
            <a:pPr>
              <a:defRPr/>
            </a:pPr>
            <a:r>
              <a:rPr lang="fr-CA" sz="2400" b="1" dirty="0">
                <a:solidFill>
                  <a:schemeClr val="tx1">
                    <a:lumMod val="50000"/>
                  </a:schemeClr>
                </a:solidFill>
                <a:cs typeface="+mj-cs"/>
              </a:rPr>
              <a:t>Contexte</a:t>
            </a:r>
            <a:endParaRPr lang="en-CA" sz="2400" b="1" dirty="0">
              <a:solidFill>
                <a:schemeClr val="tx1">
                  <a:lumMod val="50000"/>
                </a:schemeClr>
              </a:solidFill>
              <a:cs typeface="+mj-cs"/>
            </a:endParaRPr>
          </a:p>
        </p:txBody>
      </p:sp>
      <p:sp>
        <p:nvSpPr>
          <p:cNvPr id="139266" name="Content Placeholder 6"/>
          <p:cNvSpPr>
            <a:spLocks noGrp="1"/>
          </p:cNvSpPr>
          <p:nvPr>
            <p:ph idx="1"/>
            <p:custDataLst>
              <p:tags r:id="rId8"/>
            </p:custDataLst>
          </p:nvPr>
        </p:nvSpPr>
        <p:spPr>
          <a:xfrm>
            <a:off x="685800" y="2057400"/>
            <a:ext cx="6743700" cy="457200"/>
          </a:xfrm>
        </p:spPr>
        <p:txBody>
          <a:bodyPr/>
          <a:lstStyle/>
          <a:p>
            <a:pPr marL="0" indent="0">
              <a:lnSpc>
                <a:spcPct val="100000"/>
              </a:lnSpc>
              <a:spcBef>
                <a:spcPts val="2400"/>
              </a:spcBef>
              <a:buNone/>
              <a:defRPr/>
            </a:pPr>
            <a:r>
              <a:rPr lang="fr-CA" sz="1800" b="1" dirty="0">
                <a:solidFill>
                  <a:schemeClr val="tx1">
                    <a:lumMod val="50000"/>
                  </a:schemeClr>
                </a:solidFill>
                <a:ea typeface="ＭＳ Ｐゴシック" charset="-128"/>
                <a:cs typeface="Arial" pitchFamily="34" charset="0"/>
              </a:rPr>
              <a:t>GPJ a une proposition intéressante et une solide gamme de sites Web</a:t>
            </a:r>
            <a:r>
              <a:rPr lang="fr-CA" sz="1800" dirty="0">
                <a:solidFill>
                  <a:schemeClr val="tx1">
                    <a:lumMod val="50000"/>
                  </a:schemeClr>
                </a:solidFill>
                <a:ea typeface="ＭＳ Ｐゴシック" charset="-128"/>
                <a:cs typeface="Arial" pitchFamily="34" charset="0"/>
              </a:rPr>
              <a:t>.</a:t>
            </a:r>
          </a:p>
        </p:txBody>
      </p:sp>
      <p:sp>
        <p:nvSpPr>
          <p:cNvPr id="35" name="Content Placeholder 6"/>
          <p:cNvSpPr txBox="1">
            <a:spLocks/>
          </p:cNvSpPr>
          <p:nvPr>
            <p:custDataLst>
              <p:tags r:id="rId9"/>
            </p:custDataLst>
          </p:nvPr>
        </p:nvSpPr>
        <p:spPr bwMode="auto">
          <a:xfrm>
            <a:off x="685800" y="2628900"/>
            <a:ext cx="7200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2400"/>
              </a:spcBef>
              <a:buFontTx/>
              <a:buNone/>
              <a:defRPr/>
            </a:pPr>
            <a:r>
              <a:rPr lang="fr-CA" sz="1800" dirty="0">
                <a:solidFill>
                  <a:schemeClr val="tx1">
                    <a:lumMod val="50000"/>
                  </a:schemeClr>
                </a:solidFill>
                <a:cs typeface="+mn-cs"/>
              </a:rPr>
              <a:t>La plupart des entreprises canadiennes ont maintenant un site Web (plus de 70 %)</a:t>
            </a:r>
          </a:p>
        </p:txBody>
      </p:sp>
      <p:sp>
        <p:nvSpPr>
          <p:cNvPr id="5" name="Rectangle 4"/>
          <p:cNvSpPr/>
          <p:nvPr>
            <p:custDataLst>
              <p:tags r:id="rId10"/>
            </p:custDataLst>
          </p:nvPr>
        </p:nvSpPr>
        <p:spPr bwMode="auto">
          <a:xfrm>
            <a:off x="571500" y="4114800"/>
            <a:ext cx="8572500" cy="1143000"/>
          </a:xfrm>
          <a:prstGeom prst="rect">
            <a:avLst/>
          </a:prstGeom>
          <a:solidFill>
            <a:srgbClr val="999889"/>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36" name="Content Placeholder 6"/>
          <p:cNvSpPr txBox="1">
            <a:spLocks/>
          </p:cNvSpPr>
          <p:nvPr>
            <p:custDataLst>
              <p:tags r:id="rId11"/>
            </p:custDataLst>
          </p:nvPr>
        </p:nvSpPr>
        <p:spPr bwMode="auto">
          <a:xfrm>
            <a:off x="800100" y="4229100"/>
            <a:ext cx="8000999"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2400"/>
              </a:spcBef>
              <a:buNone/>
              <a:defRPr/>
            </a:pPr>
            <a:r>
              <a:rPr lang="fr-CA" sz="1800" dirty="0">
                <a:cs typeface="+mn-cs"/>
              </a:rPr>
              <a:t>Approcher les clients qui ont déjà un site Web et leur faire comprendre qu’ils ont besoin d’un site créé par GPJ</a:t>
            </a:r>
          </a:p>
        </p:txBody>
      </p:sp>
      <p:sp>
        <p:nvSpPr>
          <p:cNvPr id="37" name="Content Placeholder 6"/>
          <p:cNvSpPr txBox="1">
            <a:spLocks/>
          </p:cNvSpPr>
          <p:nvPr>
            <p:custDataLst>
              <p:tags r:id="rId12"/>
            </p:custDataLst>
          </p:nvPr>
        </p:nvSpPr>
        <p:spPr bwMode="auto">
          <a:xfrm>
            <a:off x="800100" y="4914900"/>
            <a:ext cx="8229601"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2400"/>
              </a:spcBef>
              <a:buNone/>
              <a:defRPr/>
            </a:pPr>
            <a:r>
              <a:rPr lang="fr-CA" sz="1800" dirty="0">
                <a:cs typeface="+mn-cs"/>
              </a:rPr>
              <a:t>Expliquer l’importance d’avoir un bon site Web avec un bon contenu pour bénéficier d’un bon rang. Avec tous les changements aux algorithmes des moteurs de recherche, l’optimisation pour moteurs de recherche ne suffit plus à assurer la visibilité des sites Web dans les résultats de recherche naturelle.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1500"/>
                                  </p:stCondLst>
                                  <p:childTnLst>
                                    <p:set>
                                      <p:cBhvr>
                                        <p:cTn id="11" dur="1" fill="hold">
                                          <p:stCondLst>
                                            <p:cond delay="0"/>
                                          </p:stCondLst>
                                        </p:cTn>
                                        <p:tgtEl>
                                          <p:spTgt spid="139266">
                                            <p:txEl>
                                              <p:pRg st="0" end="0"/>
                                            </p:txEl>
                                          </p:spTgt>
                                        </p:tgtEl>
                                        <p:attrNameLst>
                                          <p:attrName>style.visibility</p:attrName>
                                        </p:attrNameLst>
                                      </p:cBhvr>
                                      <p:to>
                                        <p:strVal val="visible"/>
                                      </p:to>
                                    </p:set>
                                    <p:animEffect transition="in" filter="fade">
                                      <p:cBhvr>
                                        <p:cTn id="12" dur="500"/>
                                        <p:tgtEl>
                                          <p:spTgt spid="139266">
                                            <p:txEl>
                                              <p:pRg st="0" end="0"/>
                                            </p:txEl>
                                          </p:spTgt>
                                        </p:tgtEl>
                                      </p:cBhvr>
                                    </p:animEffect>
                                  </p:childTnLst>
                                </p:cTn>
                              </p:par>
                            </p:childTnLst>
                          </p:cTn>
                        </p:par>
                        <p:par>
                          <p:cTn id="13" fill="hold">
                            <p:stCondLst>
                              <p:cond delay="2500"/>
                            </p:stCondLst>
                            <p:childTnLst>
                              <p:par>
                                <p:cTn id="14" presetID="10" presetClass="entr" presetSubtype="0" fill="hold" grpId="0" nodeType="afterEffect">
                                  <p:stCondLst>
                                    <p:cond delay="200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par>
                          <p:cTn id="17" fill="hold">
                            <p:stCondLst>
                              <p:cond delay="5000"/>
                            </p:stCondLst>
                            <p:childTnLst>
                              <p:par>
                                <p:cTn id="18" presetID="1" presetClass="entr" presetSubtype="0" fill="hold" grpId="0" nodeType="afterEffect">
                                  <p:stCondLst>
                                    <p:cond delay="200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7000"/>
                            </p:stCondLst>
                            <p:childTnLst>
                              <p:par>
                                <p:cTn id="21" presetID="10" presetClass="entr" presetSubtype="0" fill="hold" grpId="0" nodeType="afterEffect">
                                  <p:stCondLst>
                                    <p:cond delay="20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9500"/>
                            </p:stCondLst>
                            <p:childTnLst>
                              <p:par>
                                <p:cTn id="25" presetID="10" presetClass="entr" presetSubtype="0" fill="hold" grpId="0" nodeType="afterEffect">
                                  <p:stCondLst>
                                    <p:cond delay="350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9266" grpId="0" build="p"/>
      <p:bldP spid="35" grpId="0"/>
      <p:bldP spid="36" grpId="0"/>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custDataLst>
              <p:tags r:id="rId1"/>
            </p:custDataLst>
          </p:nvPr>
        </p:nvPicPr>
        <p:blipFill>
          <a:blip r:embed="rId13" cstate="email">
            <a:extLst>
              <a:ext uri="{28A0092B-C50C-407E-A947-70E740481C1C}">
                <a14:useLocalDpi xmlns:a14="http://schemas.microsoft.com/office/drawing/2010/main" val="0"/>
              </a:ext>
            </a:extLst>
          </a:blip>
          <a:stretch>
            <a:fillRect/>
          </a:stretch>
        </p:blipFill>
        <p:spPr>
          <a:xfrm>
            <a:off x="0" y="0"/>
            <a:ext cx="9144000" cy="6303264"/>
          </a:xfrm>
          <a:prstGeom prst="rect">
            <a:avLst/>
          </a:prstGeom>
        </p:spPr>
      </p:pic>
      <p:grpSp>
        <p:nvGrpSpPr>
          <p:cNvPr id="4" name="Group 3"/>
          <p:cNvGrpSpPr/>
          <p:nvPr>
            <p:custDataLst>
              <p:tags r:id="rId2"/>
            </p:custDataLst>
          </p:nvPr>
        </p:nvGrpSpPr>
        <p:grpSpPr>
          <a:xfrm>
            <a:off x="0" y="3314699"/>
            <a:ext cx="4800600" cy="2988565"/>
            <a:chOff x="0" y="3314700"/>
            <a:chExt cx="4800600" cy="2875367"/>
          </a:xfrm>
        </p:grpSpPr>
        <p:sp>
          <p:nvSpPr>
            <p:cNvPr id="48" name="Round Single Corner Rectangle 47"/>
            <p:cNvSpPr>
              <a:spLocks noChangeAspect="1"/>
            </p:cNvSpPr>
            <p:nvPr/>
          </p:nvSpPr>
          <p:spPr bwMode="auto">
            <a:xfrm rot="10800000" flipH="1">
              <a:off x="0" y="3886200"/>
              <a:ext cx="4800600" cy="2303867"/>
            </a:xfrm>
            <a:prstGeom prst="round1Rect">
              <a:avLst/>
            </a:prstGeom>
            <a:solidFill>
              <a:srgbClr val="B0A69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9" name="Rectangle 48"/>
            <p:cNvSpPr/>
            <p:nvPr/>
          </p:nvSpPr>
          <p:spPr bwMode="auto">
            <a:xfrm>
              <a:off x="0" y="3314700"/>
              <a:ext cx="342900" cy="571500"/>
            </a:xfrm>
            <a:prstGeom prst="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0" name="Round Single Corner Rectangle 49"/>
            <p:cNvSpPr>
              <a:spLocks noChangeAspect="1"/>
            </p:cNvSpPr>
            <p:nvPr/>
          </p:nvSpPr>
          <p:spPr bwMode="auto">
            <a:xfrm>
              <a:off x="228600" y="3314700"/>
              <a:ext cx="4572000" cy="1371600"/>
            </a:xfrm>
            <a:prstGeom prst="round1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1" name="Content Placeholder 2"/>
            <p:cNvSpPr txBox="1">
              <a:spLocks/>
            </p:cNvSpPr>
            <p:nvPr/>
          </p:nvSpPr>
          <p:spPr bwMode="auto">
            <a:xfrm>
              <a:off x="342900" y="3424672"/>
              <a:ext cx="29718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600"/>
                </a:spcBef>
                <a:buNone/>
              </a:pPr>
              <a:r>
                <a:rPr lang="en-CA" sz="1400" dirty="0" err="1" smtClean="0">
                  <a:latin typeface="Arial" charset="0"/>
                </a:rPr>
                <a:t>Identifiez</a:t>
              </a:r>
              <a:r>
                <a:rPr lang="en-CA" sz="1400" dirty="0" smtClean="0">
                  <a:latin typeface="Arial" charset="0"/>
                </a:rPr>
                <a:t> </a:t>
              </a:r>
              <a:r>
                <a:rPr lang="en-CA" sz="1400" dirty="0" err="1" smtClean="0">
                  <a:latin typeface="Arial" charset="0"/>
                </a:rPr>
                <a:t>vos</a:t>
              </a:r>
              <a:r>
                <a:rPr lang="en-CA" sz="1400" dirty="0" smtClean="0">
                  <a:latin typeface="Arial" charset="0"/>
                </a:rPr>
                <a:t> clients qui </a:t>
              </a:r>
              <a:r>
                <a:rPr lang="en-CA" sz="1400" dirty="0" err="1" smtClean="0">
                  <a:latin typeface="Arial" charset="0"/>
                </a:rPr>
                <a:t>auraient</a:t>
              </a:r>
              <a:r>
                <a:rPr lang="en-CA" sz="1400" dirty="0" smtClean="0">
                  <a:latin typeface="Arial" charset="0"/>
                </a:rPr>
                <a:t> </a:t>
              </a:r>
              <a:r>
                <a:rPr lang="en-CA" sz="1400" dirty="0" err="1" smtClean="0">
                  <a:latin typeface="Arial" charset="0"/>
                </a:rPr>
                <a:t>besoin</a:t>
              </a:r>
              <a:r>
                <a:rPr lang="en-CA" sz="1400" dirty="0" smtClean="0">
                  <a:latin typeface="Arial" charset="0"/>
                </a:rPr>
                <a:t> d’un </a:t>
              </a:r>
              <a:r>
                <a:rPr lang="en-CA" sz="1800" dirty="0" err="1" smtClean="0">
                  <a:latin typeface="Arial" charset="0"/>
                </a:rPr>
                <a:t>deuxième</a:t>
              </a:r>
              <a:r>
                <a:rPr lang="en-CA" sz="1800" dirty="0" smtClean="0">
                  <a:latin typeface="Arial" charset="0"/>
                </a:rPr>
                <a:t> site Web</a:t>
              </a:r>
              <a:endParaRPr lang="en-CA" sz="1800" dirty="0">
                <a:latin typeface="Arial" charset="0"/>
              </a:endParaRPr>
            </a:p>
          </p:txBody>
        </p:sp>
        <p:pic>
          <p:nvPicPr>
            <p:cNvPr id="52" name="Picture 51"/>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4328068" y="5372100"/>
              <a:ext cx="129632" cy="342900"/>
            </a:xfrm>
            <a:prstGeom prst="rect">
              <a:avLst/>
            </a:prstGeom>
          </p:spPr>
        </p:pic>
        <p:pic>
          <p:nvPicPr>
            <p:cNvPr id="56" name="Picture 55"/>
            <p:cNvPicPr>
              <a:picLocks noChangeAspect="1"/>
            </p:cNvPicPr>
            <p:nvPr/>
          </p:nvPicPr>
          <p:blipFill>
            <a:blip r:embed="rId15" cstate="email">
              <a:alphaModFix amt="30000"/>
              <a:extLst>
                <a:ext uri="{28A0092B-C50C-407E-A947-70E740481C1C}">
                  <a14:useLocalDpi xmlns:a14="http://schemas.microsoft.com/office/drawing/2010/main" val="0"/>
                </a:ext>
              </a:extLst>
            </a:blip>
            <a:stretch>
              <a:fillRect/>
            </a:stretch>
          </p:blipFill>
          <p:spPr>
            <a:xfrm>
              <a:off x="4000500" y="3942065"/>
              <a:ext cx="571499" cy="546956"/>
            </a:xfrm>
            <a:prstGeom prst="rect">
              <a:avLst/>
            </a:prstGeom>
          </p:spPr>
        </p:pic>
        <p:pic>
          <p:nvPicPr>
            <p:cNvPr id="55" name="Picture 54"/>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3131771" y="3657600"/>
              <a:ext cx="868729" cy="831421"/>
            </a:xfrm>
            <a:prstGeom prst="rect">
              <a:avLst/>
            </a:prstGeom>
          </p:spPr>
        </p:pic>
      </p:grpSp>
      <p:grpSp>
        <p:nvGrpSpPr>
          <p:cNvPr id="3" name="Group 2"/>
          <p:cNvGrpSpPr/>
          <p:nvPr>
            <p:custDataLst>
              <p:tags r:id="rId3"/>
            </p:custDataLst>
          </p:nvPr>
        </p:nvGrpSpPr>
        <p:grpSpPr>
          <a:xfrm>
            <a:off x="5372100" y="800100"/>
            <a:ext cx="3771900" cy="2286000"/>
            <a:chOff x="5372100" y="1143000"/>
            <a:chExt cx="3771900" cy="2286000"/>
          </a:xfrm>
        </p:grpSpPr>
        <p:sp>
          <p:nvSpPr>
            <p:cNvPr id="40" name="Round Single Corner Rectangle 39"/>
            <p:cNvSpPr>
              <a:spLocks noChangeAspect="1"/>
            </p:cNvSpPr>
            <p:nvPr/>
          </p:nvSpPr>
          <p:spPr bwMode="auto">
            <a:xfrm rot="10800000">
              <a:off x="5372100" y="1371600"/>
              <a:ext cx="3771900" cy="2057400"/>
            </a:xfrm>
            <a:prstGeom prst="round1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8" name="Rectangle 27"/>
            <p:cNvSpPr/>
            <p:nvPr/>
          </p:nvSpPr>
          <p:spPr bwMode="auto">
            <a:xfrm>
              <a:off x="8801100" y="1143000"/>
              <a:ext cx="342900" cy="685800"/>
            </a:xfrm>
            <a:prstGeom prst="rect">
              <a:avLst/>
            </a:prstGeom>
            <a:solidFill>
              <a:schemeClr val="accent6">
                <a:lumMod val="75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1" name="Round Single Corner Rectangle 40"/>
            <p:cNvSpPr>
              <a:spLocks noChangeAspect="1"/>
            </p:cNvSpPr>
            <p:nvPr/>
          </p:nvSpPr>
          <p:spPr bwMode="auto">
            <a:xfrm flipH="1">
              <a:off x="5372100" y="1143000"/>
              <a:ext cx="3543300" cy="1371600"/>
            </a:xfrm>
            <a:prstGeom prst="round1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42" name="Content Placeholder 2"/>
            <p:cNvSpPr txBox="1">
              <a:spLocks/>
            </p:cNvSpPr>
            <p:nvPr/>
          </p:nvSpPr>
          <p:spPr bwMode="auto">
            <a:xfrm>
              <a:off x="5585368" y="1257300"/>
              <a:ext cx="2415632"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600"/>
                </a:spcBef>
                <a:buNone/>
              </a:pPr>
              <a:r>
                <a:rPr lang="fr-CA" sz="1400" b="0" dirty="0" smtClean="0">
                  <a:latin typeface="Arial" charset="0"/>
                </a:rPr>
                <a:t>Identifiez vos clients qui sont intéressés dans </a:t>
              </a:r>
              <a:r>
                <a:rPr lang="fr-CA" sz="1400" dirty="0" smtClean="0">
                  <a:latin typeface="Arial" charset="0"/>
                </a:rPr>
                <a:t>une conception bonifiée et  modernisez leur site à pour un </a:t>
              </a:r>
              <a:r>
                <a:rPr lang="fr-CA" sz="1600" dirty="0" smtClean="0">
                  <a:latin typeface="Arial" charset="0"/>
                </a:rPr>
                <a:t> </a:t>
              </a:r>
              <a:r>
                <a:rPr lang="fr-CA" sz="1600" dirty="0" err="1" smtClean="0">
                  <a:latin typeface="Arial" charset="0"/>
                </a:rPr>
                <a:t>WebMax</a:t>
              </a:r>
              <a:endParaRPr lang="fr-CA" sz="1600" dirty="0">
                <a:latin typeface="Arial" charset="0"/>
              </a:endParaRPr>
            </a:p>
          </p:txBody>
        </p:sp>
        <p:pic>
          <p:nvPicPr>
            <p:cNvPr id="43" name="Picture 42"/>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flipH="1">
              <a:off x="5585368" y="2743200"/>
              <a:ext cx="129632" cy="342900"/>
            </a:xfrm>
            <a:prstGeom prst="rect">
              <a:avLst/>
            </a:prstGeom>
          </p:spPr>
        </p:pic>
        <p:pic>
          <p:nvPicPr>
            <p:cNvPr id="45" name="Picture 44"/>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7937500" y="1485900"/>
              <a:ext cx="749300" cy="717121"/>
            </a:xfrm>
            <a:prstGeom prst="rect">
              <a:avLst/>
            </a:prstGeom>
          </p:spPr>
        </p:pic>
      </p:grpSp>
      <p:grpSp>
        <p:nvGrpSpPr>
          <p:cNvPr id="2" name="Group 1"/>
          <p:cNvGrpSpPr/>
          <p:nvPr>
            <p:custDataLst>
              <p:tags r:id="rId4"/>
            </p:custDataLst>
          </p:nvPr>
        </p:nvGrpSpPr>
        <p:grpSpPr>
          <a:xfrm>
            <a:off x="0" y="914400"/>
            <a:ext cx="3771900" cy="1943100"/>
            <a:chOff x="0" y="914400"/>
            <a:chExt cx="3771900" cy="1943100"/>
          </a:xfrm>
        </p:grpSpPr>
        <p:sp>
          <p:nvSpPr>
            <p:cNvPr id="32" name="Round Single Corner Rectangle 31"/>
            <p:cNvSpPr>
              <a:spLocks noChangeAspect="1"/>
            </p:cNvSpPr>
            <p:nvPr/>
          </p:nvSpPr>
          <p:spPr bwMode="auto">
            <a:xfrm rot="10800000" flipH="1">
              <a:off x="0" y="1143000"/>
              <a:ext cx="3771900" cy="1714500"/>
            </a:xfrm>
            <a:prstGeom prst="round1Rect">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57699" name="Rectangle 157698"/>
            <p:cNvSpPr/>
            <p:nvPr/>
          </p:nvSpPr>
          <p:spPr bwMode="auto">
            <a:xfrm>
              <a:off x="0" y="914400"/>
              <a:ext cx="342900" cy="457200"/>
            </a:xfrm>
            <a:prstGeom prst="rect">
              <a:avLst/>
            </a:prstGeom>
            <a:solidFill>
              <a:schemeClr val="accent6"/>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33" name="Round Single Corner Rectangle 32"/>
            <p:cNvSpPr>
              <a:spLocks noChangeAspect="1"/>
            </p:cNvSpPr>
            <p:nvPr/>
          </p:nvSpPr>
          <p:spPr bwMode="auto">
            <a:xfrm>
              <a:off x="228600" y="914400"/>
              <a:ext cx="3543300" cy="1371600"/>
            </a:xfrm>
            <a:prstGeom prst="round1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34" name="Content Placeholder 2"/>
            <p:cNvSpPr txBox="1">
              <a:spLocks/>
            </p:cNvSpPr>
            <p:nvPr/>
          </p:nvSpPr>
          <p:spPr bwMode="auto">
            <a:xfrm>
              <a:off x="457200" y="1028700"/>
              <a:ext cx="24003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600"/>
                </a:spcBef>
                <a:buNone/>
              </a:pPr>
              <a:r>
                <a:rPr lang="fr-CA" sz="1400" dirty="0" smtClean="0">
                  <a:latin typeface="Arial" charset="0"/>
                </a:rPr>
                <a:t>Identifiez tous </a:t>
              </a:r>
              <a:r>
                <a:rPr lang="fr-CA" sz="1400" b="0" dirty="0" smtClean="0">
                  <a:latin typeface="Arial" charset="0"/>
                </a:rPr>
                <a:t>vos clients avec un Web Départ  et </a:t>
              </a:r>
              <a:r>
                <a:rPr lang="fr-CA" sz="1400" dirty="0" smtClean="0">
                  <a:latin typeface="Arial" charset="0"/>
                </a:rPr>
                <a:t>démontrer le besoin d’augmenter à un Web Pro</a:t>
              </a:r>
              <a:endParaRPr lang="fr-CA" sz="1600" dirty="0" smtClean="0">
                <a:latin typeface="Arial" charset="0"/>
              </a:endParaRPr>
            </a:p>
            <a:p>
              <a:endParaRPr lang="fr-CA" sz="1200" dirty="0">
                <a:solidFill>
                  <a:schemeClr val="accent6"/>
                </a:solidFill>
                <a:latin typeface="Arial" charset="0"/>
              </a:endParaRPr>
            </a:p>
            <a:p>
              <a:endParaRPr lang="en-CA" sz="1200" dirty="0">
                <a:solidFill>
                  <a:schemeClr val="accent6"/>
                </a:solidFill>
                <a:latin typeface="Arial" charset="0"/>
              </a:endParaRPr>
            </a:p>
          </p:txBody>
        </p:sp>
        <p:pic>
          <p:nvPicPr>
            <p:cNvPr id="35" name="Picture 34"/>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413668" y="2400300"/>
              <a:ext cx="129632" cy="342900"/>
            </a:xfrm>
            <a:prstGeom prst="rect">
              <a:avLst/>
            </a:prstGeom>
          </p:spPr>
        </p:pic>
        <p:pic>
          <p:nvPicPr>
            <p:cNvPr id="25" name="Picture 24"/>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2863447" y="1193800"/>
              <a:ext cx="737406" cy="749300"/>
            </a:xfrm>
            <a:prstGeom prst="rect">
              <a:avLst/>
            </a:prstGeom>
          </p:spPr>
        </p:pic>
      </p:grpSp>
      <p:sp>
        <p:nvSpPr>
          <p:cNvPr id="157698" name="Title 1"/>
          <p:cNvSpPr>
            <a:spLocks noGrp="1"/>
          </p:cNvSpPr>
          <p:nvPr>
            <p:ph type="title"/>
            <p:custDataLst>
              <p:tags r:id="rId5"/>
            </p:custDataLst>
          </p:nvPr>
        </p:nvSpPr>
        <p:spPr>
          <a:xfrm>
            <a:off x="336550" y="244475"/>
            <a:ext cx="8807450" cy="441325"/>
          </a:xfrm>
        </p:spPr>
        <p:txBody>
          <a:bodyPr/>
          <a:lstStyle/>
          <a:p>
            <a:r>
              <a:rPr lang="en-CA" sz="2400" b="1" dirty="0" err="1">
                <a:solidFill>
                  <a:schemeClr val="tx1">
                    <a:lumMod val="50000"/>
                  </a:schemeClr>
                </a:solidFill>
                <a:latin typeface="Arial" charset="0"/>
              </a:rPr>
              <a:t>Vente</a:t>
            </a:r>
            <a:r>
              <a:rPr lang="en-CA" sz="2400" b="1" dirty="0">
                <a:solidFill>
                  <a:schemeClr val="tx1">
                    <a:lumMod val="50000"/>
                  </a:schemeClr>
                </a:solidFill>
                <a:latin typeface="Arial" charset="0"/>
              </a:rPr>
              <a:t> </a:t>
            </a:r>
            <a:r>
              <a:rPr lang="en-CA" sz="2400" b="1" dirty="0" err="1">
                <a:solidFill>
                  <a:schemeClr val="tx1">
                    <a:lumMod val="50000"/>
                  </a:schemeClr>
                </a:solidFill>
                <a:latin typeface="Arial" charset="0"/>
              </a:rPr>
              <a:t>incitative</a:t>
            </a:r>
            <a:r>
              <a:rPr lang="en-CA" sz="2400" b="1" dirty="0">
                <a:solidFill>
                  <a:schemeClr val="tx1">
                    <a:lumMod val="50000"/>
                  </a:schemeClr>
                </a:solidFill>
                <a:latin typeface="Arial" charset="0"/>
              </a:rPr>
              <a:t> – </a:t>
            </a:r>
            <a:r>
              <a:rPr lang="en-CA" sz="2400" b="1" dirty="0" smtClean="0">
                <a:solidFill>
                  <a:schemeClr val="bg1"/>
                </a:solidFill>
                <a:latin typeface="Arial" charset="0"/>
              </a:rPr>
              <a:t>Les </a:t>
            </a:r>
            <a:r>
              <a:rPr lang="en-CA" sz="2400" b="1" dirty="0" err="1" smtClean="0">
                <a:solidFill>
                  <a:schemeClr val="bg1"/>
                </a:solidFill>
                <a:latin typeface="Arial" charset="0"/>
              </a:rPr>
              <a:t>annonceurs</a:t>
            </a:r>
            <a:r>
              <a:rPr lang="en-CA" sz="2400" b="1" dirty="0" smtClean="0">
                <a:solidFill>
                  <a:schemeClr val="bg1"/>
                </a:solidFill>
                <a:latin typeface="Arial" charset="0"/>
              </a:rPr>
              <a:t>  avec un site Web GPJ</a:t>
            </a:r>
            <a:endParaRPr lang="en-CA" sz="2400" b="1" dirty="0">
              <a:solidFill>
                <a:schemeClr val="bg1"/>
              </a:solidFill>
              <a:latin typeface="Arial" charset="0"/>
            </a:endParaRPr>
          </a:p>
        </p:txBody>
      </p:sp>
      <p:sp>
        <p:nvSpPr>
          <p:cNvPr id="157700" name="Slide Number Placeholder 4"/>
          <p:cNvSpPr>
            <a:spLocks noGrp="1"/>
          </p:cNvSpPr>
          <p:nvPr>
            <p:ph type="sldNum" sz="quarter" idx="10"/>
            <p:custDataLst>
              <p:tags r:id="rId6"/>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007B9F2C-8EDC-064C-BB83-DF1D64736BA9}" type="slidenum">
              <a:rPr lang="en-CA" sz="800"/>
              <a:pPr/>
              <a:t>20</a:t>
            </a:fld>
            <a:endParaRPr lang="en-CA" sz="800"/>
          </a:p>
        </p:txBody>
      </p:sp>
      <p:sp>
        <p:nvSpPr>
          <p:cNvPr id="5" name="TextBox 4"/>
          <p:cNvSpPr txBox="1"/>
          <p:nvPr>
            <p:custDataLst>
              <p:tags r:id="rId7"/>
            </p:custDataLst>
          </p:nvPr>
        </p:nvSpPr>
        <p:spPr>
          <a:xfrm>
            <a:off x="457200" y="2400300"/>
            <a:ext cx="2400300" cy="307777"/>
          </a:xfrm>
          <a:prstGeom prst="rect">
            <a:avLst/>
          </a:prstGeom>
          <a:noFill/>
        </p:spPr>
        <p:txBody>
          <a:bodyPr wrap="square" rtlCol="0">
            <a:spAutoFit/>
          </a:bodyPr>
          <a:lstStyle/>
          <a:p>
            <a:pPr marL="0" lvl="1" algn="l"/>
            <a:r>
              <a:rPr lang="fr-CA" sz="1400" b="0" i="1" dirty="0" smtClean="0">
                <a:solidFill>
                  <a:srgbClr val="FFFFFF"/>
                </a:solidFill>
              </a:rPr>
              <a:t>Plus de contenu c’est ROI</a:t>
            </a:r>
            <a:endParaRPr lang="fr-CA" sz="1400" i="1" dirty="0">
              <a:solidFill>
                <a:srgbClr val="FFFFFF"/>
              </a:solidFill>
            </a:endParaRPr>
          </a:p>
        </p:txBody>
      </p:sp>
      <p:sp>
        <p:nvSpPr>
          <p:cNvPr id="44" name="TextBox 43"/>
          <p:cNvSpPr txBox="1"/>
          <p:nvPr>
            <p:custDataLst>
              <p:tags r:id="rId8"/>
            </p:custDataLst>
          </p:nvPr>
        </p:nvSpPr>
        <p:spPr>
          <a:xfrm>
            <a:off x="5715000" y="2286000"/>
            <a:ext cx="3257550" cy="600164"/>
          </a:xfrm>
          <a:prstGeom prst="rect">
            <a:avLst/>
          </a:prstGeom>
          <a:noFill/>
        </p:spPr>
        <p:txBody>
          <a:bodyPr wrap="square" rtlCol="0">
            <a:spAutoFit/>
          </a:bodyPr>
          <a:lstStyle/>
          <a:p>
            <a:pPr marL="803275" lvl="1" indent="-285750" algn="r">
              <a:lnSpc>
                <a:spcPct val="100000"/>
              </a:lnSpc>
              <a:spcBef>
                <a:spcPts val="600"/>
              </a:spcBef>
            </a:pPr>
            <a:r>
              <a:rPr lang="fr-CA" sz="1400" b="0" i="1" dirty="0" smtClean="0">
                <a:solidFill>
                  <a:schemeClr val="bg1"/>
                </a:solidFill>
              </a:rPr>
              <a:t>Utilisez la Galerie des sites Web</a:t>
            </a:r>
            <a:endParaRPr lang="fr-CA" sz="1400" i="1" dirty="0" smtClean="0">
              <a:solidFill>
                <a:schemeClr val="bg1"/>
              </a:solidFill>
            </a:endParaRPr>
          </a:p>
          <a:p>
            <a:pPr marL="803275" lvl="1" indent="-285750" algn="r">
              <a:lnSpc>
                <a:spcPct val="100000"/>
              </a:lnSpc>
              <a:spcBef>
                <a:spcPts val="600"/>
              </a:spcBef>
            </a:pPr>
            <a:r>
              <a:rPr lang="fr-CA" sz="1400" i="1" dirty="0" smtClean="0">
                <a:solidFill>
                  <a:srgbClr val="FFFFFF"/>
                </a:solidFill>
              </a:rPr>
              <a:t>Les exemples avant et après</a:t>
            </a:r>
            <a:endParaRPr lang="fr-CA" sz="1400" b="0" i="1" dirty="0"/>
          </a:p>
        </p:txBody>
      </p:sp>
      <p:sp>
        <p:nvSpPr>
          <p:cNvPr id="53" name="TextBox 52"/>
          <p:cNvSpPr txBox="1"/>
          <p:nvPr>
            <p:custDataLst>
              <p:tags r:id="rId9"/>
            </p:custDataLst>
          </p:nvPr>
        </p:nvSpPr>
        <p:spPr>
          <a:xfrm>
            <a:off x="-228600" y="4800600"/>
            <a:ext cx="4572000" cy="1400383"/>
          </a:xfrm>
          <a:prstGeom prst="rect">
            <a:avLst/>
          </a:prstGeom>
          <a:noFill/>
        </p:spPr>
        <p:txBody>
          <a:bodyPr wrap="square" rtlCol="0">
            <a:spAutoFit/>
          </a:bodyPr>
          <a:lstStyle/>
          <a:p>
            <a:pPr marL="517525" lvl="1" algn="l">
              <a:lnSpc>
                <a:spcPct val="100000"/>
              </a:lnSpc>
              <a:spcBef>
                <a:spcPts val="600"/>
              </a:spcBef>
            </a:pPr>
            <a:r>
              <a:rPr lang="fr-CA" sz="1400" dirty="0" smtClean="0">
                <a:solidFill>
                  <a:schemeClr val="bg1"/>
                </a:solidFill>
              </a:rPr>
              <a:t>Une entreprises avec plusieurs lignes de services </a:t>
            </a:r>
          </a:p>
          <a:p>
            <a:pPr marL="517525" lvl="1" algn="l">
              <a:lnSpc>
                <a:spcPct val="100000"/>
              </a:lnSpc>
              <a:spcBef>
                <a:spcPts val="600"/>
              </a:spcBef>
            </a:pPr>
            <a:r>
              <a:rPr lang="fr-CA" sz="1300" dirty="0" smtClean="0">
                <a:solidFill>
                  <a:schemeClr val="bg1"/>
                </a:solidFill>
              </a:rPr>
              <a:t> </a:t>
            </a:r>
            <a:r>
              <a:rPr lang="fr-CA" sz="1300" b="0" i="1" dirty="0" smtClean="0">
                <a:solidFill>
                  <a:schemeClr val="bg1"/>
                </a:solidFill>
              </a:rPr>
              <a:t>(Attention, la compagnie doit avoir deux noms d’entreprises différents, adresse et numéro de téléphone pour s’assurer qu’il n’y a pas d’impact sur le SEO)</a:t>
            </a:r>
            <a:endParaRPr lang="fr-CA" sz="1300" b="0" i="1" dirty="0">
              <a:solidFill>
                <a:schemeClr val="bg1"/>
              </a:solidFill>
            </a:endParaRPr>
          </a:p>
        </p:txBody>
      </p:sp>
      <p:grpSp>
        <p:nvGrpSpPr>
          <p:cNvPr id="6" name="Group 5"/>
          <p:cNvGrpSpPr/>
          <p:nvPr>
            <p:custDataLst>
              <p:tags r:id="rId10"/>
            </p:custDataLst>
          </p:nvPr>
        </p:nvGrpSpPr>
        <p:grpSpPr>
          <a:xfrm>
            <a:off x="5372100" y="3886199"/>
            <a:ext cx="3771900" cy="1600200"/>
            <a:chOff x="5372100" y="3886199"/>
            <a:chExt cx="3771900" cy="1600200"/>
          </a:xfrm>
        </p:grpSpPr>
        <p:sp>
          <p:nvSpPr>
            <p:cNvPr id="57" name="Round Single Corner Rectangle 56"/>
            <p:cNvSpPr>
              <a:spLocks noChangeAspect="1"/>
            </p:cNvSpPr>
            <p:nvPr/>
          </p:nvSpPr>
          <p:spPr bwMode="auto">
            <a:xfrm rot="10800000">
              <a:off x="5372100" y="4343400"/>
              <a:ext cx="3771900" cy="1142999"/>
            </a:xfrm>
            <a:prstGeom prst="round1Rect">
              <a:avLst/>
            </a:prstGeom>
            <a:solidFill>
              <a:srgbClr val="FFE30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8" name="Rectangle 57"/>
            <p:cNvSpPr/>
            <p:nvPr/>
          </p:nvSpPr>
          <p:spPr bwMode="auto">
            <a:xfrm>
              <a:off x="8801100" y="3886200"/>
              <a:ext cx="342900" cy="685800"/>
            </a:xfrm>
            <a:prstGeom prst="rect">
              <a:avLst/>
            </a:prstGeom>
            <a:solidFill>
              <a:srgbClr val="FFE30A"/>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9" name="Round Single Corner Rectangle 58"/>
            <p:cNvSpPr>
              <a:spLocks noChangeAspect="1"/>
            </p:cNvSpPr>
            <p:nvPr/>
          </p:nvSpPr>
          <p:spPr bwMode="auto">
            <a:xfrm flipH="1">
              <a:off x="5372100" y="3886199"/>
              <a:ext cx="3543300" cy="1257300"/>
            </a:xfrm>
            <a:prstGeom prst="round1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0" name="Content Placeholder 2"/>
            <p:cNvSpPr txBox="1">
              <a:spLocks/>
            </p:cNvSpPr>
            <p:nvPr/>
          </p:nvSpPr>
          <p:spPr bwMode="auto">
            <a:xfrm>
              <a:off x="5600700" y="4000499"/>
              <a:ext cx="23622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nSpc>
                  <a:spcPct val="100000"/>
                </a:lnSpc>
                <a:spcBef>
                  <a:spcPts val="600"/>
                </a:spcBef>
                <a:buNone/>
              </a:pPr>
              <a:r>
                <a:rPr lang="fr-CA" sz="1400" dirty="0" smtClean="0"/>
                <a:t>Identifiez vos clients qui n’ont pas de site Web et offrez-leur un </a:t>
              </a:r>
              <a:r>
                <a:rPr lang="fr-CA" sz="1400" dirty="0" err="1" smtClean="0"/>
                <a:t>WebPro</a:t>
              </a:r>
              <a:r>
                <a:rPr lang="fr-CA" sz="1400" dirty="0" smtClean="0"/>
                <a:t> (ou un forfait accélérateur </a:t>
              </a:r>
              <a:r>
                <a:rPr lang="fr-CA" sz="1400" dirty="0" err="1" smtClean="0"/>
                <a:t>Webpro</a:t>
              </a:r>
              <a:r>
                <a:rPr lang="fr-CA" sz="1400" dirty="0" smtClean="0"/>
                <a:t>)</a:t>
              </a:r>
            </a:p>
            <a:p>
              <a:pPr marL="0" indent="0">
                <a:buNone/>
              </a:pPr>
              <a:endParaRPr lang="en-CA" sz="1200" dirty="0"/>
            </a:p>
          </p:txBody>
        </p:sp>
        <p:pic>
          <p:nvPicPr>
            <p:cNvPr id="54" name="Picture 53"/>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8077200" y="4114799"/>
              <a:ext cx="613520" cy="749300"/>
            </a:xfrm>
            <a:prstGeom prst="rect">
              <a:avLst/>
            </a:prstGeom>
          </p:spPr>
        </p:pic>
      </p:grpSp>
      <p:pic>
        <p:nvPicPr>
          <p:cNvPr id="37" name="Picture 3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500"/>
                            </p:stCondLst>
                            <p:childTnLst>
                              <p:par>
                                <p:cTn id="14" presetID="2" presetClass="entr" presetSubtype="2" fill="hold" nodeType="afterEffect">
                                  <p:stCondLst>
                                    <p:cond delay="15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3500"/>
                            </p:stCondLst>
                            <p:childTnLst>
                              <p:par>
                                <p:cTn id="19" presetID="10" presetClass="entr" presetSubtype="0" fill="hold" grpId="0" nodeType="afterEffect">
                                  <p:stCondLst>
                                    <p:cond delay="0"/>
                                  </p:stCondLst>
                                  <p:childTnLst>
                                    <p:set>
                                      <p:cBhvr>
                                        <p:cTn id="20" dur="1" fill="hold">
                                          <p:stCondLst>
                                            <p:cond delay="0"/>
                                          </p:stCondLst>
                                        </p:cTn>
                                        <p:tgtEl>
                                          <p:spTgt spid="44">
                                            <p:txEl>
                                              <p:pRg st="0" end="0"/>
                                            </p:txEl>
                                          </p:spTgt>
                                        </p:tgtEl>
                                        <p:attrNameLst>
                                          <p:attrName>style.visibility</p:attrName>
                                        </p:attrNameLst>
                                      </p:cBhvr>
                                      <p:to>
                                        <p:strVal val="visible"/>
                                      </p:to>
                                    </p:set>
                                    <p:animEffect transition="in" filter="fade">
                                      <p:cBhvr>
                                        <p:cTn id="21" dur="500"/>
                                        <p:tgtEl>
                                          <p:spTgt spid="44">
                                            <p:txEl>
                                              <p:pRg st="0" end="0"/>
                                            </p:txEl>
                                          </p:spTgt>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44">
                                            <p:txEl>
                                              <p:pRg st="1" end="1"/>
                                            </p:txEl>
                                          </p:spTgt>
                                        </p:tgtEl>
                                        <p:attrNameLst>
                                          <p:attrName>style.visibility</p:attrName>
                                        </p:attrNameLst>
                                      </p:cBhvr>
                                      <p:to>
                                        <p:strVal val="visible"/>
                                      </p:to>
                                    </p:set>
                                    <p:animEffect transition="in" filter="fade">
                                      <p:cBhvr>
                                        <p:cTn id="25" dur="500"/>
                                        <p:tgtEl>
                                          <p:spTgt spid="44">
                                            <p:txEl>
                                              <p:pRg st="1" end="1"/>
                                            </p:txEl>
                                          </p:spTgt>
                                        </p:tgtEl>
                                      </p:cBhvr>
                                    </p:animEffect>
                                  </p:childTnLst>
                                </p:cTn>
                              </p:par>
                            </p:childTnLst>
                          </p:cTn>
                        </p:par>
                        <p:par>
                          <p:cTn id="26" fill="hold">
                            <p:stCondLst>
                              <p:cond delay="4500"/>
                            </p:stCondLst>
                            <p:childTnLst>
                              <p:par>
                                <p:cTn id="27" presetID="2" presetClass="entr" presetSubtype="8" fill="hold" nodeType="afterEffect">
                                  <p:stCondLst>
                                    <p:cond delay="100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par>
                          <p:cTn id="31" fill="hold">
                            <p:stCondLst>
                              <p:cond delay="6000"/>
                            </p:stCondLst>
                            <p:childTnLst>
                              <p:par>
                                <p:cTn id="32" presetID="10" presetClass="entr" presetSubtype="0" fill="hold" grpId="0" nodeType="afterEffect">
                                  <p:stCondLst>
                                    <p:cond delay="0"/>
                                  </p:stCondLst>
                                  <p:childTnLst>
                                    <p:set>
                                      <p:cBhvr>
                                        <p:cTn id="33" dur="1" fill="hold">
                                          <p:stCondLst>
                                            <p:cond delay="0"/>
                                          </p:stCondLst>
                                        </p:cTn>
                                        <p:tgtEl>
                                          <p:spTgt spid="53">
                                            <p:txEl>
                                              <p:pRg st="0" end="0"/>
                                            </p:txEl>
                                          </p:spTgt>
                                        </p:tgtEl>
                                        <p:attrNameLst>
                                          <p:attrName>style.visibility</p:attrName>
                                        </p:attrNameLst>
                                      </p:cBhvr>
                                      <p:to>
                                        <p:strVal val="visible"/>
                                      </p:to>
                                    </p:set>
                                    <p:animEffect transition="in" filter="fade">
                                      <p:cBhvr>
                                        <p:cTn id="34" dur="500"/>
                                        <p:tgtEl>
                                          <p:spTgt spid="53">
                                            <p:txEl>
                                              <p:pRg st="0" end="0"/>
                                            </p:txEl>
                                          </p:spTgt>
                                        </p:tgtEl>
                                      </p:cBhvr>
                                    </p:animEffect>
                                  </p:childTnLst>
                                </p:cTn>
                              </p:par>
                            </p:childTnLst>
                          </p:cTn>
                        </p:par>
                        <p:par>
                          <p:cTn id="35" fill="hold">
                            <p:stCondLst>
                              <p:cond delay="6500"/>
                            </p:stCondLst>
                            <p:childTnLst>
                              <p:par>
                                <p:cTn id="36" presetID="10" presetClass="entr" presetSubtype="0" fill="hold" grpId="0" nodeType="afterEffect">
                                  <p:stCondLst>
                                    <p:cond delay="0"/>
                                  </p:stCondLst>
                                  <p:childTnLst>
                                    <p:set>
                                      <p:cBhvr>
                                        <p:cTn id="37" dur="1" fill="hold">
                                          <p:stCondLst>
                                            <p:cond delay="0"/>
                                          </p:stCondLst>
                                        </p:cTn>
                                        <p:tgtEl>
                                          <p:spTgt spid="53">
                                            <p:txEl>
                                              <p:pRg st="1" end="1"/>
                                            </p:txEl>
                                          </p:spTgt>
                                        </p:tgtEl>
                                        <p:attrNameLst>
                                          <p:attrName>style.visibility</p:attrName>
                                        </p:attrNameLst>
                                      </p:cBhvr>
                                      <p:to>
                                        <p:strVal val="visible"/>
                                      </p:to>
                                    </p:set>
                                    <p:animEffect transition="in" filter="fade">
                                      <p:cBhvr>
                                        <p:cTn id="38" dur="500"/>
                                        <p:tgtEl>
                                          <p:spTgt spid="53">
                                            <p:txEl>
                                              <p:pRg st="1" end="1"/>
                                            </p:txEl>
                                          </p:spTgt>
                                        </p:tgtEl>
                                      </p:cBhvr>
                                    </p:animEffect>
                                  </p:childTnLst>
                                </p:cTn>
                              </p:par>
                            </p:childTnLst>
                          </p:cTn>
                        </p:par>
                        <p:par>
                          <p:cTn id="39" fill="hold">
                            <p:stCondLst>
                              <p:cond delay="7000"/>
                            </p:stCondLst>
                            <p:childTnLst>
                              <p:par>
                                <p:cTn id="40" presetID="2" presetClass="entr" presetSubtype="4" fill="hold" nodeType="afterEffect">
                                  <p:stCondLst>
                                    <p:cond delay="2000"/>
                                  </p:stCondLst>
                                  <p:childTnLst>
                                    <p:set>
                                      <p:cBhvr>
                                        <p:cTn id="41" dur="1" fill="hold">
                                          <p:stCondLst>
                                            <p:cond delay="0"/>
                                          </p:stCondLst>
                                        </p:cTn>
                                        <p:tgtEl>
                                          <p:spTgt spid="6"/>
                                        </p:tgtEl>
                                        <p:attrNameLst>
                                          <p:attrName>style.visibility</p:attrName>
                                        </p:attrNameLst>
                                      </p:cBhvr>
                                      <p:to>
                                        <p:strVal val="visible"/>
                                      </p:to>
                                    </p:set>
                                    <p:anim calcmode="lin" valueType="num">
                                      <p:cBhvr additive="base">
                                        <p:cTn id="42" dur="500" fill="hold"/>
                                        <p:tgtEl>
                                          <p:spTgt spid="6"/>
                                        </p:tgtEl>
                                        <p:attrNameLst>
                                          <p:attrName>ppt_x</p:attrName>
                                        </p:attrNameLst>
                                      </p:cBhvr>
                                      <p:tavLst>
                                        <p:tav tm="0">
                                          <p:val>
                                            <p:strVal val="#ppt_x"/>
                                          </p:val>
                                        </p:tav>
                                        <p:tav tm="100000">
                                          <p:val>
                                            <p:strVal val="#ppt_x"/>
                                          </p:val>
                                        </p:tav>
                                      </p:tavLst>
                                    </p:anim>
                                    <p:anim calcmode="lin" valueType="num">
                                      <p:cBhvr additive="base">
                                        <p:cTn id="4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4" grpId="0" build="p"/>
      <p:bldP spid="5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1"/>
          <p:cNvSpPr>
            <a:spLocks noGrp="1"/>
          </p:cNvSpPr>
          <p:nvPr>
            <p:ph type="title"/>
            <p:custDataLst>
              <p:tags r:id="rId1"/>
            </p:custDataLst>
          </p:nvPr>
        </p:nvSpPr>
        <p:spPr>
          <a:xfrm>
            <a:off x="0" y="0"/>
            <a:ext cx="9144000" cy="800101"/>
          </a:xfrm>
        </p:spPr>
        <p:txBody>
          <a:bodyPr/>
          <a:lstStyle/>
          <a:p>
            <a:r>
              <a:rPr lang="fr-CA" sz="2400" b="1" dirty="0">
                <a:solidFill>
                  <a:schemeClr val="tx1">
                    <a:lumMod val="75000"/>
                  </a:schemeClr>
                </a:solidFill>
                <a:latin typeface="Arial" charset="0"/>
              </a:rPr>
              <a:t>Acquisition d’un site Web d’un </a:t>
            </a:r>
            <a:r>
              <a:rPr lang="fr-CA" sz="2400" b="1" dirty="0" smtClean="0">
                <a:solidFill>
                  <a:schemeClr val="tx1">
                    <a:lumMod val="75000"/>
                  </a:schemeClr>
                </a:solidFill>
                <a:latin typeface="Arial" charset="0"/>
              </a:rPr>
              <a:t>concurrent - </a:t>
            </a:r>
            <a:r>
              <a:rPr lang="fr-CA" sz="2400" b="1" dirty="0">
                <a:solidFill>
                  <a:schemeClr val="bg1"/>
                </a:solidFill>
                <a:latin typeface="Arial" charset="0"/>
              </a:rPr>
              <a:t>Comment vendre un site Web à un client qui en a déjà un</a:t>
            </a:r>
            <a:endParaRPr lang="en-CA" sz="2400" b="1" dirty="0">
              <a:solidFill>
                <a:schemeClr val="bg1"/>
              </a:solidFill>
              <a:latin typeface="Arial" charset="0"/>
            </a:endParaRPr>
          </a:p>
        </p:txBody>
      </p:sp>
      <p:pic>
        <p:nvPicPr>
          <p:cNvPr id="5" name="Picture 4" descr="1.png"/>
          <p:cNvPicPr>
            <a:picLocks noChangeAspect="1"/>
          </p:cNvPicPr>
          <p:nvPr>
            <p:custDataLst>
              <p:tags r:id="rId2"/>
            </p:custDataLst>
          </p:nvPr>
        </p:nvPicPr>
        <p:blipFill>
          <a:blip r:embed="rId28" cstate="email">
            <a:extLst>
              <a:ext uri="{28A0092B-C50C-407E-A947-70E740481C1C}">
                <a14:useLocalDpi xmlns:a14="http://schemas.microsoft.com/office/drawing/2010/main" val="0"/>
              </a:ext>
            </a:extLst>
          </a:blip>
          <a:stretch>
            <a:fillRect/>
          </a:stretch>
        </p:blipFill>
        <p:spPr>
          <a:xfrm>
            <a:off x="280416" y="3657600"/>
            <a:ext cx="617718" cy="644287"/>
          </a:xfrm>
          <a:prstGeom prst="rect">
            <a:avLst/>
          </a:prstGeom>
        </p:spPr>
      </p:pic>
      <p:pic>
        <p:nvPicPr>
          <p:cNvPr id="6" name="Picture 5" descr="2.png"/>
          <p:cNvPicPr>
            <a:picLocks noChangeAspect="1"/>
          </p:cNvPicPr>
          <p:nvPr>
            <p:custDataLst>
              <p:tags r:id="rId3"/>
            </p:custDataLst>
          </p:nvPr>
        </p:nvPicPr>
        <p:blipFill>
          <a:blip r:embed="rId29" cstate="email">
            <a:extLst>
              <a:ext uri="{28A0092B-C50C-407E-A947-70E740481C1C}">
                <a14:useLocalDpi xmlns:a14="http://schemas.microsoft.com/office/drawing/2010/main" val="0"/>
              </a:ext>
            </a:extLst>
          </a:blip>
          <a:stretch>
            <a:fillRect/>
          </a:stretch>
        </p:blipFill>
        <p:spPr>
          <a:xfrm>
            <a:off x="1485900" y="4914900"/>
            <a:ext cx="615781" cy="615781"/>
          </a:xfrm>
          <a:prstGeom prst="rect">
            <a:avLst/>
          </a:prstGeom>
        </p:spPr>
      </p:pic>
      <p:pic>
        <p:nvPicPr>
          <p:cNvPr id="7" name="Picture 6" descr="3.png"/>
          <p:cNvPicPr>
            <a:picLocks noChangeAspect="1"/>
          </p:cNvPicPr>
          <p:nvPr>
            <p:custDataLst>
              <p:tags r:id="rId4"/>
            </p:custDataLst>
          </p:nvPr>
        </p:nvPicPr>
        <p:blipFill>
          <a:blip r:embed="rId30" cstate="email">
            <a:extLst>
              <a:ext uri="{28A0092B-C50C-407E-A947-70E740481C1C}">
                <a14:useLocalDpi xmlns:a14="http://schemas.microsoft.com/office/drawing/2010/main" val="0"/>
              </a:ext>
            </a:extLst>
          </a:blip>
          <a:stretch>
            <a:fillRect/>
          </a:stretch>
        </p:blipFill>
        <p:spPr>
          <a:xfrm>
            <a:off x="2171700" y="3200400"/>
            <a:ext cx="615781" cy="615781"/>
          </a:xfrm>
          <a:prstGeom prst="rect">
            <a:avLst/>
          </a:prstGeom>
        </p:spPr>
      </p:pic>
      <p:pic>
        <p:nvPicPr>
          <p:cNvPr id="8" name="Picture 7" descr="4.png"/>
          <p:cNvPicPr>
            <a:picLocks noChangeAspect="1"/>
          </p:cNvPicPr>
          <p:nvPr>
            <p:custDataLst>
              <p:tags r:id="rId5"/>
            </p:custDataLst>
          </p:nvPr>
        </p:nvPicPr>
        <p:blipFill>
          <a:blip r:embed="rId31" cstate="email">
            <a:extLst>
              <a:ext uri="{28A0092B-C50C-407E-A947-70E740481C1C}">
                <a14:useLocalDpi xmlns:a14="http://schemas.microsoft.com/office/drawing/2010/main" val="0"/>
              </a:ext>
            </a:extLst>
          </a:blip>
          <a:stretch>
            <a:fillRect/>
          </a:stretch>
        </p:blipFill>
        <p:spPr>
          <a:xfrm>
            <a:off x="3657600" y="4114800"/>
            <a:ext cx="615781" cy="615781"/>
          </a:xfrm>
          <a:prstGeom prst="rect">
            <a:avLst/>
          </a:prstGeom>
        </p:spPr>
      </p:pic>
      <p:pic>
        <p:nvPicPr>
          <p:cNvPr id="9" name="Picture 8" descr="5.png"/>
          <p:cNvPicPr>
            <a:picLocks noChangeAspect="1"/>
          </p:cNvPicPr>
          <p:nvPr>
            <p:custDataLst>
              <p:tags r:id="rId6"/>
            </p:custDataLst>
          </p:nvPr>
        </p:nvPicPr>
        <p:blipFill>
          <a:blip r:embed="rId32" cstate="email">
            <a:extLst>
              <a:ext uri="{28A0092B-C50C-407E-A947-70E740481C1C}">
                <a14:useLocalDpi xmlns:a14="http://schemas.microsoft.com/office/drawing/2010/main" val="0"/>
              </a:ext>
            </a:extLst>
          </a:blip>
          <a:stretch>
            <a:fillRect/>
          </a:stretch>
        </p:blipFill>
        <p:spPr>
          <a:xfrm>
            <a:off x="4229100" y="2628900"/>
            <a:ext cx="615781" cy="615781"/>
          </a:xfrm>
          <a:prstGeom prst="rect">
            <a:avLst/>
          </a:prstGeom>
        </p:spPr>
      </p:pic>
      <p:pic>
        <p:nvPicPr>
          <p:cNvPr id="10" name="Picture 9" descr="6.png"/>
          <p:cNvPicPr>
            <a:picLocks noChangeAspect="1"/>
          </p:cNvPicPr>
          <p:nvPr>
            <p:custDataLst>
              <p:tags r:id="rId7"/>
            </p:custDataLst>
          </p:nvPr>
        </p:nvPicPr>
        <p:blipFill>
          <a:blip r:embed="rId33" cstate="email">
            <a:extLst>
              <a:ext uri="{28A0092B-C50C-407E-A947-70E740481C1C}">
                <a14:useLocalDpi xmlns:a14="http://schemas.microsoft.com/office/drawing/2010/main" val="0"/>
              </a:ext>
            </a:extLst>
          </a:blip>
          <a:stretch>
            <a:fillRect/>
          </a:stretch>
        </p:blipFill>
        <p:spPr>
          <a:xfrm>
            <a:off x="5600700" y="3657600"/>
            <a:ext cx="615781" cy="615781"/>
          </a:xfrm>
          <a:prstGeom prst="rect">
            <a:avLst/>
          </a:prstGeom>
        </p:spPr>
      </p:pic>
      <p:pic>
        <p:nvPicPr>
          <p:cNvPr id="11" name="Picture 10" descr="7.png"/>
          <p:cNvPicPr>
            <a:picLocks noChangeAspect="1"/>
          </p:cNvPicPr>
          <p:nvPr>
            <p:custDataLst>
              <p:tags r:id="rId8"/>
            </p:custDataLst>
          </p:nvPr>
        </p:nvPicPr>
        <p:blipFill>
          <a:blip r:embed="rId34" cstate="email">
            <a:extLst>
              <a:ext uri="{28A0092B-C50C-407E-A947-70E740481C1C}">
                <a14:useLocalDpi xmlns:a14="http://schemas.microsoft.com/office/drawing/2010/main" val="0"/>
              </a:ext>
            </a:extLst>
          </a:blip>
          <a:stretch>
            <a:fillRect/>
          </a:stretch>
        </p:blipFill>
        <p:spPr>
          <a:xfrm>
            <a:off x="5715000" y="1714500"/>
            <a:ext cx="617718" cy="644287"/>
          </a:xfrm>
          <a:prstGeom prst="rect">
            <a:avLst/>
          </a:prstGeom>
        </p:spPr>
      </p:pic>
      <p:pic>
        <p:nvPicPr>
          <p:cNvPr id="12" name="Picture 11" descr="8.png"/>
          <p:cNvPicPr>
            <a:picLocks noChangeAspect="1"/>
          </p:cNvPicPr>
          <p:nvPr>
            <p:custDataLst>
              <p:tags r:id="rId9"/>
            </p:custDataLst>
          </p:nvPr>
        </p:nvPicPr>
        <p:blipFill>
          <a:blip r:embed="rId35" cstate="email">
            <a:extLst>
              <a:ext uri="{28A0092B-C50C-407E-A947-70E740481C1C}">
                <a14:useLocalDpi xmlns:a14="http://schemas.microsoft.com/office/drawing/2010/main" val="0"/>
              </a:ext>
            </a:extLst>
          </a:blip>
          <a:stretch>
            <a:fillRect/>
          </a:stretch>
        </p:blipFill>
        <p:spPr>
          <a:xfrm>
            <a:off x="7315200" y="2514600"/>
            <a:ext cx="617718" cy="644287"/>
          </a:xfrm>
          <a:prstGeom prst="rect">
            <a:avLst/>
          </a:prstGeom>
        </p:spPr>
      </p:pic>
      <p:sp>
        <p:nvSpPr>
          <p:cNvPr id="158762" name="Rectangle 6"/>
          <p:cNvSpPr>
            <a:spLocks noChangeArrowheads="1"/>
          </p:cNvSpPr>
          <p:nvPr>
            <p:custDataLst>
              <p:tags r:id="rId10"/>
            </p:custDataLst>
          </p:nvPr>
        </p:nvSpPr>
        <p:spPr bwMode="auto">
          <a:xfrm>
            <a:off x="457200" y="2782703"/>
            <a:ext cx="10733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A" sz="1200" b="0" dirty="0"/>
              <a:t>Utilisez la grille pour </a:t>
            </a:r>
            <a:r>
              <a:rPr lang="fr-CA" sz="1200" dirty="0"/>
              <a:t>préparer le compte </a:t>
            </a:r>
          </a:p>
        </p:txBody>
      </p:sp>
      <p:sp>
        <p:nvSpPr>
          <p:cNvPr id="158758" name="Rectangle 7"/>
          <p:cNvSpPr>
            <a:spLocks noChangeArrowheads="1"/>
          </p:cNvSpPr>
          <p:nvPr>
            <p:custDataLst>
              <p:tags r:id="rId11"/>
            </p:custDataLst>
          </p:nvPr>
        </p:nvSpPr>
        <p:spPr bwMode="auto">
          <a:xfrm>
            <a:off x="1943100" y="5183284"/>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A" sz="1200" b="0" dirty="0"/>
              <a:t>Commencez par demander au client ce qu’il aime ou </a:t>
            </a:r>
            <a:r>
              <a:rPr lang="fr-CA" sz="1200" dirty="0"/>
              <a:t>n’aime pas </a:t>
            </a:r>
            <a:r>
              <a:rPr lang="fr-CA" sz="1200" b="0" dirty="0"/>
              <a:t>de son site</a:t>
            </a:r>
          </a:p>
        </p:txBody>
      </p:sp>
      <p:sp>
        <p:nvSpPr>
          <p:cNvPr id="158754" name="Rectangle 8"/>
          <p:cNvSpPr>
            <a:spLocks noChangeArrowheads="1"/>
          </p:cNvSpPr>
          <p:nvPr>
            <p:custDataLst>
              <p:tags r:id="rId12"/>
            </p:custDataLst>
          </p:nvPr>
        </p:nvSpPr>
        <p:spPr bwMode="auto">
          <a:xfrm>
            <a:off x="2057400" y="2057400"/>
            <a:ext cx="171384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A" sz="1200" b="0" dirty="0"/>
              <a:t>Demandez au client s’il fait des changements et s’il est satisfait de son </a:t>
            </a:r>
            <a:r>
              <a:rPr lang="fr-CA" sz="1200" dirty="0"/>
              <a:t>fournisseur actuel</a:t>
            </a:r>
          </a:p>
        </p:txBody>
      </p:sp>
      <p:sp>
        <p:nvSpPr>
          <p:cNvPr id="158750" name="Rectangle 9"/>
          <p:cNvSpPr>
            <a:spLocks noChangeArrowheads="1"/>
          </p:cNvSpPr>
          <p:nvPr>
            <p:custDataLst>
              <p:tags r:id="rId13"/>
            </p:custDataLst>
          </p:nvPr>
        </p:nvSpPr>
        <p:spPr bwMode="auto">
          <a:xfrm>
            <a:off x="4000500" y="4655403"/>
            <a:ext cx="2057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CA" sz="1200" b="0" dirty="0"/>
              <a:t>Demandez-lui pourquoi il a créé un site Web (pour générer du trafic, pour établir sa marque) et </a:t>
            </a:r>
            <a:r>
              <a:rPr lang="fr-CA" sz="1200" dirty="0"/>
              <a:t>demandez-lui si cela fonctionne</a:t>
            </a:r>
          </a:p>
        </p:txBody>
      </p:sp>
      <p:sp>
        <p:nvSpPr>
          <p:cNvPr id="158746" name="Rectangle 10"/>
          <p:cNvSpPr>
            <a:spLocks noChangeArrowheads="1"/>
          </p:cNvSpPr>
          <p:nvPr>
            <p:custDataLst>
              <p:tags r:id="rId14"/>
            </p:custDataLst>
          </p:nvPr>
        </p:nvSpPr>
        <p:spPr bwMode="auto">
          <a:xfrm>
            <a:off x="4114800" y="1525293"/>
            <a:ext cx="13908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A" sz="1200" b="0" dirty="0"/>
              <a:t>Demandez au client </a:t>
            </a:r>
            <a:r>
              <a:rPr lang="fr-CA" sz="1200" dirty="0"/>
              <a:t>s’il mesure </a:t>
            </a:r>
            <a:r>
              <a:rPr lang="fr-CA" sz="1200" b="0" dirty="0"/>
              <a:t>le trafic et les interactions</a:t>
            </a:r>
          </a:p>
        </p:txBody>
      </p:sp>
      <p:sp>
        <p:nvSpPr>
          <p:cNvPr id="158742" name="Rectangle 11"/>
          <p:cNvSpPr>
            <a:spLocks noChangeArrowheads="1"/>
          </p:cNvSpPr>
          <p:nvPr>
            <p:custDataLst>
              <p:tags r:id="rId15"/>
            </p:custDataLst>
          </p:nvPr>
        </p:nvSpPr>
        <p:spPr bwMode="auto">
          <a:xfrm>
            <a:off x="6286500" y="4039576"/>
            <a:ext cx="13023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A" sz="1200" b="0" dirty="0"/>
              <a:t>Discutez des occasions de vente de site </a:t>
            </a:r>
            <a:r>
              <a:rPr lang="fr-CA" sz="1200" dirty="0"/>
              <a:t>Web avec GPJ</a:t>
            </a:r>
          </a:p>
        </p:txBody>
      </p:sp>
      <p:sp>
        <p:nvSpPr>
          <p:cNvPr id="158738" name="Rectangle 12"/>
          <p:cNvSpPr>
            <a:spLocks noChangeArrowheads="1"/>
          </p:cNvSpPr>
          <p:nvPr>
            <p:custDataLst>
              <p:tags r:id="rId16"/>
            </p:custDataLst>
          </p:nvPr>
        </p:nvSpPr>
        <p:spPr bwMode="auto">
          <a:xfrm>
            <a:off x="6057900" y="800100"/>
            <a:ext cx="172841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A" altLang="fr-FR" sz="1200" b="0" dirty="0">
                <a:solidFill>
                  <a:srgbClr val="5F6062"/>
                </a:solidFill>
                <a:cs typeface="Arial" pitchFamily="34" charset="0"/>
              </a:rPr>
              <a:t>Montrez que </a:t>
            </a:r>
            <a:r>
              <a:rPr lang="fr-CA" altLang="fr-FR" sz="1200" dirty="0">
                <a:solidFill>
                  <a:srgbClr val="5F6062"/>
                </a:solidFill>
                <a:cs typeface="Arial" pitchFamily="34" charset="0"/>
              </a:rPr>
              <a:t>GPJ est le bon fournisseur </a:t>
            </a:r>
            <a:r>
              <a:rPr lang="fr-CA" altLang="fr-FR" sz="1200" b="0" dirty="0">
                <a:solidFill>
                  <a:srgbClr val="5F6062"/>
                </a:solidFill>
                <a:cs typeface="Arial" pitchFamily="34" charset="0"/>
              </a:rPr>
              <a:t>(montrez la diapositive et les exemples)</a:t>
            </a:r>
            <a:endParaRPr lang="en-CA" altLang="fr-FR" sz="1200" b="0" dirty="0">
              <a:solidFill>
                <a:srgbClr val="5F6062"/>
              </a:solidFill>
              <a:cs typeface="Arial" pitchFamily="34" charset="0"/>
            </a:endParaRPr>
          </a:p>
          <a:p>
            <a:endParaRPr lang="en-CA" sz="1200" b="0" dirty="0"/>
          </a:p>
        </p:txBody>
      </p:sp>
      <p:sp>
        <p:nvSpPr>
          <p:cNvPr id="158734" name="Rectangle 13"/>
          <p:cNvSpPr>
            <a:spLocks noChangeArrowheads="1"/>
          </p:cNvSpPr>
          <p:nvPr>
            <p:custDataLst>
              <p:tags r:id="rId17"/>
            </p:custDataLst>
          </p:nvPr>
        </p:nvSpPr>
        <p:spPr bwMode="auto">
          <a:xfrm>
            <a:off x="7554913" y="3081774"/>
            <a:ext cx="1597025" cy="46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CA" sz="1200" b="0" dirty="0" smtClean="0"/>
              <a:t>Recommandez la </a:t>
            </a:r>
            <a:r>
              <a:rPr lang="fr-CA" sz="1200" dirty="0" smtClean="0"/>
              <a:t>meilleure solution</a:t>
            </a:r>
            <a:endParaRPr lang="fr-CA" sz="1200" dirty="0"/>
          </a:p>
        </p:txBody>
      </p:sp>
      <p:pic>
        <p:nvPicPr>
          <p:cNvPr id="2" name="Picture 1" descr="left.foot.png"/>
          <p:cNvPicPr>
            <a:picLocks noChangeAspect="1"/>
          </p:cNvPicPr>
          <p:nvPr>
            <p:custDataLst>
              <p:tags r:id="rId18"/>
            </p:custDataLst>
          </p:nvPr>
        </p:nvPicPr>
        <p:blipFill>
          <a:blip r:embed="rId36" cstate="email">
            <a:extLst>
              <a:ext uri="{28A0092B-C50C-407E-A947-70E740481C1C}">
                <a14:useLocalDpi xmlns:a14="http://schemas.microsoft.com/office/drawing/2010/main" val="0"/>
              </a:ext>
            </a:extLst>
          </a:blip>
          <a:stretch>
            <a:fillRect/>
          </a:stretch>
        </p:blipFill>
        <p:spPr>
          <a:xfrm>
            <a:off x="509016" y="3779520"/>
            <a:ext cx="1091184" cy="792480"/>
          </a:xfrm>
          <a:prstGeom prst="rect">
            <a:avLst/>
          </a:prstGeom>
        </p:spPr>
      </p:pic>
      <p:pic>
        <p:nvPicPr>
          <p:cNvPr id="3" name="Picture 2" descr="right.foot.png"/>
          <p:cNvPicPr>
            <a:picLocks noChangeAspect="1"/>
          </p:cNvPicPr>
          <p:nvPr>
            <p:custDataLst>
              <p:tags r:id="rId19"/>
            </p:custDataLst>
          </p:nvPr>
        </p:nvPicPr>
        <p:blipFill>
          <a:blip r:embed="rId37" cstate="email">
            <a:extLst>
              <a:ext uri="{28A0092B-C50C-407E-A947-70E740481C1C}">
                <a14:useLocalDpi xmlns:a14="http://schemas.microsoft.com/office/drawing/2010/main" val="0"/>
              </a:ext>
            </a:extLst>
          </a:blip>
          <a:stretch>
            <a:fillRect/>
          </a:stretch>
        </p:blipFill>
        <p:spPr>
          <a:xfrm>
            <a:off x="1828800" y="4497484"/>
            <a:ext cx="1115568" cy="670560"/>
          </a:xfrm>
          <a:prstGeom prst="rect">
            <a:avLst/>
          </a:prstGeom>
        </p:spPr>
      </p:pic>
      <p:pic>
        <p:nvPicPr>
          <p:cNvPr id="54" name="Picture 53" descr="left.foot.png"/>
          <p:cNvPicPr>
            <a:picLocks noChangeAspect="1"/>
          </p:cNvPicPr>
          <p:nvPr>
            <p:custDataLst>
              <p:tags r:id="rId20"/>
            </p:custDataLst>
          </p:nvPr>
        </p:nvPicPr>
        <p:blipFill>
          <a:blip r:embed="rId36" cstate="email">
            <a:extLst>
              <a:ext uri="{28A0092B-C50C-407E-A947-70E740481C1C}">
                <a14:useLocalDpi xmlns:a14="http://schemas.microsoft.com/office/drawing/2010/main" val="0"/>
              </a:ext>
            </a:extLst>
          </a:blip>
          <a:stretch>
            <a:fillRect/>
          </a:stretch>
        </p:blipFill>
        <p:spPr>
          <a:xfrm>
            <a:off x="2628900" y="3086100"/>
            <a:ext cx="1091184" cy="792480"/>
          </a:xfrm>
          <a:prstGeom prst="rect">
            <a:avLst/>
          </a:prstGeom>
        </p:spPr>
      </p:pic>
      <p:pic>
        <p:nvPicPr>
          <p:cNvPr id="55" name="Picture 54" descr="right.foot.png"/>
          <p:cNvPicPr>
            <a:picLocks noChangeAspect="1"/>
          </p:cNvPicPr>
          <p:nvPr>
            <p:custDataLst>
              <p:tags r:id="rId21"/>
            </p:custDataLst>
          </p:nvPr>
        </p:nvPicPr>
        <p:blipFill>
          <a:blip r:embed="rId37" cstate="email">
            <a:extLst>
              <a:ext uri="{28A0092B-C50C-407E-A947-70E740481C1C}">
                <a14:useLocalDpi xmlns:a14="http://schemas.microsoft.com/office/drawing/2010/main" val="0"/>
              </a:ext>
            </a:extLst>
          </a:blip>
          <a:stretch>
            <a:fillRect/>
          </a:stretch>
        </p:blipFill>
        <p:spPr>
          <a:xfrm>
            <a:off x="4114800" y="3771900"/>
            <a:ext cx="1115568" cy="670560"/>
          </a:xfrm>
          <a:prstGeom prst="rect">
            <a:avLst/>
          </a:prstGeom>
        </p:spPr>
      </p:pic>
      <p:pic>
        <p:nvPicPr>
          <p:cNvPr id="56" name="Picture 55" descr="left.foot.png"/>
          <p:cNvPicPr>
            <a:picLocks noChangeAspect="1"/>
          </p:cNvPicPr>
          <p:nvPr>
            <p:custDataLst>
              <p:tags r:id="rId22"/>
            </p:custDataLst>
          </p:nvPr>
        </p:nvPicPr>
        <p:blipFill>
          <a:blip r:embed="rId36" cstate="email">
            <a:extLst>
              <a:ext uri="{28A0092B-C50C-407E-A947-70E740481C1C}">
                <a14:useLocalDpi xmlns:a14="http://schemas.microsoft.com/office/drawing/2010/main" val="0"/>
              </a:ext>
            </a:extLst>
          </a:blip>
          <a:stretch>
            <a:fillRect/>
          </a:stretch>
        </p:blipFill>
        <p:spPr>
          <a:xfrm>
            <a:off x="4686300" y="2628900"/>
            <a:ext cx="1091184" cy="792480"/>
          </a:xfrm>
          <a:prstGeom prst="rect">
            <a:avLst/>
          </a:prstGeom>
        </p:spPr>
      </p:pic>
      <p:pic>
        <p:nvPicPr>
          <p:cNvPr id="58" name="Picture 57" descr="left.foot.png"/>
          <p:cNvPicPr>
            <a:picLocks noChangeAspect="1"/>
          </p:cNvPicPr>
          <p:nvPr>
            <p:custDataLst>
              <p:tags r:id="rId23"/>
            </p:custDataLst>
          </p:nvPr>
        </p:nvPicPr>
        <p:blipFill>
          <a:blip r:embed="rId36" cstate="email">
            <a:extLst>
              <a:ext uri="{28A0092B-C50C-407E-A947-70E740481C1C}">
                <a14:useLocalDpi xmlns:a14="http://schemas.microsoft.com/office/drawing/2010/main" val="0"/>
              </a:ext>
            </a:extLst>
          </a:blip>
          <a:stretch>
            <a:fillRect/>
          </a:stretch>
        </p:blipFill>
        <p:spPr>
          <a:xfrm>
            <a:off x="6172200" y="1714500"/>
            <a:ext cx="1091184" cy="792480"/>
          </a:xfrm>
          <a:prstGeom prst="rect">
            <a:avLst/>
          </a:prstGeom>
        </p:spPr>
      </p:pic>
      <p:pic>
        <p:nvPicPr>
          <p:cNvPr id="57" name="Picture 56" descr="right.foot.png"/>
          <p:cNvPicPr>
            <a:picLocks noChangeAspect="1"/>
          </p:cNvPicPr>
          <p:nvPr>
            <p:custDataLst>
              <p:tags r:id="rId24"/>
            </p:custDataLst>
          </p:nvPr>
        </p:nvPicPr>
        <p:blipFill>
          <a:blip r:embed="rId37" cstate="email">
            <a:extLst>
              <a:ext uri="{28A0092B-C50C-407E-A947-70E740481C1C}">
                <a14:useLocalDpi xmlns:a14="http://schemas.microsoft.com/office/drawing/2010/main" val="0"/>
              </a:ext>
            </a:extLst>
          </a:blip>
          <a:stretch>
            <a:fillRect/>
          </a:stretch>
        </p:blipFill>
        <p:spPr>
          <a:xfrm>
            <a:off x="5943600" y="3200400"/>
            <a:ext cx="1115568" cy="670560"/>
          </a:xfrm>
          <a:prstGeom prst="rect">
            <a:avLst/>
          </a:prstGeom>
        </p:spPr>
      </p:pic>
      <p:pic>
        <p:nvPicPr>
          <p:cNvPr id="59" name="Picture 58" descr="right.foot.png"/>
          <p:cNvPicPr>
            <a:picLocks noChangeAspect="1"/>
          </p:cNvPicPr>
          <p:nvPr>
            <p:custDataLst>
              <p:tags r:id="rId25"/>
            </p:custDataLst>
          </p:nvPr>
        </p:nvPicPr>
        <p:blipFill>
          <a:blip r:embed="rId37" cstate="email">
            <a:extLst>
              <a:ext uri="{28A0092B-C50C-407E-A947-70E740481C1C}">
                <a14:useLocalDpi xmlns:a14="http://schemas.microsoft.com/office/drawing/2010/main" val="0"/>
              </a:ext>
            </a:extLst>
          </a:blip>
          <a:stretch>
            <a:fillRect/>
          </a:stretch>
        </p:blipFill>
        <p:spPr>
          <a:xfrm>
            <a:off x="7772400" y="2171700"/>
            <a:ext cx="1115568" cy="67056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158762"/>
                                        </p:tgtEl>
                                        <p:attrNameLst>
                                          <p:attrName>style.visibility</p:attrName>
                                        </p:attrNameLst>
                                      </p:cBhvr>
                                      <p:to>
                                        <p:strVal val="visible"/>
                                      </p:to>
                                    </p:set>
                                    <p:anim calcmode="lin" valueType="num">
                                      <p:cBhvr additive="base">
                                        <p:cTn id="15" dur="500"/>
                                        <p:tgtEl>
                                          <p:spTgt spid="158762"/>
                                        </p:tgtEl>
                                        <p:attrNameLst>
                                          <p:attrName>ppt_y</p:attrName>
                                        </p:attrNameLst>
                                      </p:cBhvr>
                                      <p:tavLst>
                                        <p:tav tm="0">
                                          <p:val>
                                            <p:strVal val="#ppt_y+#ppt_h*1.125000"/>
                                          </p:val>
                                        </p:tav>
                                        <p:tav tm="100000">
                                          <p:val>
                                            <p:strVal val="#ppt_y"/>
                                          </p:val>
                                        </p:tav>
                                      </p:tavLst>
                                    </p:anim>
                                    <p:animEffect transition="in" filter="wipe(up)">
                                      <p:cBhvr>
                                        <p:cTn id="16" dur="500"/>
                                        <p:tgtEl>
                                          <p:spTgt spid="158762"/>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2500"/>
                            </p:stCondLst>
                            <p:childTnLst>
                              <p:par>
                                <p:cTn id="26" presetID="12" presetClass="entr" presetSubtype="1" fill="hold" grpId="0" nodeType="afterEffect">
                                  <p:stCondLst>
                                    <p:cond delay="0"/>
                                  </p:stCondLst>
                                  <p:childTnLst>
                                    <p:set>
                                      <p:cBhvr>
                                        <p:cTn id="27" dur="1" fill="hold">
                                          <p:stCondLst>
                                            <p:cond delay="0"/>
                                          </p:stCondLst>
                                        </p:cTn>
                                        <p:tgtEl>
                                          <p:spTgt spid="158758"/>
                                        </p:tgtEl>
                                        <p:attrNameLst>
                                          <p:attrName>style.visibility</p:attrName>
                                        </p:attrNameLst>
                                      </p:cBhvr>
                                      <p:to>
                                        <p:strVal val="visible"/>
                                      </p:to>
                                    </p:set>
                                    <p:anim calcmode="lin" valueType="num">
                                      <p:cBhvr additive="base">
                                        <p:cTn id="28" dur="500"/>
                                        <p:tgtEl>
                                          <p:spTgt spid="158758"/>
                                        </p:tgtEl>
                                        <p:attrNameLst>
                                          <p:attrName>ppt_y</p:attrName>
                                        </p:attrNameLst>
                                      </p:cBhvr>
                                      <p:tavLst>
                                        <p:tav tm="0">
                                          <p:val>
                                            <p:strVal val="#ppt_y-#ppt_h*1.125000"/>
                                          </p:val>
                                        </p:tav>
                                        <p:tav tm="100000">
                                          <p:val>
                                            <p:strVal val="#ppt_y"/>
                                          </p:val>
                                        </p:tav>
                                      </p:tavLst>
                                    </p:anim>
                                    <p:animEffect transition="in" filter="wipe(down)">
                                      <p:cBhvr>
                                        <p:cTn id="29" dur="500"/>
                                        <p:tgtEl>
                                          <p:spTgt spid="158758"/>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3500"/>
                            </p:stCondLst>
                            <p:childTnLst>
                              <p:par>
                                <p:cTn id="35" presetID="10" presetClass="entr" presetSubtype="0" fill="hold" nodeType="after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fade">
                                      <p:cBhvr>
                                        <p:cTn id="37" dur="500"/>
                                        <p:tgtEl>
                                          <p:spTgt spid="54"/>
                                        </p:tgtEl>
                                      </p:cBhvr>
                                    </p:animEffect>
                                  </p:childTnLst>
                                </p:cTn>
                              </p:par>
                            </p:childTnLst>
                          </p:cTn>
                        </p:par>
                        <p:par>
                          <p:cTn id="38" fill="hold">
                            <p:stCondLst>
                              <p:cond delay="4000"/>
                            </p:stCondLst>
                            <p:childTnLst>
                              <p:par>
                                <p:cTn id="39" presetID="12" presetClass="entr" presetSubtype="4" fill="hold" grpId="0" nodeType="afterEffect">
                                  <p:stCondLst>
                                    <p:cond delay="0"/>
                                  </p:stCondLst>
                                  <p:childTnLst>
                                    <p:set>
                                      <p:cBhvr>
                                        <p:cTn id="40" dur="1" fill="hold">
                                          <p:stCondLst>
                                            <p:cond delay="0"/>
                                          </p:stCondLst>
                                        </p:cTn>
                                        <p:tgtEl>
                                          <p:spTgt spid="158754"/>
                                        </p:tgtEl>
                                        <p:attrNameLst>
                                          <p:attrName>style.visibility</p:attrName>
                                        </p:attrNameLst>
                                      </p:cBhvr>
                                      <p:to>
                                        <p:strVal val="visible"/>
                                      </p:to>
                                    </p:set>
                                    <p:anim calcmode="lin" valueType="num">
                                      <p:cBhvr additive="base">
                                        <p:cTn id="41" dur="500"/>
                                        <p:tgtEl>
                                          <p:spTgt spid="158754"/>
                                        </p:tgtEl>
                                        <p:attrNameLst>
                                          <p:attrName>ppt_y</p:attrName>
                                        </p:attrNameLst>
                                      </p:cBhvr>
                                      <p:tavLst>
                                        <p:tav tm="0">
                                          <p:val>
                                            <p:strVal val="#ppt_y+#ppt_h*1.125000"/>
                                          </p:val>
                                        </p:tav>
                                        <p:tav tm="100000">
                                          <p:val>
                                            <p:strVal val="#ppt_y"/>
                                          </p:val>
                                        </p:tav>
                                      </p:tavLst>
                                    </p:anim>
                                    <p:animEffect transition="in" filter="wipe(up)">
                                      <p:cBhvr>
                                        <p:cTn id="42" dur="500"/>
                                        <p:tgtEl>
                                          <p:spTgt spid="158754"/>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childTnLst>
                          </p:cTn>
                        </p:par>
                        <p:par>
                          <p:cTn id="51" fill="hold">
                            <p:stCondLst>
                              <p:cond delay="5500"/>
                            </p:stCondLst>
                            <p:childTnLst>
                              <p:par>
                                <p:cTn id="52" presetID="12" presetClass="entr" presetSubtype="1" fill="hold" grpId="0" nodeType="afterEffect">
                                  <p:stCondLst>
                                    <p:cond delay="0"/>
                                  </p:stCondLst>
                                  <p:childTnLst>
                                    <p:set>
                                      <p:cBhvr>
                                        <p:cTn id="53" dur="1" fill="hold">
                                          <p:stCondLst>
                                            <p:cond delay="0"/>
                                          </p:stCondLst>
                                        </p:cTn>
                                        <p:tgtEl>
                                          <p:spTgt spid="158750"/>
                                        </p:tgtEl>
                                        <p:attrNameLst>
                                          <p:attrName>style.visibility</p:attrName>
                                        </p:attrNameLst>
                                      </p:cBhvr>
                                      <p:to>
                                        <p:strVal val="visible"/>
                                      </p:to>
                                    </p:set>
                                    <p:anim calcmode="lin" valueType="num">
                                      <p:cBhvr additive="base">
                                        <p:cTn id="54" dur="500"/>
                                        <p:tgtEl>
                                          <p:spTgt spid="158750"/>
                                        </p:tgtEl>
                                        <p:attrNameLst>
                                          <p:attrName>ppt_y</p:attrName>
                                        </p:attrNameLst>
                                      </p:cBhvr>
                                      <p:tavLst>
                                        <p:tav tm="0">
                                          <p:val>
                                            <p:strVal val="#ppt_y-#ppt_h*1.125000"/>
                                          </p:val>
                                        </p:tav>
                                        <p:tav tm="100000">
                                          <p:val>
                                            <p:strVal val="#ppt_y"/>
                                          </p:val>
                                        </p:tav>
                                      </p:tavLst>
                                    </p:anim>
                                    <p:animEffect transition="in" filter="wipe(down)">
                                      <p:cBhvr>
                                        <p:cTn id="55" dur="500"/>
                                        <p:tgtEl>
                                          <p:spTgt spid="158750"/>
                                        </p:tgtEl>
                                      </p:cBhvr>
                                    </p:animEffect>
                                  </p:childTnLst>
                                </p:cTn>
                              </p:par>
                            </p:childTnLst>
                          </p:cTn>
                        </p:par>
                        <p:par>
                          <p:cTn id="56" fill="hold">
                            <p:stCondLst>
                              <p:cond delay="6000"/>
                            </p:stCondLst>
                            <p:childTnLst>
                              <p:par>
                                <p:cTn id="57" presetID="10"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par>
                          <p:cTn id="60" fill="hold">
                            <p:stCondLst>
                              <p:cond delay="6500"/>
                            </p:stCondLst>
                            <p:childTnLst>
                              <p:par>
                                <p:cTn id="61" presetID="10" presetClass="entr" presetSubtype="0" fill="hold"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childTnLst>
                          </p:cTn>
                        </p:par>
                        <p:par>
                          <p:cTn id="64" fill="hold">
                            <p:stCondLst>
                              <p:cond delay="7000"/>
                            </p:stCondLst>
                            <p:childTnLst>
                              <p:par>
                                <p:cTn id="65" presetID="12" presetClass="entr" presetSubtype="4" fill="hold" grpId="0" nodeType="afterEffect">
                                  <p:stCondLst>
                                    <p:cond delay="0"/>
                                  </p:stCondLst>
                                  <p:childTnLst>
                                    <p:set>
                                      <p:cBhvr>
                                        <p:cTn id="66" dur="1" fill="hold">
                                          <p:stCondLst>
                                            <p:cond delay="0"/>
                                          </p:stCondLst>
                                        </p:cTn>
                                        <p:tgtEl>
                                          <p:spTgt spid="158746"/>
                                        </p:tgtEl>
                                        <p:attrNameLst>
                                          <p:attrName>style.visibility</p:attrName>
                                        </p:attrNameLst>
                                      </p:cBhvr>
                                      <p:to>
                                        <p:strVal val="visible"/>
                                      </p:to>
                                    </p:set>
                                    <p:anim calcmode="lin" valueType="num">
                                      <p:cBhvr additive="base">
                                        <p:cTn id="67" dur="500"/>
                                        <p:tgtEl>
                                          <p:spTgt spid="158746"/>
                                        </p:tgtEl>
                                        <p:attrNameLst>
                                          <p:attrName>ppt_y</p:attrName>
                                        </p:attrNameLst>
                                      </p:cBhvr>
                                      <p:tavLst>
                                        <p:tav tm="0">
                                          <p:val>
                                            <p:strVal val="#ppt_y+#ppt_h*1.125000"/>
                                          </p:val>
                                        </p:tav>
                                        <p:tav tm="100000">
                                          <p:val>
                                            <p:strVal val="#ppt_y"/>
                                          </p:val>
                                        </p:tav>
                                      </p:tavLst>
                                    </p:anim>
                                    <p:animEffect transition="in" filter="wipe(up)">
                                      <p:cBhvr>
                                        <p:cTn id="68" dur="500"/>
                                        <p:tgtEl>
                                          <p:spTgt spid="158746"/>
                                        </p:tgtEl>
                                      </p:cBhvr>
                                    </p:animEffect>
                                  </p:childTnLst>
                                </p:cTn>
                              </p:par>
                            </p:childTnLst>
                          </p:cTn>
                        </p:par>
                        <p:par>
                          <p:cTn id="69" fill="hold">
                            <p:stCondLst>
                              <p:cond delay="7500"/>
                            </p:stCondLst>
                            <p:childTnLst>
                              <p:par>
                                <p:cTn id="70" presetID="10" presetClass="entr" presetSubtype="0" fill="hold" nodeType="after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fade">
                                      <p:cBhvr>
                                        <p:cTn id="72" dur="500"/>
                                        <p:tgtEl>
                                          <p:spTgt spid="10"/>
                                        </p:tgtEl>
                                      </p:cBhvr>
                                    </p:animEffect>
                                  </p:childTnLst>
                                </p:cTn>
                              </p:par>
                            </p:childTnLst>
                          </p:cTn>
                        </p:par>
                        <p:par>
                          <p:cTn id="73" fill="hold">
                            <p:stCondLst>
                              <p:cond delay="8000"/>
                            </p:stCondLst>
                            <p:childTnLst>
                              <p:par>
                                <p:cTn id="74" presetID="10" presetClass="entr" presetSubtype="0" fill="hold" nodeType="after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500"/>
                                        <p:tgtEl>
                                          <p:spTgt spid="57"/>
                                        </p:tgtEl>
                                      </p:cBhvr>
                                    </p:animEffect>
                                  </p:childTnLst>
                                </p:cTn>
                              </p:par>
                            </p:childTnLst>
                          </p:cTn>
                        </p:par>
                        <p:par>
                          <p:cTn id="77" fill="hold">
                            <p:stCondLst>
                              <p:cond delay="8500"/>
                            </p:stCondLst>
                            <p:childTnLst>
                              <p:par>
                                <p:cTn id="78" presetID="12" presetClass="entr" presetSubtype="1" fill="hold" grpId="0" nodeType="afterEffect">
                                  <p:stCondLst>
                                    <p:cond delay="0"/>
                                  </p:stCondLst>
                                  <p:childTnLst>
                                    <p:set>
                                      <p:cBhvr>
                                        <p:cTn id="79" dur="1" fill="hold">
                                          <p:stCondLst>
                                            <p:cond delay="0"/>
                                          </p:stCondLst>
                                        </p:cTn>
                                        <p:tgtEl>
                                          <p:spTgt spid="158742"/>
                                        </p:tgtEl>
                                        <p:attrNameLst>
                                          <p:attrName>style.visibility</p:attrName>
                                        </p:attrNameLst>
                                      </p:cBhvr>
                                      <p:to>
                                        <p:strVal val="visible"/>
                                      </p:to>
                                    </p:set>
                                    <p:anim calcmode="lin" valueType="num">
                                      <p:cBhvr additive="base">
                                        <p:cTn id="80" dur="500"/>
                                        <p:tgtEl>
                                          <p:spTgt spid="158742"/>
                                        </p:tgtEl>
                                        <p:attrNameLst>
                                          <p:attrName>ppt_y</p:attrName>
                                        </p:attrNameLst>
                                      </p:cBhvr>
                                      <p:tavLst>
                                        <p:tav tm="0">
                                          <p:val>
                                            <p:strVal val="#ppt_y-#ppt_h*1.125000"/>
                                          </p:val>
                                        </p:tav>
                                        <p:tav tm="100000">
                                          <p:val>
                                            <p:strVal val="#ppt_y"/>
                                          </p:val>
                                        </p:tav>
                                      </p:tavLst>
                                    </p:anim>
                                    <p:animEffect transition="in" filter="wipe(down)">
                                      <p:cBhvr>
                                        <p:cTn id="81" dur="500"/>
                                        <p:tgtEl>
                                          <p:spTgt spid="158742"/>
                                        </p:tgtEl>
                                      </p:cBhvr>
                                    </p:animEffect>
                                  </p:childTnLst>
                                </p:cTn>
                              </p:par>
                            </p:childTnLst>
                          </p:cTn>
                        </p:par>
                        <p:par>
                          <p:cTn id="82" fill="hold">
                            <p:stCondLst>
                              <p:cond delay="9000"/>
                            </p:stCondLst>
                            <p:childTnLst>
                              <p:par>
                                <p:cTn id="83" presetID="10" presetClass="entr" presetSubtype="0" fill="hold" nodeType="after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fade">
                                      <p:cBhvr>
                                        <p:cTn id="85" dur="500"/>
                                        <p:tgtEl>
                                          <p:spTgt spid="11"/>
                                        </p:tgtEl>
                                      </p:cBhvr>
                                    </p:animEffect>
                                  </p:childTnLst>
                                </p:cTn>
                              </p:par>
                            </p:childTnLst>
                          </p:cTn>
                        </p:par>
                        <p:par>
                          <p:cTn id="86" fill="hold">
                            <p:stCondLst>
                              <p:cond delay="9500"/>
                            </p:stCondLst>
                            <p:childTnLst>
                              <p:par>
                                <p:cTn id="87" presetID="10" presetClass="entr" presetSubtype="0" fill="hold" nodeType="after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500"/>
                                        <p:tgtEl>
                                          <p:spTgt spid="58"/>
                                        </p:tgtEl>
                                      </p:cBhvr>
                                    </p:animEffect>
                                  </p:childTnLst>
                                </p:cTn>
                              </p:par>
                            </p:childTnLst>
                          </p:cTn>
                        </p:par>
                        <p:par>
                          <p:cTn id="90" fill="hold">
                            <p:stCondLst>
                              <p:cond delay="10000"/>
                            </p:stCondLst>
                            <p:childTnLst>
                              <p:par>
                                <p:cTn id="91" presetID="12" presetClass="entr" presetSubtype="4" fill="hold" grpId="0" nodeType="afterEffect">
                                  <p:stCondLst>
                                    <p:cond delay="0"/>
                                  </p:stCondLst>
                                  <p:childTnLst>
                                    <p:set>
                                      <p:cBhvr>
                                        <p:cTn id="92" dur="1" fill="hold">
                                          <p:stCondLst>
                                            <p:cond delay="0"/>
                                          </p:stCondLst>
                                        </p:cTn>
                                        <p:tgtEl>
                                          <p:spTgt spid="158738"/>
                                        </p:tgtEl>
                                        <p:attrNameLst>
                                          <p:attrName>style.visibility</p:attrName>
                                        </p:attrNameLst>
                                      </p:cBhvr>
                                      <p:to>
                                        <p:strVal val="visible"/>
                                      </p:to>
                                    </p:set>
                                    <p:anim calcmode="lin" valueType="num">
                                      <p:cBhvr additive="base">
                                        <p:cTn id="93" dur="500"/>
                                        <p:tgtEl>
                                          <p:spTgt spid="158738"/>
                                        </p:tgtEl>
                                        <p:attrNameLst>
                                          <p:attrName>ppt_y</p:attrName>
                                        </p:attrNameLst>
                                      </p:cBhvr>
                                      <p:tavLst>
                                        <p:tav tm="0">
                                          <p:val>
                                            <p:strVal val="#ppt_y+#ppt_h*1.125000"/>
                                          </p:val>
                                        </p:tav>
                                        <p:tav tm="100000">
                                          <p:val>
                                            <p:strVal val="#ppt_y"/>
                                          </p:val>
                                        </p:tav>
                                      </p:tavLst>
                                    </p:anim>
                                    <p:animEffect transition="in" filter="wipe(up)">
                                      <p:cBhvr>
                                        <p:cTn id="94" dur="500"/>
                                        <p:tgtEl>
                                          <p:spTgt spid="158738"/>
                                        </p:tgtEl>
                                      </p:cBhvr>
                                    </p:animEffect>
                                  </p:childTnLst>
                                </p:cTn>
                              </p:par>
                            </p:childTnLst>
                          </p:cTn>
                        </p:par>
                        <p:par>
                          <p:cTn id="95" fill="hold">
                            <p:stCondLst>
                              <p:cond delay="10500"/>
                            </p:stCondLst>
                            <p:childTnLst>
                              <p:par>
                                <p:cTn id="96" presetID="10" presetClass="entr" presetSubtype="0" fill="hold" nodeType="after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500"/>
                                        <p:tgtEl>
                                          <p:spTgt spid="12"/>
                                        </p:tgtEl>
                                      </p:cBhvr>
                                    </p:animEffect>
                                  </p:childTnLst>
                                </p:cTn>
                              </p:par>
                            </p:childTnLst>
                          </p:cTn>
                        </p:par>
                        <p:par>
                          <p:cTn id="99" fill="hold">
                            <p:stCondLst>
                              <p:cond delay="11000"/>
                            </p:stCondLst>
                            <p:childTnLst>
                              <p:par>
                                <p:cTn id="100" presetID="10" presetClass="entr" presetSubtype="0" fill="hold" nodeType="afterEffect">
                                  <p:stCondLst>
                                    <p:cond delay="0"/>
                                  </p:stCondLst>
                                  <p:childTnLst>
                                    <p:set>
                                      <p:cBhvr>
                                        <p:cTn id="101" dur="1" fill="hold">
                                          <p:stCondLst>
                                            <p:cond delay="0"/>
                                          </p:stCondLst>
                                        </p:cTn>
                                        <p:tgtEl>
                                          <p:spTgt spid="59"/>
                                        </p:tgtEl>
                                        <p:attrNameLst>
                                          <p:attrName>style.visibility</p:attrName>
                                        </p:attrNameLst>
                                      </p:cBhvr>
                                      <p:to>
                                        <p:strVal val="visible"/>
                                      </p:to>
                                    </p:set>
                                    <p:animEffect transition="in" filter="fade">
                                      <p:cBhvr>
                                        <p:cTn id="102" dur="500"/>
                                        <p:tgtEl>
                                          <p:spTgt spid="59"/>
                                        </p:tgtEl>
                                      </p:cBhvr>
                                    </p:animEffect>
                                  </p:childTnLst>
                                </p:cTn>
                              </p:par>
                            </p:childTnLst>
                          </p:cTn>
                        </p:par>
                        <p:par>
                          <p:cTn id="103" fill="hold">
                            <p:stCondLst>
                              <p:cond delay="11500"/>
                            </p:stCondLst>
                            <p:childTnLst>
                              <p:par>
                                <p:cTn id="104" presetID="12" presetClass="entr" presetSubtype="1" fill="hold" grpId="0" nodeType="afterEffect">
                                  <p:stCondLst>
                                    <p:cond delay="0"/>
                                  </p:stCondLst>
                                  <p:childTnLst>
                                    <p:set>
                                      <p:cBhvr>
                                        <p:cTn id="105" dur="1" fill="hold">
                                          <p:stCondLst>
                                            <p:cond delay="0"/>
                                          </p:stCondLst>
                                        </p:cTn>
                                        <p:tgtEl>
                                          <p:spTgt spid="158734"/>
                                        </p:tgtEl>
                                        <p:attrNameLst>
                                          <p:attrName>style.visibility</p:attrName>
                                        </p:attrNameLst>
                                      </p:cBhvr>
                                      <p:to>
                                        <p:strVal val="visible"/>
                                      </p:to>
                                    </p:set>
                                    <p:anim calcmode="lin" valueType="num">
                                      <p:cBhvr additive="base">
                                        <p:cTn id="106" dur="500"/>
                                        <p:tgtEl>
                                          <p:spTgt spid="158734"/>
                                        </p:tgtEl>
                                        <p:attrNameLst>
                                          <p:attrName>ppt_y</p:attrName>
                                        </p:attrNameLst>
                                      </p:cBhvr>
                                      <p:tavLst>
                                        <p:tav tm="0">
                                          <p:val>
                                            <p:strVal val="#ppt_y-#ppt_h*1.125000"/>
                                          </p:val>
                                        </p:tav>
                                        <p:tav tm="100000">
                                          <p:val>
                                            <p:strVal val="#ppt_y"/>
                                          </p:val>
                                        </p:tav>
                                      </p:tavLst>
                                    </p:anim>
                                    <p:animEffect transition="in" filter="wipe(down)">
                                      <p:cBhvr>
                                        <p:cTn id="107" dur="500"/>
                                        <p:tgtEl>
                                          <p:spTgt spid="1587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62" grpId="0"/>
      <p:bldP spid="158758" grpId="0"/>
      <p:bldP spid="158754" grpId="0"/>
      <p:bldP spid="158750" grpId="0"/>
      <p:bldP spid="158746" grpId="0"/>
      <p:bldP spid="158742" grpId="0"/>
      <p:bldP spid="158738" grpId="0"/>
      <p:bldP spid="1587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21" cstate="email">
            <a:extLst>
              <a:ext uri="{28A0092B-C50C-407E-A947-70E740481C1C}">
                <a14:useLocalDpi xmlns:a14="http://schemas.microsoft.com/office/drawing/2010/main" val="0"/>
              </a:ext>
            </a:extLst>
          </a:blip>
          <a:stretch>
            <a:fillRect/>
          </a:stretch>
        </p:blipFill>
        <p:spPr>
          <a:xfrm>
            <a:off x="0" y="0"/>
            <a:ext cx="9144000" cy="6303264"/>
          </a:xfrm>
          <a:prstGeom prst="rect">
            <a:avLst/>
          </a:prstGeom>
        </p:spPr>
      </p:pic>
      <p:sp>
        <p:nvSpPr>
          <p:cNvPr id="9" name="Rounded Rectangle 8"/>
          <p:cNvSpPr/>
          <p:nvPr>
            <p:custDataLst>
              <p:tags r:id="rId2"/>
            </p:custDataLst>
          </p:nvPr>
        </p:nvSpPr>
        <p:spPr bwMode="auto">
          <a:xfrm>
            <a:off x="3886200" y="685800"/>
            <a:ext cx="4686300" cy="1143000"/>
          </a:xfrm>
          <a:prstGeom prst="roundRect">
            <a:avLst/>
          </a:prstGeom>
          <a:solidFill>
            <a:schemeClr val="accent6"/>
          </a:solidFill>
          <a:ln w="38100" cap="flat" cmpd="sng" algn="ctr">
            <a:solidFill>
              <a:schemeClr val="bg1">
                <a:lumMod val="7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59748" name="Title 1"/>
          <p:cNvSpPr>
            <a:spLocks noGrp="1"/>
          </p:cNvSpPr>
          <p:nvPr>
            <p:ph type="title"/>
            <p:custDataLst>
              <p:tags r:id="rId3"/>
            </p:custDataLst>
          </p:nvPr>
        </p:nvSpPr>
        <p:spPr>
          <a:xfrm>
            <a:off x="336550" y="244475"/>
            <a:ext cx="8350250" cy="441325"/>
          </a:xfrm>
        </p:spPr>
        <p:txBody>
          <a:bodyPr/>
          <a:lstStyle/>
          <a:p>
            <a:pPr>
              <a:defRPr/>
            </a:pPr>
            <a:r>
              <a:rPr lang="en-CA" sz="2400" b="1" dirty="0" smtClean="0">
                <a:solidFill>
                  <a:schemeClr val="tx1">
                    <a:lumMod val="50000"/>
                  </a:schemeClr>
                </a:solidFill>
                <a:cs typeface="+mj-cs"/>
              </a:rPr>
              <a:t>Résumé</a:t>
            </a:r>
            <a:endParaRPr lang="en-CA" sz="2400" b="1" dirty="0">
              <a:solidFill>
                <a:schemeClr val="tx1">
                  <a:lumMod val="50000"/>
                </a:schemeClr>
              </a:solidFill>
              <a:cs typeface="+mj-cs"/>
            </a:endParaRPr>
          </a:p>
        </p:txBody>
      </p:sp>
      <p:sp>
        <p:nvSpPr>
          <p:cNvPr id="2" name="Content Placeholder 1"/>
          <p:cNvSpPr>
            <a:spLocks noGrp="1"/>
          </p:cNvSpPr>
          <p:nvPr>
            <p:ph idx="1"/>
            <p:custDataLst>
              <p:tags r:id="rId4"/>
            </p:custDataLst>
          </p:nvPr>
        </p:nvSpPr>
        <p:spPr>
          <a:xfrm>
            <a:off x="4000500" y="685800"/>
            <a:ext cx="4343400" cy="800100"/>
          </a:xfrm>
        </p:spPr>
        <p:txBody>
          <a:bodyPr/>
          <a:lstStyle/>
          <a:p>
            <a:pPr marL="0" indent="0" algn="ctr">
              <a:buNone/>
              <a:defRPr/>
            </a:pPr>
            <a:r>
              <a:rPr lang="fr-CA" dirty="0">
                <a:cs typeface="+mn-cs"/>
              </a:rPr>
              <a:t>Tant </a:t>
            </a:r>
            <a:r>
              <a:rPr lang="fr-CA" b="1" dirty="0">
                <a:cs typeface="+mn-cs"/>
              </a:rPr>
              <a:t>l’expérience utilisateur </a:t>
            </a:r>
            <a:r>
              <a:rPr lang="fr-CA" dirty="0">
                <a:cs typeface="+mn-cs"/>
              </a:rPr>
              <a:t>que </a:t>
            </a:r>
            <a:r>
              <a:rPr lang="fr-CA" b="1" dirty="0">
                <a:cs typeface="+mn-cs"/>
              </a:rPr>
              <a:t>l’optimisation pour moteurs de recherche </a:t>
            </a:r>
            <a:r>
              <a:rPr lang="fr-CA" dirty="0">
                <a:cs typeface="+mn-cs"/>
              </a:rPr>
              <a:t>sont importantes pour un bon site Web </a:t>
            </a:r>
          </a:p>
        </p:txBody>
      </p:sp>
      <p:sp>
        <p:nvSpPr>
          <p:cNvPr id="12" name="Rounded Rectangle 11"/>
          <p:cNvSpPr/>
          <p:nvPr>
            <p:custDataLst>
              <p:tags r:id="rId5"/>
            </p:custDataLst>
          </p:nvPr>
        </p:nvSpPr>
        <p:spPr bwMode="auto">
          <a:xfrm>
            <a:off x="4457700" y="2057400"/>
            <a:ext cx="4114800" cy="1094232"/>
          </a:xfrm>
          <a:prstGeom prst="roundRect">
            <a:avLst/>
          </a:prstGeom>
          <a:solidFill>
            <a:schemeClr val="accent1"/>
          </a:solidFill>
          <a:ln w="38100" cap="flat" cmpd="sng" algn="ctr">
            <a:solidFill>
              <a:schemeClr val="bg1">
                <a:lumMod val="7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 name="Content Placeholder 1"/>
          <p:cNvSpPr txBox="1">
            <a:spLocks/>
          </p:cNvSpPr>
          <p:nvPr>
            <p:custDataLst>
              <p:tags r:id="rId6"/>
            </p:custDataLst>
          </p:nvPr>
        </p:nvSpPr>
        <p:spPr bwMode="auto">
          <a:xfrm>
            <a:off x="4686300" y="2171700"/>
            <a:ext cx="3657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gn="ctr">
              <a:buFontTx/>
              <a:buNone/>
              <a:defRPr/>
            </a:pPr>
            <a:r>
              <a:rPr lang="fr-CA" dirty="0">
                <a:cs typeface="+mn-cs"/>
              </a:rPr>
              <a:t>Neuf éléments </a:t>
            </a:r>
            <a:r>
              <a:rPr lang="fr-CA" b="0" dirty="0">
                <a:cs typeface="+mn-cs"/>
              </a:rPr>
              <a:t>d’une bonne expérience utilisateur de site Web </a:t>
            </a:r>
          </a:p>
        </p:txBody>
      </p:sp>
      <p:sp>
        <p:nvSpPr>
          <p:cNvPr id="13" name="Rounded Rectangle 12"/>
          <p:cNvSpPr/>
          <p:nvPr>
            <p:custDataLst>
              <p:tags r:id="rId7"/>
            </p:custDataLst>
          </p:nvPr>
        </p:nvSpPr>
        <p:spPr bwMode="auto">
          <a:xfrm>
            <a:off x="4572000" y="3314700"/>
            <a:ext cx="4000500" cy="1028700"/>
          </a:xfrm>
          <a:prstGeom prst="roundRect">
            <a:avLst/>
          </a:prstGeom>
          <a:solidFill>
            <a:schemeClr val="accent1">
              <a:lumMod val="60000"/>
              <a:lumOff val="40000"/>
            </a:schemeClr>
          </a:solidFill>
          <a:ln w="38100" cap="flat" cmpd="sng" algn="ctr">
            <a:solidFill>
              <a:schemeClr val="bg1">
                <a:lumMod val="7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7" name="Content Placeholder 1"/>
          <p:cNvSpPr txBox="1">
            <a:spLocks/>
          </p:cNvSpPr>
          <p:nvPr>
            <p:custDataLst>
              <p:tags r:id="rId8"/>
            </p:custDataLst>
          </p:nvPr>
        </p:nvSpPr>
        <p:spPr bwMode="auto">
          <a:xfrm>
            <a:off x="4800600" y="3429000"/>
            <a:ext cx="3657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lgn="ctr">
              <a:buFontTx/>
              <a:buNone/>
              <a:defRPr/>
            </a:pPr>
            <a:r>
              <a:rPr lang="fr-CA" b="0" dirty="0">
                <a:cs typeface="+mn-cs"/>
              </a:rPr>
              <a:t>Nouvel </a:t>
            </a:r>
            <a:r>
              <a:rPr lang="fr-CA" dirty="0">
                <a:cs typeface="+mn-cs"/>
              </a:rPr>
              <a:t>outil pour évaluer l’expérience </a:t>
            </a:r>
            <a:r>
              <a:rPr lang="fr-CA" b="0" dirty="0">
                <a:cs typeface="+mn-cs"/>
              </a:rPr>
              <a:t>utilisateur de site Web </a:t>
            </a:r>
          </a:p>
        </p:txBody>
      </p:sp>
      <p:sp>
        <p:nvSpPr>
          <p:cNvPr id="14" name="Rounded Rectangle 13"/>
          <p:cNvSpPr/>
          <p:nvPr>
            <p:custDataLst>
              <p:tags r:id="rId9"/>
            </p:custDataLst>
          </p:nvPr>
        </p:nvSpPr>
        <p:spPr bwMode="auto">
          <a:xfrm>
            <a:off x="5486400" y="4572000"/>
            <a:ext cx="3200400" cy="1731264"/>
          </a:xfrm>
          <a:prstGeom prst="roundRect">
            <a:avLst/>
          </a:prstGeom>
          <a:solidFill>
            <a:schemeClr val="accent6">
              <a:lumMod val="75000"/>
            </a:schemeClr>
          </a:solidFill>
          <a:ln w="38100" cap="flat" cmpd="sng" algn="ctr">
            <a:solidFill>
              <a:schemeClr val="bg1">
                <a:lumMod val="7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solidFill>
                  <a:srgbClr val="000000"/>
                </a:solidFill>
              </a:ln>
              <a:solidFill>
                <a:schemeClr val="tx1"/>
              </a:solidFill>
              <a:effectLst/>
              <a:latin typeface="Arial" charset="0"/>
              <a:ea typeface="ＭＳ Ｐゴシック" charset="-128"/>
            </a:endParaRPr>
          </a:p>
        </p:txBody>
      </p:sp>
      <p:sp>
        <p:nvSpPr>
          <p:cNvPr id="8" name="Content Placeholder 1"/>
          <p:cNvSpPr txBox="1">
            <a:spLocks/>
          </p:cNvSpPr>
          <p:nvPr>
            <p:custDataLst>
              <p:tags r:id="rId10"/>
            </p:custDataLst>
          </p:nvPr>
        </p:nvSpPr>
        <p:spPr bwMode="auto">
          <a:xfrm>
            <a:off x="5715000" y="4686300"/>
            <a:ext cx="2857500"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169863" indent="-169863" algn="l" rtl="0" eaLnBrk="0" fontAlgn="base" hangingPunct="0">
              <a:lnSpc>
                <a:spcPct val="90000"/>
              </a:lnSpc>
              <a:spcBef>
                <a:spcPct val="20000"/>
              </a:spcBef>
              <a:spcAft>
                <a:spcPct val="0"/>
              </a:spcAft>
              <a:buChar char="•"/>
              <a:defRPr sz="2000">
                <a:solidFill>
                  <a:schemeClr val="tx1"/>
                </a:solidFill>
                <a:latin typeface="+mn-lt"/>
                <a:ea typeface="ＭＳ Ｐゴシック" charset="0"/>
                <a:cs typeface="ＭＳ Ｐゴシック" charset="0"/>
              </a:defRPr>
            </a:lvl1pPr>
            <a:lvl2pPr marL="688975" indent="-231775" algn="l" rtl="0" eaLnBrk="0" fontAlgn="base" hangingPunct="0">
              <a:lnSpc>
                <a:spcPct val="90000"/>
              </a:lnSpc>
              <a:spcBef>
                <a:spcPct val="20000"/>
              </a:spcBef>
              <a:spcAft>
                <a:spcPct val="0"/>
              </a:spcAft>
              <a:buChar char="–"/>
              <a:defRPr>
                <a:solidFill>
                  <a:schemeClr val="tx1"/>
                </a:solidFill>
                <a:latin typeface="+mn-lt"/>
                <a:ea typeface="ＭＳ Ｐゴシック" charset="0"/>
              </a:defRPr>
            </a:lvl2pPr>
            <a:lvl3pPr marL="1084263" indent="-169863" algn="l" rtl="0" eaLnBrk="0" fontAlgn="base" hangingPunct="0">
              <a:lnSpc>
                <a:spcPct val="90000"/>
              </a:lnSpc>
              <a:spcBef>
                <a:spcPct val="20000"/>
              </a:spcBef>
              <a:spcAft>
                <a:spcPct val="0"/>
              </a:spcAft>
              <a:buChar char="•"/>
              <a:defRPr sz="1600">
                <a:solidFill>
                  <a:schemeClr val="tx1"/>
                </a:solidFill>
                <a:latin typeface="+mn-lt"/>
                <a:ea typeface="ＭＳ Ｐゴシック" charset="0"/>
              </a:defRPr>
            </a:lvl3pPr>
            <a:lvl4pPr marL="1487488" indent="-231775" algn="l" rtl="0" eaLnBrk="0" fontAlgn="base" hangingPunct="0">
              <a:lnSpc>
                <a:spcPct val="90000"/>
              </a:lnSpc>
              <a:spcBef>
                <a:spcPct val="20000"/>
              </a:spcBef>
              <a:spcAft>
                <a:spcPct val="0"/>
              </a:spcAft>
              <a:buChar char="–"/>
              <a:defRPr sz="1400">
                <a:solidFill>
                  <a:schemeClr val="tx1"/>
                </a:solidFill>
                <a:latin typeface="+mn-lt"/>
                <a:ea typeface="ＭＳ Ｐゴシック" charset="0"/>
              </a:defRPr>
            </a:lvl4pPr>
            <a:lvl5pPr marL="1828800" indent="-169863" algn="l" rtl="0" eaLnBrk="0" fontAlgn="base" hangingPunct="0">
              <a:lnSpc>
                <a:spcPct val="90000"/>
              </a:lnSpc>
              <a:spcBef>
                <a:spcPct val="20000"/>
              </a:spcBef>
              <a:spcAft>
                <a:spcPct val="0"/>
              </a:spcAft>
              <a:buChar char="•"/>
              <a:defRPr sz="1200">
                <a:solidFill>
                  <a:schemeClr val="tx1"/>
                </a:solidFill>
                <a:latin typeface="+mn-lt"/>
                <a:ea typeface="ＭＳ Ｐゴシック" charset="0"/>
              </a:defRPr>
            </a:lvl5pPr>
            <a:lvl6pPr marL="2286000" indent="-169863" algn="l" rtl="0" eaLnBrk="0" fontAlgn="base" hangingPunct="0">
              <a:lnSpc>
                <a:spcPct val="90000"/>
              </a:lnSpc>
              <a:spcBef>
                <a:spcPct val="20000"/>
              </a:spcBef>
              <a:spcAft>
                <a:spcPct val="0"/>
              </a:spcAft>
              <a:buChar char="•"/>
              <a:defRPr sz="1200">
                <a:solidFill>
                  <a:schemeClr val="tx1"/>
                </a:solidFill>
                <a:latin typeface="+mn-lt"/>
              </a:defRPr>
            </a:lvl6pPr>
            <a:lvl7pPr marL="2743200" indent="-169863" algn="l" rtl="0" eaLnBrk="0" fontAlgn="base" hangingPunct="0">
              <a:lnSpc>
                <a:spcPct val="90000"/>
              </a:lnSpc>
              <a:spcBef>
                <a:spcPct val="20000"/>
              </a:spcBef>
              <a:spcAft>
                <a:spcPct val="0"/>
              </a:spcAft>
              <a:buChar char="•"/>
              <a:defRPr sz="1200">
                <a:solidFill>
                  <a:schemeClr val="tx1"/>
                </a:solidFill>
                <a:latin typeface="+mn-lt"/>
              </a:defRPr>
            </a:lvl7pPr>
            <a:lvl8pPr marL="3200400" indent="-169863" algn="l" rtl="0" eaLnBrk="0" fontAlgn="base" hangingPunct="0">
              <a:lnSpc>
                <a:spcPct val="90000"/>
              </a:lnSpc>
              <a:spcBef>
                <a:spcPct val="20000"/>
              </a:spcBef>
              <a:spcAft>
                <a:spcPct val="0"/>
              </a:spcAft>
              <a:buChar char="•"/>
              <a:defRPr sz="1200">
                <a:solidFill>
                  <a:schemeClr val="tx1"/>
                </a:solidFill>
                <a:latin typeface="+mn-lt"/>
              </a:defRPr>
            </a:lvl8pPr>
            <a:lvl9pPr marL="3657600" indent="-169863" algn="l" rtl="0" eaLnBrk="0" fontAlgn="base" hangingPunct="0">
              <a:lnSpc>
                <a:spcPct val="90000"/>
              </a:lnSpc>
              <a:spcBef>
                <a:spcPct val="20000"/>
              </a:spcBef>
              <a:spcAft>
                <a:spcPct val="0"/>
              </a:spcAft>
              <a:buChar char="•"/>
              <a:defRPr sz="1200">
                <a:solidFill>
                  <a:schemeClr val="tx1"/>
                </a:solidFill>
                <a:latin typeface="+mn-lt"/>
              </a:defRPr>
            </a:lvl9pPr>
          </a:lstStyle>
          <a:p>
            <a:pPr marL="0" indent="0">
              <a:buFontTx/>
              <a:buNone/>
              <a:defRPr/>
            </a:pPr>
            <a:r>
              <a:rPr lang="fr-CA" b="0" dirty="0">
                <a:solidFill>
                  <a:schemeClr val="bg1"/>
                </a:solidFill>
                <a:cs typeface="+mn-cs"/>
              </a:rPr>
              <a:t>Nouvel outil de </a:t>
            </a:r>
            <a:r>
              <a:rPr lang="fr-CA" b="0" dirty="0" smtClean="0">
                <a:solidFill>
                  <a:schemeClr val="bg1"/>
                </a:solidFill>
                <a:cs typeface="+mn-cs"/>
              </a:rPr>
              <a:t>soutien:</a:t>
            </a:r>
            <a:endParaRPr lang="fr-CA" b="0" dirty="0">
              <a:solidFill>
                <a:schemeClr val="bg1"/>
              </a:solidFill>
              <a:cs typeface="+mn-cs"/>
            </a:endParaRPr>
          </a:p>
          <a:p>
            <a:pPr lvl="1">
              <a:defRPr/>
            </a:pPr>
            <a:r>
              <a:rPr lang="en-CA" b="0" dirty="0" err="1">
                <a:solidFill>
                  <a:schemeClr val="bg1"/>
                </a:solidFill>
              </a:rPr>
              <a:t>Vente</a:t>
            </a:r>
            <a:r>
              <a:rPr lang="en-CA" b="0" dirty="0">
                <a:solidFill>
                  <a:schemeClr val="bg1"/>
                </a:solidFill>
              </a:rPr>
              <a:t> </a:t>
            </a:r>
            <a:r>
              <a:rPr lang="en-CA" b="0" dirty="0" err="1">
                <a:solidFill>
                  <a:schemeClr val="bg1"/>
                </a:solidFill>
              </a:rPr>
              <a:t>incitative</a:t>
            </a:r>
            <a:r>
              <a:rPr lang="en-CA" b="0" dirty="0">
                <a:solidFill>
                  <a:schemeClr val="bg1"/>
                </a:solidFill>
              </a:rPr>
              <a:t> </a:t>
            </a:r>
          </a:p>
          <a:p>
            <a:pPr lvl="1">
              <a:defRPr/>
            </a:pPr>
            <a:r>
              <a:rPr lang="fr-CA" b="0" dirty="0">
                <a:solidFill>
                  <a:schemeClr val="bg1"/>
                </a:solidFill>
              </a:rPr>
              <a:t>Acquisition d’un site Web d’un concurrent </a:t>
            </a:r>
            <a:r>
              <a:rPr lang="en-CA" b="0" dirty="0" smtClean="0">
                <a:solidFill>
                  <a:schemeClr val="bg1"/>
                </a:solidFill>
              </a:rPr>
              <a:t> </a:t>
            </a:r>
          </a:p>
          <a:p>
            <a:pPr>
              <a:defRPr/>
            </a:pPr>
            <a:endParaRPr lang="en-CA" dirty="0" smtClean="0">
              <a:solidFill>
                <a:schemeClr val="bg1"/>
              </a:solidFill>
              <a:cs typeface="+mn-cs"/>
            </a:endParaRPr>
          </a:p>
        </p:txBody>
      </p:sp>
      <p:cxnSp>
        <p:nvCxnSpPr>
          <p:cNvPr id="11" name="Straight Connector 10"/>
          <p:cNvCxnSpPr>
            <a:endCxn id="9" idx="1"/>
          </p:cNvCxnSpPr>
          <p:nvPr>
            <p:custDataLst>
              <p:tags r:id="rId11"/>
            </p:custDataLst>
          </p:nvPr>
        </p:nvCxnSpPr>
        <p:spPr bwMode="auto">
          <a:xfrm flipV="1">
            <a:off x="2057400" y="1257300"/>
            <a:ext cx="1828800" cy="914400"/>
          </a:xfrm>
          <a:prstGeom prst="line">
            <a:avLst/>
          </a:prstGeom>
          <a:solidFill>
            <a:srgbClr val="FF0000"/>
          </a:solidFill>
          <a:ln w="2857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Straight Connector 23"/>
          <p:cNvCxnSpPr>
            <a:endCxn id="12" idx="1"/>
          </p:cNvCxnSpPr>
          <p:nvPr>
            <p:custDataLst>
              <p:tags r:id="rId12"/>
            </p:custDataLst>
          </p:nvPr>
        </p:nvCxnSpPr>
        <p:spPr bwMode="auto">
          <a:xfrm flipV="1">
            <a:off x="2514600" y="2604516"/>
            <a:ext cx="1943100" cy="367284"/>
          </a:xfrm>
          <a:prstGeom prst="line">
            <a:avLst/>
          </a:prstGeom>
          <a:solidFill>
            <a:srgbClr val="FF0000"/>
          </a:solidFill>
          <a:ln w="2857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Connector 24"/>
          <p:cNvCxnSpPr>
            <a:endCxn id="13" idx="1"/>
          </p:cNvCxnSpPr>
          <p:nvPr>
            <p:custDataLst>
              <p:tags r:id="rId13"/>
            </p:custDataLst>
          </p:nvPr>
        </p:nvCxnSpPr>
        <p:spPr bwMode="auto">
          <a:xfrm>
            <a:off x="2743200" y="3771900"/>
            <a:ext cx="1828800" cy="57150"/>
          </a:xfrm>
          <a:prstGeom prst="line">
            <a:avLst/>
          </a:prstGeom>
          <a:solidFill>
            <a:srgbClr val="FF0000"/>
          </a:solidFill>
          <a:ln w="28575" cap="flat" cmpd="sng" algn="ctr">
            <a:solidFill>
              <a:schemeClr val="bg1">
                <a:lumMod val="8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7" name="Straight Connector 26"/>
          <p:cNvCxnSpPr>
            <a:endCxn id="14" idx="1"/>
          </p:cNvCxnSpPr>
          <p:nvPr>
            <p:custDataLst>
              <p:tags r:id="rId14"/>
            </p:custDataLst>
          </p:nvPr>
        </p:nvCxnSpPr>
        <p:spPr bwMode="auto">
          <a:xfrm>
            <a:off x="2743200" y="4914900"/>
            <a:ext cx="2743200" cy="522732"/>
          </a:xfrm>
          <a:prstGeom prst="line">
            <a:avLst/>
          </a:prstGeom>
          <a:solidFill>
            <a:srgbClr val="FF0000"/>
          </a:solidFill>
          <a:ln w="28575"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9752" name="Oval 159751"/>
          <p:cNvSpPr/>
          <p:nvPr>
            <p:custDataLst>
              <p:tags r:id="rId15"/>
            </p:custDataLst>
          </p:nvPr>
        </p:nvSpPr>
        <p:spPr bwMode="auto">
          <a:xfrm>
            <a:off x="3771900" y="1143000"/>
            <a:ext cx="228600" cy="228600"/>
          </a:xfrm>
          <a:prstGeom prst="ellipse">
            <a:avLst/>
          </a:prstGeom>
          <a:solidFill>
            <a:schemeClr val="bg1"/>
          </a:solidFill>
          <a:ln w="38100" cap="flat" cmpd="sng" algn="ctr">
            <a:solidFill>
              <a:schemeClr val="bg1">
                <a:lumMod val="8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1" name="Oval 40"/>
          <p:cNvSpPr/>
          <p:nvPr>
            <p:custDataLst>
              <p:tags r:id="rId16"/>
            </p:custDataLst>
          </p:nvPr>
        </p:nvSpPr>
        <p:spPr bwMode="auto">
          <a:xfrm>
            <a:off x="4343400" y="2400300"/>
            <a:ext cx="228600" cy="228600"/>
          </a:xfrm>
          <a:prstGeom prst="ellipse">
            <a:avLst/>
          </a:prstGeom>
          <a:solidFill>
            <a:schemeClr val="bg1"/>
          </a:solidFill>
          <a:ln w="38100" cap="flat" cmpd="sng" algn="ctr">
            <a:solidFill>
              <a:schemeClr val="bg1">
                <a:lumMod val="8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2" name="Oval 41"/>
          <p:cNvSpPr/>
          <p:nvPr>
            <p:custDataLst>
              <p:tags r:id="rId17"/>
            </p:custDataLst>
          </p:nvPr>
        </p:nvSpPr>
        <p:spPr bwMode="auto">
          <a:xfrm>
            <a:off x="4495800" y="3657600"/>
            <a:ext cx="228600" cy="228600"/>
          </a:xfrm>
          <a:prstGeom prst="ellipse">
            <a:avLst/>
          </a:prstGeom>
          <a:solidFill>
            <a:schemeClr val="bg1"/>
          </a:solidFill>
          <a:ln w="38100" cap="flat" cmpd="sng" algn="ctr">
            <a:solidFill>
              <a:schemeClr val="bg1">
                <a:lumMod val="8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ea typeface="ＭＳ Ｐゴシック" charset="-128"/>
              </a:rPr>
              <a:t> </a:t>
            </a:r>
          </a:p>
        </p:txBody>
      </p:sp>
      <p:sp>
        <p:nvSpPr>
          <p:cNvPr id="43" name="Oval 42"/>
          <p:cNvSpPr/>
          <p:nvPr>
            <p:custDataLst>
              <p:tags r:id="rId18"/>
            </p:custDataLst>
          </p:nvPr>
        </p:nvSpPr>
        <p:spPr bwMode="auto">
          <a:xfrm>
            <a:off x="5372100" y="5143500"/>
            <a:ext cx="228600" cy="228600"/>
          </a:xfrm>
          <a:prstGeom prst="ellipse">
            <a:avLst/>
          </a:prstGeom>
          <a:solidFill>
            <a:schemeClr val="bg1"/>
          </a:solidFill>
          <a:ln w="38100" cap="flat" cmpd="sng" algn="ctr">
            <a:solidFill>
              <a:schemeClr val="bg1">
                <a:lumMod val="85000"/>
              </a:schemeClr>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9752"/>
                                        </p:tgtEl>
                                        <p:attrNameLst>
                                          <p:attrName>style.visibility</p:attrName>
                                        </p:attrNameLst>
                                      </p:cBhvr>
                                      <p:to>
                                        <p:strVal val="visible"/>
                                      </p:to>
                                    </p:set>
                                    <p:animEffect transition="in" filter="fade">
                                      <p:cBhvr>
                                        <p:cTn id="11" dur="500"/>
                                        <p:tgtEl>
                                          <p:spTgt spid="1597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
                                            <p:txEl>
                                              <p:pRg st="0" end="0"/>
                                            </p:txEl>
                                          </p:spTgt>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2500"/>
                            </p:stCondLst>
                            <p:childTnLst>
                              <p:par>
                                <p:cTn id="27" presetID="10"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par>
                          <p:cTn id="34" fill="hold">
                            <p:stCondLst>
                              <p:cond delay="3500"/>
                            </p:stCondLst>
                            <p:childTnLst>
                              <p:par>
                                <p:cTn id="35" presetID="53" presetClass="entr" presetSubtype="16"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5500"/>
                            </p:stCondLst>
                            <p:childTnLst>
                              <p:par>
                                <p:cTn id="53" presetID="53" presetClass="entr" presetSubtype="16"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par>
                          <p:cTn id="58" fill="hold">
                            <p:stCondLst>
                              <p:cond delay="6000"/>
                            </p:stCondLst>
                            <p:childTnLst>
                              <p:par>
                                <p:cTn id="59" presetID="10" presetClass="entr" presetSubtype="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par>
                          <p:cTn id="62" fill="hold">
                            <p:stCondLst>
                              <p:cond delay="6500"/>
                            </p:stCondLst>
                            <p:childTnLst>
                              <p:par>
                                <p:cTn id="63" presetID="10" presetClass="entr" presetSubtype="0" fill="hold" grpId="0" nodeType="after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fade">
                                      <p:cBhvr>
                                        <p:cTn id="65" dur="500"/>
                                        <p:tgtEl>
                                          <p:spTgt spid="43"/>
                                        </p:tgtEl>
                                      </p:cBhvr>
                                    </p:animEffect>
                                  </p:childTnLst>
                                </p:cTn>
                              </p:par>
                            </p:childTnLst>
                          </p:cTn>
                        </p:par>
                        <p:par>
                          <p:cTn id="66" fill="hold">
                            <p:stCondLst>
                              <p:cond delay="7000"/>
                            </p:stCondLst>
                            <p:childTnLst>
                              <p:par>
                                <p:cTn id="67" presetID="10"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500"/>
                                        <p:tgtEl>
                                          <p:spTgt spid="14"/>
                                        </p:tgtEl>
                                      </p:cBhvr>
                                    </p:animEffect>
                                  </p:childTnLst>
                                </p:cTn>
                              </p:par>
                            </p:childTnLst>
                          </p:cTn>
                        </p:par>
                        <p:par>
                          <p:cTn id="70" fill="hold">
                            <p:stCondLst>
                              <p:cond delay="7500"/>
                            </p:stCondLst>
                            <p:childTnLst>
                              <p:par>
                                <p:cTn id="71" presetID="53" presetClass="entr" presetSubtype="16" fill="hold" grpId="0" nodeType="after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500" fill="hold"/>
                                        <p:tgtEl>
                                          <p:spTgt spid="8"/>
                                        </p:tgtEl>
                                        <p:attrNameLst>
                                          <p:attrName>ppt_w</p:attrName>
                                        </p:attrNameLst>
                                      </p:cBhvr>
                                      <p:tavLst>
                                        <p:tav tm="0">
                                          <p:val>
                                            <p:fltVal val="0"/>
                                          </p:val>
                                        </p:tav>
                                        <p:tav tm="100000">
                                          <p:val>
                                            <p:strVal val="#ppt_w"/>
                                          </p:val>
                                        </p:tav>
                                      </p:tavLst>
                                    </p:anim>
                                    <p:anim calcmode="lin" valueType="num">
                                      <p:cBhvr>
                                        <p:cTn id="74" dur="500" fill="hold"/>
                                        <p:tgtEl>
                                          <p:spTgt spid="8"/>
                                        </p:tgtEl>
                                        <p:attrNameLst>
                                          <p:attrName>ppt_h</p:attrName>
                                        </p:attrNameLst>
                                      </p:cBhvr>
                                      <p:tavLst>
                                        <p:tav tm="0">
                                          <p:val>
                                            <p:fltVal val="0"/>
                                          </p:val>
                                        </p:tav>
                                        <p:tav tm="100000">
                                          <p:val>
                                            <p:strVal val="#ppt_h"/>
                                          </p:val>
                                        </p:tav>
                                      </p:tavLst>
                                    </p:anim>
                                    <p:animEffect transition="in" filter="fade">
                                      <p:cBhvr>
                                        <p:cTn id="7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build="p"/>
      <p:bldP spid="12" grpId="0" animBg="1"/>
      <p:bldP spid="6" grpId="0"/>
      <p:bldP spid="13" grpId="0" animBg="1"/>
      <p:bldP spid="7" grpId="0"/>
      <p:bldP spid="14" grpId="0" animBg="1"/>
      <p:bldP spid="8" grpId="0"/>
      <p:bldP spid="159752" grpId="0" animBg="1"/>
      <p:bldP spid="41"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custDataLst>
              <p:tags r:id="rId1"/>
            </p:custDataLst>
          </p:nvPr>
        </p:nvPicPr>
        <p:blipFill>
          <a:blip r:embed="rId12" cstate="email">
            <a:extLst>
              <a:ext uri="{28A0092B-C50C-407E-A947-70E740481C1C}">
                <a14:useLocalDpi xmlns:a14="http://schemas.microsoft.com/office/drawing/2010/main" val="0"/>
              </a:ext>
            </a:extLst>
          </a:blip>
          <a:stretch>
            <a:fillRect/>
          </a:stretch>
        </p:blipFill>
        <p:spPr>
          <a:xfrm>
            <a:off x="0" y="0"/>
            <a:ext cx="9144000" cy="6303264"/>
          </a:xfrm>
          <a:prstGeom prst="rect">
            <a:avLst/>
          </a:prstGeom>
        </p:spPr>
      </p:pic>
      <p:sp>
        <p:nvSpPr>
          <p:cNvPr id="140290" name="Content Placeholder 1"/>
          <p:cNvSpPr>
            <a:spLocks noGrp="1"/>
          </p:cNvSpPr>
          <p:nvPr>
            <p:ph idx="1"/>
            <p:custDataLst>
              <p:tags r:id="rId2"/>
            </p:custDataLst>
          </p:nvPr>
        </p:nvSpPr>
        <p:spPr>
          <a:xfrm>
            <a:off x="1257300" y="914400"/>
            <a:ext cx="6400800" cy="685800"/>
          </a:xfrm>
        </p:spPr>
        <p:txBody>
          <a:bodyPr/>
          <a:lstStyle/>
          <a:p>
            <a:pPr marL="0" indent="0">
              <a:spcBef>
                <a:spcPts val="1800"/>
              </a:spcBef>
              <a:buFontTx/>
              <a:buNone/>
              <a:defRPr/>
            </a:pPr>
            <a:r>
              <a:rPr lang="fr-CA" dirty="0">
                <a:solidFill>
                  <a:schemeClr val="bg1"/>
                </a:solidFill>
                <a:cs typeface="+mn-cs"/>
              </a:rPr>
              <a:t>Pour approcher un client qui a déjà un site Web, vous devez être capable de faire ce qui suit : </a:t>
            </a:r>
          </a:p>
          <a:p>
            <a:pPr marL="0" indent="0">
              <a:spcBef>
                <a:spcPts val="1800"/>
              </a:spcBef>
              <a:buFontTx/>
              <a:buNone/>
              <a:defRPr/>
            </a:pPr>
            <a:r>
              <a:rPr lang="en-CA" dirty="0" smtClean="0">
                <a:solidFill>
                  <a:schemeClr val="bg1"/>
                </a:solidFill>
                <a:cs typeface="+mn-cs"/>
              </a:rPr>
              <a:t> </a:t>
            </a:r>
            <a:endParaRPr lang="en-CA" dirty="0">
              <a:solidFill>
                <a:schemeClr val="bg1"/>
              </a:solidFill>
              <a:cs typeface="+mn-cs"/>
            </a:endParaRPr>
          </a:p>
        </p:txBody>
      </p:sp>
      <p:sp>
        <p:nvSpPr>
          <p:cNvPr id="8" name="Text Box 5"/>
          <p:cNvSpPr txBox="1">
            <a:spLocks noChangeArrowheads="1"/>
          </p:cNvSpPr>
          <p:nvPr>
            <p:custDataLst>
              <p:tags r:id="rId3"/>
            </p:custDataLst>
          </p:nvPr>
        </p:nvSpPr>
        <p:spPr bwMode="auto">
          <a:xfrm>
            <a:off x="323850" y="223838"/>
            <a:ext cx="7677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ea typeface="ＭＳ Ｐゴシック" charset="-128"/>
              </a:defRPr>
            </a:lvl1pPr>
            <a:lvl2pPr marL="742950" indent="-285750" eaLnBrk="0" hangingPunct="0">
              <a:defRPr b="1">
                <a:solidFill>
                  <a:schemeClr val="tx1"/>
                </a:solidFill>
                <a:latin typeface="Arial" charset="0"/>
                <a:ea typeface="ＭＳ Ｐゴシック" charset="-128"/>
              </a:defRPr>
            </a:lvl2pPr>
            <a:lvl3pPr marL="1143000" indent="-228600" eaLnBrk="0" hangingPunct="0">
              <a:defRPr b="1">
                <a:solidFill>
                  <a:schemeClr val="tx1"/>
                </a:solidFill>
                <a:latin typeface="Arial" charset="0"/>
                <a:ea typeface="ＭＳ Ｐゴシック" charset="-128"/>
              </a:defRPr>
            </a:lvl3pPr>
            <a:lvl4pPr marL="1600200" indent="-228600" eaLnBrk="0" hangingPunct="0">
              <a:defRPr b="1">
                <a:solidFill>
                  <a:schemeClr val="tx1"/>
                </a:solidFill>
                <a:latin typeface="Arial" charset="0"/>
                <a:ea typeface="ＭＳ Ｐゴシック" charset="-128"/>
              </a:defRPr>
            </a:lvl4pPr>
            <a:lvl5pPr marL="2057400" indent="-228600" eaLnBrk="0" hangingPunct="0">
              <a:defRPr b="1">
                <a:solidFill>
                  <a:schemeClr val="tx1"/>
                </a:solidFill>
                <a:latin typeface="Arial" charset="0"/>
                <a:ea typeface="ＭＳ Ｐゴシック" charset="-128"/>
              </a:defRPr>
            </a:lvl5pPr>
            <a:lvl6pPr marL="2514600" indent="-228600" algn="ctr" eaLnBrk="0" fontAlgn="base" hangingPunct="0">
              <a:spcBef>
                <a:spcPct val="0"/>
              </a:spcBef>
              <a:spcAft>
                <a:spcPct val="0"/>
              </a:spcAft>
              <a:defRPr b="1">
                <a:solidFill>
                  <a:schemeClr val="tx1"/>
                </a:solidFill>
                <a:latin typeface="Arial" charset="0"/>
                <a:ea typeface="ＭＳ Ｐゴシック" charset="-128"/>
              </a:defRPr>
            </a:lvl6pPr>
            <a:lvl7pPr marL="2971800" indent="-228600" algn="ctr" eaLnBrk="0" fontAlgn="base" hangingPunct="0">
              <a:spcBef>
                <a:spcPct val="0"/>
              </a:spcBef>
              <a:spcAft>
                <a:spcPct val="0"/>
              </a:spcAft>
              <a:defRPr b="1">
                <a:solidFill>
                  <a:schemeClr val="tx1"/>
                </a:solidFill>
                <a:latin typeface="Arial" charset="0"/>
                <a:ea typeface="ＭＳ Ｐゴシック" charset="-128"/>
              </a:defRPr>
            </a:lvl7pPr>
            <a:lvl8pPr marL="3429000" indent="-228600" algn="ctr" eaLnBrk="0" fontAlgn="base" hangingPunct="0">
              <a:spcBef>
                <a:spcPct val="0"/>
              </a:spcBef>
              <a:spcAft>
                <a:spcPct val="0"/>
              </a:spcAft>
              <a:defRPr b="1">
                <a:solidFill>
                  <a:schemeClr val="tx1"/>
                </a:solidFill>
                <a:latin typeface="Arial" charset="0"/>
                <a:ea typeface="ＭＳ Ｐゴシック" charset="-128"/>
              </a:defRPr>
            </a:lvl8pPr>
            <a:lvl9pPr marL="3886200" indent="-228600" algn="ctr" eaLnBrk="0" fontAlgn="base" hangingPunct="0">
              <a:spcBef>
                <a:spcPct val="0"/>
              </a:spcBef>
              <a:spcAft>
                <a:spcPct val="0"/>
              </a:spcAft>
              <a:defRPr b="1">
                <a:solidFill>
                  <a:schemeClr val="tx1"/>
                </a:solidFill>
                <a:latin typeface="Arial" charset="0"/>
                <a:ea typeface="ＭＳ Ｐゴシック" charset="-128"/>
              </a:defRPr>
            </a:lvl9pPr>
          </a:lstStyle>
          <a:p>
            <a:pPr algn="l" eaLnBrk="1" hangingPunct="1">
              <a:defRPr/>
            </a:pPr>
            <a:r>
              <a:rPr lang="en-CA" sz="2400" dirty="0" err="1">
                <a:solidFill>
                  <a:schemeClr val="tx1">
                    <a:lumMod val="50000"/>
                  </a:schemeClr>
                </a:solidFill>
                <a:latin typeface="+mj-lt"/>
                <a:cs typeface="+mn-cs"/>
              </a:rPr>
              <a:t>Ordre</a:t>
            </a:r>
            <a:r>
              <a:rPr lang="en-CA" sz="2400" dirty="0">
                <a:solidFill>
                  <a:schemeClr val="tx1">
                    <a:lumMod val="50000"/>
                  </a:schemeClr>
                </a:solidFill>
                <a:latin typeface="+mj-lt"/>
                <a:cs typeface="+mn-cs"/>
              </a:rPr>
              <a:t> du jour</a:t>
            </a:r>
          </a:p>
          <a:p>
            <a:pPr algn="l" eaLnBrk="1" hangingPunct="1">
              <a:defRPr/>
            </a:pPr>
            <a:endParaRPr lang="en-CA" sz="2400" dirty="0" smtClean="0">
              <a:solidFill>
                <a:schemeClr val="tx1">
                  <a:lumMod val="50000"/>
                </a:schemeClr>
              </a:solidFill>
              <a:latin typeface="+mj-lt"/>
              <a:cs typeface="+mn-cs"/>
            </a:endParaRPr>
          </a:p>
        </p:txBody>
      </p:sp>
      <p:grpSp>
        <p:nvGrpSpPr>
          <p:cNvPr id="9" name="Group 8"/>
          <p:cNvGrpSpPr/>
          <p:nvPr>
            <p:custDataLst>
              <p:tags r:id="rId4"/>
            </p:custDataLst>
          </p:nvPr>
        </p:nvGrpSpPr>
        <p:grpSpPr>
          <a:xfrm>
            <a:off x="2057400" y="4424173"/>
            <a:ext cx="7086600" cy="826755"/>
            <a:chOff x="2057400" y="4424173"/>
            <a:chExt cx="7086600" cy="826755"/>
          </a:xfrm>
        </p:grpSpPr>
        <p:grpSp>
          <p:nvGrpSpPr>
            <p:cNvPr id="35" name="Group 34"/>
            <p:cNvGrpSpPr/>
            <p:nvPr/>
          </p:nvGrpSpPr>
          <p:grpSpPr>
            <a:xfrm>
              <a:off x="2438400" y="4524110"/>
              <a:ext cx="6705600" cy="626880"/>
              <a:chOff x="1981200" y="4457700"/>
              <a:chExt cx="6705600" cy="626880"/>
            </a:xfrm>
            <a:solidFill>
              <a:srgbClr val="999889"/>
            </a:solidFill>
          </p:grpSpPr>
          <p:grpSp>
            <p:nvGrpSpPr>
              <p:cNvPr id="19" name="Group 18"/>
              <p:cNvGrpSpPr/>
              <p:nvPr/>
            </p:nvGrpSpPr>
            <p:grpSpPr>
              <a:xfrm>
                <a:off x="1981200" y="4457700"/>
                <a:ext cx="6705600" cy="626880"/>
                <a:chOff x="1981200" y="4457700"/>
                <a:chExt cx="6705600" cy="626880"/>
              </a:xfrm>
              <a:grpFill/>
            </p:grpSpPr>
            <p:sp>
              <p:nvSpPr>
                <p:cNvPr id="31" name="Oval 30"/>
                <p:cNvSpPr/>
                <p:nvPr/>
              </p:nvSpPr>
              <p:spPr bwMode="auto">
                <a:xfrm>
                  <a:off x="1981200" y="4457700"/>
                  <a:ext cx="647700" cy="626880"/>
                </a:xfrm>
                <a:prstGeom prst="ellipse">
                  <a:avLst/>
                </a:prstGeom>
                <a:solidFill>
                  <a:srgbClr val="FFE30A"/>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32" name="Rectangle 31"/>
                <p:cNvSpPr/>
                <p:nvPr/>
              </p:nvSpPr>
              <p:spPr bwMode="auto">
                <a:xfrm>
                  <a:off x="2324100" y="4457700"/>
                  <a:ext cx="6362700" cy="626880"/>
                </a:xfrm>
                <a:prstGeom prst="rect">
                  <a:avLst/>
                </a:prstGeom>
                <a:solidFill>
                  <a:srgbClr val="FFE30A"/>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sp>
            <p:nvSpPr>
              <p:cNvPr id="33" name="TextBox 32"/>
              <p:cNvSpPr txBox="1"/>
              <p:nvPr/>
            </p:nvSpPr>
            <p:spPr>
              <a:xfrm>
                <a:off x="2628900" y="4572000"/>
                <a:ext cx="5791200" cy="369332"/>
              </a:xfrm>
              <a:prstGeom prst="rect">
                <a:avLst/>
              </a:prstGeom>
              <a:noFill/>
            </p:spPr>
            <p:txBody>
              <a:bodyPr wrap="square" rtlCol="0">
                <a:spAutoFit/>
              </a:bodyPr>
              <a:lstStyle/>
              <a:p>
                <a:pPr lvl="0" algn="l"/>
                <a:r>
                  <a:rPr lang="fr-CA" b="0" dirty="0"/>
                  <a:t>Comprendre et utiliser la grille d’analyse de site Web</a:t>
                </a:r>
              </a:p>
            </p:txBody>
          </p:sp>
        </p:grpSp>
        <p:pic>
          <p:nvPicPr>
            <p:cNvPr id="34" name="Picture 33"/>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2057400" y="4424173"/>
              <a:ext cx="1038507" cy="826755"/>
            </a:xfrm>
            <a:prstGeom prst="rect">
              <a:avLst/>
            </a:prstGeom>
          </p:spPr>
        </p:pic>
      </p:grpSp>
      <p:grpSp>
        <p:nvGrpSpPr>
          <p:cNvPr id="3" name="Group 2"/>
          <p:cNvGrpSpPr/>
          <p:nvPr>
            <p:custDataLst>
              <p:tags r:id="rId5"/>
            </p:custDataLst>
          </p:nvPr>
        </p:nvGrpSpPr>
        <p:grpSpPr>
          <a:xfrm>
            <a:off x="1943100" y="2635401"/>
            <a:ext cx="7200900" cy="772882"/>
            <a:chOff x="1943100" y="2635401"/>
            <a:chExt cx="7200900" cy="772882"/>
          </a:xfrm>
        </p:grpSpPr>
        <p:grpSp>
          <p:nvGrpSpPr>
            <p:cNvPr id="49" name="Group 48"/>
            <p:cNvGrpSpPr/>
            <p:nvPr/>
          </p:nvGrpSpPr>
          <p:grpSpPr>
            <a:xfrm>
              <a:off x="2286000" y="2708402"/>
              <a:ext cx="6858000" cy="681129"/>
              <a:chOff x="1981200" y="4457700"/>
              <a:chExt cx="6858000" cy="681129"/>
            </a:xfrm>
            <a:solidFill>
              <a:srgbClr val="999889"/>
            </a:solidFill>
          </p:grpSpPr>
          <p:grpSp>
            <p:nvGrpSpPr>
              <p:cNvPr id="50" name="Group 49"/>
              <p:cNvGrpSpPr/>
              <p:nvPr/>
            </p:nvGrpSpPr>
            <p:grpSpPr>
              <a:xfrm>
                <a:off x="1981200" y="4457700"/>
                <a:ext cx="6858000" cy="626880"/>
                <a:chOff x="1981200" y="4457700"/>
                <a:chExt cx="6858000" cy="626880"/>
              </a:xfrm>
              <a:grpFill/>
            </p:grpSpPr>
            <p:sp>
              <p:nvSpPr>
                <p:cNvPr id="52" name="Oval 51"/>
                <p:cNvSpPr/>
                <p:nvPr/>
              </p:nvSpPr>
              <p:spPr bwMode="auto">
                <a:xfrm>
                  <a:off x="1981200" y="4457700"/>
                  <a:ext cx="647700" cy="626880"/>
                </a:xfrm>
                <a:prstGeom prst="ellipse">
                  <a:avLst/>
                </a:prstGeom>
                <a:solidFill>
                  <a:srgbClr val="FFE30A"/>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3" name="Rectangle 52"/>
                <p:cNvSpPr/>
                <p:nvPr/>
              </p:nvSpPr>
              <p:spPr bwMode="auto">
                <a:xfrm>
                  <a:off x="2324100" y="4457700"/>
                  <a:ext cx="6515100" cy="626880"/>
                </a:xfrm>
                <a:prstGeom prst="rect">
                  <a:avLst/>
                </a:prstGeom>
                <a:solidFill>
                  <a:srgbClr val="FFE30A"/>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sp>
            <p:nvSpPr>
              <p:cNvPr id="51" name="TextBox 50"/>
              <p:cNvSpPr txBox="1"/>
              <p:nvPr/>
            </p:nvSpPr>
            <p:spPr>
              <a:xfrm>
                <a:off x="2667000" y="4492498"/>
                <a:ext cx="6134100" cy="646331"/>
              </a:xfrm>
              <a:prstGeom prst="rect">
                <a:avLst/>
              </a:prstGeom>
              <a:noFill/>
            </p:spPr>
            <p:txBody>
              <a:bodyPr wrap="square" rtlCol="0">
                <a:spAutoFit/>
              </a:bodyPr>
              <a:lstStyle/>
              <a:p>
                <a:pPr lvl="0" algn="l"/>
                <a:r>
                  <a:rPr lang="fr-CA" b="0" dirty="0"/>
                  <a:t>Comprendre l’interaction entre l’optimisation pour moteurs de recherche et l’expérience utilisateur</a:t>
                </a:r>
              </a:p>
            </p:txBody>
          </p:sp>
        </p:grpSp>
        <p:pic>
          <p:nvPicPr>
            <p:cNvPr id="54" name="Picture 5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43100" y="2635401"/>
              <a:ext cx="1038507" cy="772882"/>
            </a:xfrm>
            <a:prstGeom prst="rect">
              <a:avLst/>
            </a:prstGeom>
          </p:spPr>
        </p:pic>
      </p:grpSp>
      <p:grpSp>
        <p:nvGrpSpPr>
          <p:cNvPr id="4" name="Group 3"/>
          <p:cNvGrpSpPr/>
          <p:nvPr>
            <p:custDataLst>
              <p:tags r:id="rId6"/>
            </p:custDataLst>
          </p:nvPr>
        </p:nvGrpSpPr>
        <p:grpSpPr>
          <a:xfrm>
            <a:off x="2286000" y="3502903"/>
            <a:ext cx="6858000" cy="826754"/>
            <a:chOff x="2286000" y="3502903"/>
            <a:chExt cx="6858000" cy="826754"/>
          </a:xfrm>
        </p:grpSpPr>
        <p:grpSp>
          <p:nvGrpSpPr>
            <p:cNvPr id="55" name="Group 54"/>
            <p:cNvGrpSpPr/>
            <p:nvPr/>
          </p:nvGrpSpPr>
          <p:grpSpPr>
            <a:xfrm>
              <a:off x="2628900" y="3602840"/>
              <a:ext cx="6515100" cy="626880"/>
              <a:chOff x="1981200" y="4457700"/>
              <a:chExt cx="6515100" cy="626880"/>
            </a:xfrm>
          </p:grpSpPr>
          <p:grpSp>
            <p:nvGrpSpPr>
              <p:cNvPr id="56" name="Group 55"/>
              <p:cNvGrpSpPr/>
              <p:nvPr/>
            </p:nvGrpSpPr>
            <p:grpSpPr>
              <a:xfrm>
                <a:off x="1981200" y="4457700"/>
                <a:ext cx="6515100" cy="626880"/>
                <a:chOff x="1981200" y="4457700"/>
                <a:chExt cx="6515100" cy="626880"/>
              </a:xfrm>
            </p:grpSpPr>
            <p:sp>
              <p:nvSpPr>
                <p:cNvPr id="58" name="Oval 57"/>
                <p:cNvSpPr/>
                <p:nvPr/>
              </p:nvSpPr>
              <p:spPr bwMode="auto">
                <a:xfrm>
                  <a:off x="1981200" y="4457700"/>
                  <a:ext cx="647700" cy="626880"/>
                </a:xfrm>
                <a:prstGeom prst="ellipse">
                  <a:avLst/>
                </a:prstGeom>
                <a:solidFill>
                  <a:schemeClr val="bg1">
                    <a:lumMod val="8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59" name="Rectangle 58"/>
                <p:cNvSpPr/>
                <p:nvPr/>
              </p:nvSpPr>
              <p:spPr bwMode="auto">
                <a:xfrm>
                  <a:off x="2324100" y="4457700"/>
                  <a:ext cx="6172200" cy="626880"/>
                </a:xfrm>
                <a:prstGeom prst="rect">
                  <a:avLst/>
                </a:prstGeom>
                <a:solidFill>
                  <a:schemeClr val="bg1">
                    <a:lumMod val="8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sp>
            <p:nvSpPr>
              <p:cNvPr id="57" name="TextBox 56"/>
              <p:cNvSpPr txBox="1"/>
              <p:nvPr/>
            </p:nvSpPr>
            <p:spPr>
              <a:xfrm>
                <a:off x="2667000" y="4572000"/>
                <a:ext cx="5791200" cy="369332"/>
              </a:xfrm>
              <a:prstGeom prst="rect">
                <a:avLst/>
              </a:prstGeom>
              <a:noFill/>
            </p:spPr>
            <p:txBody>
              <a:bodyPr wrap="square" rtlCol="0">
                <a:spAutoFit/>
              </a:bodyPr>
              <a:lstStyle/>
              <a:p>
                <a:pPr lvl="0" algn="l"/>
                <a:r>
                  <a:rPr lang="fr-CA" b="0" dirty="0"/>
                  <a:t>Expliquer ce qui fait un bon site Web</a:t>
                </a:r>
              </a:p>
            </p:txBody>
          </p:sp>
        </p:grpSp>
        <p:pic>
          <p:nvPicPr>
            <p:cNvPr id="60" name="Picture 59"/>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286000" y="3502903"/>
              <a:ext cx="1038507" cy="826754"/>
            </a:xfrm>
            <a:prstGeom prst="rect">
              <a:avLst/>
            </a:prstGeom>
          </p:spPr>
        </p:pic>
      </p:grpSp>
      <p:grpSp>
        <p:nvGrpSpPr>
          <p:cNvPr id="10" name="Group 9"/>
          <p:cNvGrpSpPr/>
          <p:nvPr>
            <p:custDataLst>
              <p:tags r:id="rId7"/>
            </p:custDataLst>
          </p:nvPr>
        </p:nvGrpSpPr>
        <p:grpSpPr>
          <a:xfrm>
            <a:off x="1257300" y="5345446"/>
            <a:ext cx="8305800" cy="826754"/>
            <a:chOff x="1257300" y="5345446"/>
            <a:chExt cx="8305800" cy="826754"/>
          </a:xfrm>
        </p:grpSpPr>
        <p:grpSp>
          <p:nvGrpSpPr>
            <p:cNvPr id="61" name="Group 60"/>
            <p:cNvGrpSpPr/>
            <p:nvPr/>
          </p:nvGrpSpPr>
          <p:grpSpPr>
            <a:xfrm>
              <a:off x="1600200" y="5445383"/>
              <a:ext cx="7962900" cy="687348"/>
              <a:chOff x="1981200" y="4457700"/>
              <a:chExt cx="7962900" cy="687348"/>
            </a:xfrm>
          </p:grpSpPr>
          <p:grpSp>
            <p:nvGrpSpPr>
              <p:cNvPr id="62" name="Group 61"/>
              <p:cNvGrpSpPr/>
              <p:nvPr/>
            </p:nvGrpSpPr>
            <p:grpSpPr>
              <a:xfrm>
                <a:off x="1981200" y="4457700"/>
                <a:ext cx="7543800" cy="626880"/>
                <a:chOff x="1981200" y="4457700"/>
                <a:chExt cx="7543800" cy="626880"/>
              </a:xfrm>
            </p:grpSpPr>
            <p:sp>
              <p:nvSpPr>
                <p:cNvPr id="64" name="Oval 63"/>
                <p:cNvSpPr/>
                <p:nvPr/>
              </p:nvSpPr>
              <p:spPr bwMode="auto">
                <a:xfrm>
                  <a:off x="1981200" y="4457700"/>
                  <a:ext cx="647700" cy="626880"/>
                </a:xfrm>
                <a:prstGeom prst="ellipse">
                  <a:avLst/>
                </a:prstGeom>
                <a:solidFill>
                  <a:schemeClr val="accent6"/>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5" name="Rectangle 64"/>
                <p:cNvSpPr/>
                <p:nvPr/>
              </p:nvSpPr>
              <p:spPr bwMode="auto">
                <a:xfrm>
                  <a:off x="2324100" y="4457700"/>
                  <a:ext cx="7200900" cy="626880"/>
                </a:xfrm>
                <a:prstGeom prst="rect">
                  <a:avLst/>
                </a:prstGeom>
                <a:solidFill>
                  <a:schemeClr val="accent6"/>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sp>
            <p:nvSpPr>
              <p:cNvPr id="63" name="TextBox 62"/>
              <p:cNvSpPr txBox="1"/>
              <p:nvPr/>
            </p:nvSpPr>
            <p:spPr>
              <a:xfrm>
                <a:off x="2781300" y="4498717"/>
                <a:ext cx="7162800" cy="646331"/>
              </a:xfrm>
              <a:prstGeom prst="rect">
                <a:avLst/>
              </a:prstGeom>
              <a:noFill/>
            </p:spPr>
            <p:txBody>
              <a:bodyPr wrap="square" rtlCol="0">
                <a:spAutoFit/>
              </a:bodyPr>
              <a:lstStyle/>
              <a:p>
                <a:pPr lvl="0" algn="l"/>
                <a:r>
                  <a:rPr lang="fr-CA" b="0" dirty="0">
                    <a:solidFill>
                      <a:schemeClr val="bg1"/>
                    </a:solidFill>
                  </a:rPr>
                  <a:t>Positionner la solution pour site Web de GPJ auprès des clients qui ont déjà un site Web</a:t>
                </a:r>
              </a:p>
            </p:txBody>
          </p:sp>
        </p:grpSp>
        <p:pic>
          <p:nvPicPr>
            <p:cNvPr id="66" name="Picture 65"/>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257300" y="5345446"/>
              <a:ext cx="1038507" cy="826754"/>
            </a:xfrm>
            <a:prstGeom prst="rect">
              <a:avLst/>
            </a:prstGeom>
          </p:spPr>
        </p:pic>
      </p:grpSp>
      <p:grpSp>
        <p:nvGrpSpPr>
          <p:cNvPr id="6" name="Group 5"/>
          <p:cNvGrpSpPr/>
          <p:nvPr>
            <p:custDataLst>
              <p:tags r:id="rId8"/>
            </p:custDataLst>
          </p:nvPr>
        </p:nvGrpSpPr>
        <p:grpSpPr>
          <a:xfrm>
            <a:off x="114300" y="800100"/>
            <a:ext cx="1028700" cy="1028700"/>
            <a:chOff x="-114300" y="685800"/>
            <a:chExt cx="1143000" cy="1143000"/>
          </a:xfrm>
          <a:solidFill>
            <a:schemeClr val="accent6">
              <a:lumMod val="75000"/>
            </a:schemeClr>
          </a:solidFill>
        </p:grpSpPr>
        <p:sp>
          <p:nvSpPr>
            <p:cNvPr id="18" name="Oval 17"/>
            <p:cNvSpPr/>
            <p:nvPr/>
          </p:nvSpPr>
          <p:spPr bwMode="auto">
            <a:xfrm>
              <a:off x="-114300" y="685800"/>
              <a:ext cx="1143000" cy="1143000"/>
            </a:xfrm>
            <a:prstGeom prst="ellipse">
              <a:avLst/>
            </a:prstGeom>
            <a:grp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140292" name="Picture 140291"/>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rot="10800000" flipH="1">
              <a:off x="342901" y="908050"/>
              <a:ext cx="342899" cy="698500"/>
            </a:xfrm>
            <a:prstGeom prst="rect">
              <a:avLst/>
            </a:prstGeom>
            <a:grpFill/>
          </p:spPr>
        </p:pic>
      </p:grpSp>
      <p:grpSp>
        <p:nvGrpSpPr>
          <p:cNvPr id="11" name="Group 10"/>
          <p:cNvGrpSpPr/>
          <p:nvPr>
            <p:custDataLst>
              <p:tags r:id="rId9"/>
            </p:custDataLst>
          </p:nvPr>
        </p:nvGrpSpPr>
        <p:grpSpPr>
          <a:xfrm>
            <a:off x="1257300" y="1743699"/>
            <a:ext cx="7886701" cy="797082"/>
            <a:chOff x="1257300" y="1743699"/>
            <a:chExt cx="7886701" cy="797082"/>
          </a:xfrm>
        </p:grpSpPr>
        <p:grpSp>
          <p:nvGrpSpPr>
            <p:cNvPr id="2" name="Group 1"/>
            <p:cNvGrpSpPr/>
            <p:nvPr/>
          </p:nvGrpSpPr>
          <p:grpSpPr>
            <a:xfrm>
              <a:off x="1600200" y="1828800"/>
              <a:ext cx="7543801" cy="626880"/>
              <a:chOff x="1600200" y="1828800"/>
              <a:chExt cx="7543801" cy="626880"/>
            </a:xfrm>
          </p:grpSpPr>
          <p:grpSp>
            <p:nvGrpSpPr>
              <p:cNvPr id="80" name="Group 79"/>
              <p:cNvGrpSpPr/>
              <p:nvPr/>
            </p:nvGrpSpPr>
            <p:grpSpPr>
              <a:xfrm>
                <a:off x="1600200" y="1828800"/>
                <a:ext cx="7543800" cy="626880"/>
                <a:chOff x="1981200" y="4457700"/>
                <a:chExt cx="7543800" cy="626880"/>
              </a:xfrm>
              <a:solidFill>
                <a:srgbClr val="766E65"/>
              </a:solidFill>
            </p:grpSpPr>
            <p:sp>
              <p:nvSpPr>
                <p:cNvPr id="82" name="Oval 81"/>
                <p:cNvSpPr/>
                <p:nvPr/>
              </p:nvSpPr>
              <p:spPr bwMode="auto">
                <a:xfrm>
                  <a:off x="1981200" y="4457700"/>
                  <a:ext cx="647700" cy="626880"/>
                </a:xfrm>
                <a:prstGeom prst="ellipse">
                  <a:avLst/>
                </a:prstGeom>
                <a:solidFill>
                  <a:schemeClr val="accent6"/>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83" name="Rectangle 82"/>
                <p:cNvSpPr/>
                <p:nvPr/>
              </p:nvSpPr>
              <p:spPr bwMode="auto">
                <a:xfrm>
                  <a:off x="2324100" y="4457700"/>
                  <a:ext cx="7200900" cy="626880"/>
                </a:xfrm>
                <a:prstGeom prst="rect">
                  <a:avLst/>
                </a:prstGeom>
                <a:solidFill>
                  <a:schemeClr val="accent6"/>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grpSp>
            <p:nvGrpSpPr>
              <p:cNvPr id="43" name="Group 42"/>
              <p:cNvGrpSpPr/>
              <p:nvPr/>
            </p:nvGrpSpPr>
            <p:grpSpPr>
              <a:xfrm>
                <a:off x="2057401" y="1828800"/>
                <a:ext cx="7086600" cy="626880"/>
                <a:chOff x="1866901" y="4457700"/>
                <a:chExt cx="7086600" cy="626880"/>
              </a:xfrm>
              <a:solidFill>
                <a:schemeClr val="accent6"/>
              </a:solidFill>
            </p:grpSpPr>
            <p:grpSp>
              <p:nvGrpSpPr>
                <p:cNvPr id="44" name="Group 43"/>
                <p:cNvGrpSpPr/>
                <p:nvPr/>
              </p:nvGrpSpPr>
              <p:grpSpPr>
                <a:xfrm>
                  <a:off x="1866901" y="4457700"/>
                  <a:ext cx="7086600" cy="626880"/>
                  <a:chOff x="1866901" y="4457700"/>
                  <a:chExt cx="7086600" cy="626880"/>
                </a:xfrm>
                <a:grpFill/>
              </p:grpSpPr>
              <p:sp>
                <p:nvSpPr>
                  <p:cNvPr id="46" name="Oval 45"/>
                  <p:cNvSpPr/>
                  <p:nvPr/>
                </p:nvSpPr>
                <p:spPr bwMode="auto">
                  <a:xfrm>
                    <a:off x="1981200" y="4457700"/>
                    <a:ext cx="647700" cy="626880"/>
                  </a:xfrm>
                  <a:prstGeom prst="ellipse">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47" name="Rectangle 46"/>
                  <p:cNvSpPr/>
                  <p:nvPr/>
                </p:nvSpPr>
                <p:spPr bwMode="auto">
                  <a:xfrm>
                    <a:off x="1866901" y="4457700"/>
                    <a:ext cx="7086600" cy="626880"/>
                  </a:xfrm>
                  <a:prstGeom prst="rect">
                    <a:avLst/>
                  </a:prstGeom>
                  <a:grp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sp>
              <p:nvSpPr>
                <p:cNvPr id="45" name="TextBox 44"/>
                <p:cNvSpPr txBox="1"/>
                <p:nvPr/>
              </p:nvSpPr>
              <p:spPr>
                <a:xfrm>
                  <a:off x="2143406" y="4572000"/>
                  <a:ext cx="6771994" cy="369332"/>
                </a:xfrm>
                <a:prstGeom prst="rect">
                  <a:avLst/>
                </a:prstGeom>
                <a:grpFill/>
              </p:spPr>
              <p:txBody>
                <a:bodyPr wrap="square" rtlCol="0">
                  <a:spAutoFit/>
                </a:bodyPr>
                <a:lstStyle/>
                <a:p>
                  <a:pPr lvl="0" algn="l"/>
                  <a:r>
                    <a:rPr lang="fr-CA" b="0" dirty="0">
                      <a:solidFill>
                        <a:schemeClr val="bg1"/>
                      </a:solidFill>
                    </a:rPr>
                    <a:t>Comprendre pourquoi l’expérience utilisateur est importante</a:t>
                  </a:r>
                </a:p>
              </p:txBody>
            </p:sp>
          </p:grpSp>
        </p:grpSp>
        <p:pic>
          <p:nvPicPr>
            <p:cNvPr id="48" name="Picture 47"/>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1257300" y="1743699"/>
              <a:ext cx="1038507" cy="797082"/>
            </a:xfrm>
            <a:prstGeom prst="rect">
              <a:avLst/>
            </a:prstGeom>
          </p:spPr>
        </p:pic>
      </p:grpSp>
      <p:pic>
        <p:nvPicPr>
          <p:cNvPr id="68" name="Picture 6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1000"/>
                                  </p:stCondLst>
                                  <p:childTnLst>
                                    <p:set>
                                      <p:cBhvr>
                                        <p:cTn id="11" dur="1" fill="hold">
                                          <p:stCondLst>
                                            <p:cond delay="0"/>
                                          </p:stCondLst>
                                        </p:cTn>
                                        <p:tgtEl>
                                          <p:spTgt spid="140290"/>
                                        </p:tgtEl>
                                        <p:attrNameLst>
                                          <p:attrName>style.visibility</p:attrName>
                                        </p:attrNameLst>
                                      </p:cBhvr>
                                      <p:to>
                                        <p:strVal val="visible"/>
                                      </p:to>
                                    </p:set>
                                    <p:animEffect transition="in" filter="fade">
                                      <p:cBhvr>
                                        <p:cTn id="12" dur="500"/>
                                        <p:tgtEl>
                                          <p:spTgt spid="140290"/>
                                        </p:tgtEl>
                                      </p:cBhvr>
                                    </p:animEffect>
                                  </p:childTnLst>
                                </p:cTn>
                              </p:par>
                            </p:childTnLst>
                          </p:cTn>
                        </p:par>
                        <p:par>
                          <p:cTn id="13" fill="hold">
                            <p:stCondLst>
                              <p:cond delay="2000"/>
                            </p:stCondLst>
                            <p:childTnLst>
                              <p:par>
                                <p:cTn id="14" presetID="2" presetClass="entr" presetSubtype="2" fill="hold" nodeType="afterEffect">
                                  <p:stCondLst>
                                    <p:cond delay="200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4500"/>
                            </p:stCondLst>
                            <p:childTnLst>
                              <p:par>
                                <p:cTn id="19" presetID="2" presetClass="entr" presetSubtype="2" fill="hold" nodeType="afterEffect">
                                  <p:stCondLst>
                                    <p:cond delay="200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7000"/>
                            </p:stCondLst>
                            <p:childTnLst>
                              <p:par>
                                <p:cTn id="24" presetID="2" presetClass="entr" presetSubtype="2" fill="hold" nodeType="afterEffect">
                                  <p:stCondLst>
                                    <p:cond delay="200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1+#ppt_w/2"/>
                                          </p:val>
                                        </p:tav>
                                        <p:tav tm="100000">
                                          <p:val>
                                            <p:strVal val="#ppt_x"/>
                                          </p:val>
                                        </p:tav>
                                      </p:tavLst>
                                    </p:anim>
                                    <p:anim calcmode="lin" valueType="num">
                                      <p:cBhvr additive="base">
                                        <p:cTn id="27" dur="500" fill="hold"/>
                                        <p:tgtEl>
                                          <p:spTgt spid="4"/>
                                        </p:tgtEl>
                                        <p:attrNameLst>
                                          <p:attrName>ppt_y</p:attrName>
                                        </p:attrNameLst>
                                      </p:cBhvr>
                                      <p:tavLst>
                                        <p:tav tm="0">
                                          <p:val>
                                            <p:strVal val="#ppt_y"/>
                                          </p:val>
                                        </p:tav>
                                        <p:tav tm="100000">
                                          <p:val>
                                            <p:strVal val="#ppt_y"/>
                                          </p:val>
                                        </p:tav>
                                      </p:tavLst>
                                    </p:anim>
                                  </p:childTnLst>
                                </p:cTn>
                              </p:par>
                            </p:childTnLst>
                          </p:cTn>
                        </p:par>
                        <p:par>
                          <p:cTn id="28" fill="hold">
                            <p:stCondLst>
                              <p:cond delay="9500"/>
                            </p:stCondLst>
                            <p:childTnLst>
                              <p:par>
                                <p:cTn id="29" presetID="2" presetClass="entr" presetSubtype="2" fill="hold" nodeType="afterEffect">
                                  <p:stCondLst>
                                    <p:cond delay="200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par>
                          <p:cTn id="33" fill="hold">
                            <p:stCondLst>
                              <p:cond delay="12000"/>
                            </p:stCondLst>
                            <p:childTnLst>
                              <p:par>
                                <p:cTn id="34" presetID="2" presetClass="entr" presetSubtype="2" fill="hold" nodeType="afterEffect">
                                  <p:stCondLst>
                                    <p:cond delay="200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2514600"/>
            <a:ext cx="9094782" cy="1723222"/>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2" name="Title 1"/>
          <p:cNvSpPr>
            <a:spLocks noGrp="1"/>
          </p:cNvSpPr>
          <p:nvPr>
            <p:ph type="title"/>
            <p:custDataLst>
              <p:tags r:id="rId1"/>
            </p:custDataLst>
          </p:nvPr>
        </p:nvSpPr>
        <p:spPr>
          <a:xfrm>
            <a:off x="336550" y="244475"/>
            <a:ext cx="8350250" cy="441325"/>
          </a:xfrm>
        </p:spPr>
        <p:txBody>
          <a:bodyPr/>
          <a:lstStyle/>
          <a:p>
            <a:pPr>
              <a:defRPr/>
            </a:pPr>
            <a:r>
              <a:rPr lang="fr-CA" sz="2400" b="1" dirty="0">
                <a:solidFill>
                  <a:schemeClr val="tx1">
                    <a:lumMod val="50000"/>
                  </a:schemeClr>
                </a:solidFill>
                <a:cs typeface="+mj-cs"/>
              </a:rPr>
              <a:t>Qu’est-ce que </a:t>
            </a:r>
            <a:r>
              <a:rPr lang="fr-CA" sz="2400" b="1" dirty="0">
                <a:solidFill>
                  <a:schemeClr val="bg1"/>
                </a:solidFill>
                <a:cs typeface="+mj-cs"/>
              </a:rPr>
              <a:t>l’expérience utilisateur?</a:t>
            </a:r>
            <a:endParaRPr lang="en-CA" sz="2400" b="1" dirty="0">
              <a:solidFill>
                <a:schemeClr val="bg1"/>
              </a:solidFill>
              <a:cs typeface="+mj-cs"/>
            </a:endParaRPr>
          </a:p>
        </p:txBody>
      </p:sp>
      <p:sp>
        <p:nvSpPr>
          <p:cNvPr id="142343" name="Content Placeholder 2"/>
          <p:cNvSpPr>
            <a:spLocks noGrp="1"/>
          </p:cNvSpPr>
          <p:nvPr>
            <p:ph idx="1"/>
            <p:custDataLst>
              <p:tags r:id="rId2"/>
            </p:custDataLst>
          </p:nvPr>
        </p:nvSpPr>
        <p:spPr>
          <a:xfrm>
            <a:off x="614362" y="1143000"/>
            <a:ext cx="7843838" cy="952500"/>
          </a:xfrm>
        </p:spPr>
        <p:txBody>
          <a:bodyPr/>
          <a:lstStyle/>
          <a:p>
            <a:pPr marL="0" indent="0">
              <a:lnSpc>
                <a:spcPct val="100000"/>
              </a:lnSpc>
              <a:buFontTx/>
              <a:buNone/>
            </a:pPr>
            <a:r>
              <a:rPr lang="fr-CA" sz="1800" dirty="0">
                <a:solidFill>
                  <a:schemeClr val="bg1"/>
                </a:solidFill>
                <a:latin typeface="Arial" charset="0"/>
              </a:rPr>
              <a:t>Une excellente expérience utilisateur signifie que la personne qui visite votre site </a:t>
            </a:r>
            <a:r>
              <a:rPr lang="fr-CA" sz="1800" b="1" dirty="0">
                <a:solidFill>
                  <a:schemeClr val="bg1"/>
                </a:solidFill>
                <a:latin typeface="Arial" charset="0"/>
              </a:rPr>
              <a:t>en aime tous les aspects. </a:t>
            </a:r>
            <a:r>
              <a:rPr lang="fr-CA" sz="1800" dirty="0">
                <a:solidFill>
                  <a:schemeClr val="bg1"/>
                </a:solidFill>
                <a:latin typeface="Arial" charset="0"/>
              </a:rPr>
              <a:t>Une excellente expérience utilisateur signifie aussi que l’utilisateur est capable de naviguer dans le site et de </a:t>
            </a:r>
            <a:r>
              <a:rPr lang="fr-CA" sz="1800" b="1" dirty="0">
                <a:solidFill>
                  <a:schemeClr val="bg1"/>
                </a:solidFill>
                <a:latin typeface="Arial" charset="0"/>
              </a:rPr>
              <a:t>trouver ce qu’il cherche!</a:t>
            </a:r>
          </a:p>
        </p:txBody>
      </p:sp>
      <p:sp>
        <p:nvSpPr>
          <p:cNvPr id="142344" name="Slide Number Placeholder 4"/>
          <p:cNvSpPr>
            <a:spLocks noGrp="1"/>
          </p:cNvSpPr>
          <p:nvPr>
            <p:ph type="sldNum" sz="quarter" idx="10"/>
            <p:custDataLst>
              <p:tags r:id="rId3"/>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E5BD8F05-2133-FC4B-A24F-C48C6DB3512E}" type="slidenum">
              <a:rPr lang="en-CA" sz="800"/>
              <a:pPr/>
              <a:t>5</a:t>
            </a:fld>
            <a:endParaRPr lang="en-CA" sz="800"/>
          </a:p>
        </p:txBody>
      </p:sp>
      <p:pic>
        <p:nvPicPr>
          <p:cNvPr id="72" name="Picture 71" descr="page5_27.png"/>
          <p:cNvPicPr>
            <a:picLocks noChangeAspect="1"/>
          </p:cNvPicPr>
          <p:nvPr>
            <p:custDataLst>
              <p:tags r:id="rId4"/>
            </p:custDataLst>
          </p:nvPr>
        </p:nvPicPr>
        <p:blipFill>
          <a:blip r:embed="rId31" cstate="email">
            <a:extLst>
              <a:ext uri="{28A0092B-C50C-407E-A947-70E740481C1C}">
                <a14:useLocalDpi xmlns:a14="http://schemas.microsoft.com/office/drawing/2010/main" val="0"/>
              </a:ext>
            </a:extLst>
          </a:blip>
          <a:stretch>
            <a:fillRect/>
          </a:stretch>
        </p:blipFill>
        <p:spPr>
          <a:xfrm>
            <a:off x="3793742" y="4395161"/>
            <a:ext cx="2002390" cy="820528"/>
          </a:xfrm>
          <a:prstGeom prst="rect">
            <a:avLst/>
          </a:prstGeom>
        </p:spPr>
      </p:pic>
      <p:pic>
        <p:nvPicPr>
          <p:cNvPr id="73" name="Picture 72" descr="page5_05.png"/>
          <p:cNvPicPr>
            <a:picLocks noChangeAspect="1"/>
          </p:cNvPicPr>
          <p:nvPr>
            <p:custDataLst>
              <p:tags r:id="rId5"/>
            </p:custDataLst>
          </p:nvPr>
        </p:nvPicPr>
        <p:blipFill>
          <a:blip r:embed="rId32" cstate="email">
            <a:extLst>
              <a:ext uri="{28A0092B-C50C-407E-A947-70E740481C1C}">
                <a14:useLocalDpi xmlns:a14="http://schemas.microsoft.com/office/drawing/2010/main" val="0"/>
              </a:ext>
            </a:extLst>
          </a:blip>
          <a:stretch>
            <a:fillRect/>
          </a:stretch>
        </p:blipFill>
        <p:spPr>
          <a:xfrm>
            <a:off x="3793742" y="2407828"/>
            <a:ext cx="2002390" cy="444139"/>
          </a:xfrm>
          <a:prstGeom prst="rect">
            <a:avLst/>
          </a:prstGeom>
        </p:spPr>
      </p:pic>
      <p:pic>
        <p:nvPicPr>
          <p:cNvPr id="74" name="Picture 73" descr="page5_12.png"/>
          <p:cNvPicPr>
            <a:picLocks noChangeAspect="1"/>
          </p:cNvPicPr>
          <p:nvPr>
            <p:custDataLst>
              <p:tags r:id="rId6"/>
            </p:custDataLst>
          </p:nvPr>
        </p:nvPicPr>
        <p:blipFill>
          <a:blip r:embed="rId33" cstate="email">
            <a:extLst>
              <a:ext uri="{28A0092B-C50C-407E-A947-70E740481C1C}">
                <a14:useLocalDpi xmlns:a14="http://schemas.microsoft.com/office/drawing/2010/main" val="0"/>
              </a:ext>
            </a:extLst>
          </a:blip>
          <a:stretch>
            <a:fillRect/>
          </a:stretch>
        </p:blipFill>
        <p:spPr>
          <a:xfrm>
            <a:off x="3793742" y="2851966"/>
            <a:ext cx="2002390" cy="444139"/>
          </a:xfrm>
          <a:prstGeom prst="rect">
            <a:avLst/>
          </a:prstGeom>
        </p:spPr>
      </p:pic>
      <p:pic>
        <p:nvPicPr>
          <p:cNvPr id="60" name="Picture 59" descr="page5_21.png"/>
          <p:cNvPicPr>
            <a:picLocks noChangeAspect="1"/>
          </p:cNvPicPr>
          <p:nvPr>
            <p:custDataLst>
              <p:tags r:id="rId7"/>
            </p:custDataLst>
          </p:nvPr>
        </p:nvPicPr>
        <p:blipFill>
          <a:blip r:embed="rId34" cstate="email">
            <a:extLst>
              <a:ext uri="{28A0092B-C50C-407E-A947-70E740481C1C}">
                <a14:useLocalDpi xmlns:a14="http://schemas.microsoft.com/office/drawing/2010/main" val="0"/>
              </a:ext>
            </a:extLst>
          </a:blip>
          <a:stretch>
            <a:fillRect/>
          </a:stretch>
        </p:blipFill>
        <p:spPr>
          <a:xfrm>
            <a:off x="1791351" y="3288577"/>
            <a:ext cx="2002390" cy="1106584"/>
          </a:xfrm>
          <a:prstGeom prst="rect">
            <a:avLst/>
          </a:prstGeom>
        </p:spPr>
      </p:pic>
      <p:pic>
        <p:nvPicPr>
          <p:cNvPr id="61" name="Picture 60" descr="page5_26.png"/>
          <p:cNvPicPr>
            <a:picLocks noChangeAspect="1"/>
          </p:cNvPicPr>
          <p:nvPr>
            <p:custDataLst>
              <p:tags r:id="rId8"/>
            </p:custDataLst>
          </p:nvPr>
        </p:nvPicPr>
        <p:blipFill>
          <a:blip r:embed="rId35" cstate="email">
            <a:extLst>
              <a:ext uri="{28A0092B-C50C-407E-A947-70E740481C1C}">
                <a14:useLocalDpi xmlns:a14="http://schemas.microsoft.com/office/drawing/2010/main" val="0"/>
              </a:ext>
            </a:extLst>
          </a:blip>
          <a:stretch>
            <a:fillRect/>
          </a:stretch>
        </p:blipFill>
        <p:spPr>
          <a:xfrm>
            <a:off x="1791351" y="4395161"/>
            <a:ext cx="2002390" cy="820528"/>
          </a:xfrm>
          <a:prstGeom prst="rect">
            <a:avLst/>
          </a:prstGeom>
        </p:spPr>
      </p:pic>
      <p:pic>
        <p:nvPicPr>
          <p:cNvPr id="62" name="Picture 61" descr="page5_04.png"/>
          <p:cNvPicPr>
            <a:picLocks noChangeAspect="1"/>
          </p:cNvPicPr>
          <p:nvPr>
            <p:custDataLst>
              <p:tags r:id="rId9"/>
            </p:custDataLst>
          </p:nvPr>
        </p:nvPicPr>
        <p:blipFill>
          <a:blip r:embed="rId36" cstate="email">
            <a:extLst>
              <a:ext uri="{28A0092B-C50C-407E-A947-70E740481C1C}">
                <a14:useLocalDpi xmlns:a14="http://schemas.microsoft.com/office/drawing/2010/main" val="0"/>
              </a:ext>
            </a:extLst>
          </a:blip>
          <a:stretch>
            <a:fillRect/>
          </a:stretch>
        </p:blipFill>
        <p:spPr>
          <a:xfrm>
            <a:off x="1791351" y="2407828"/>
            <a:ext cx="2002390" cy="444139"/>
          </a:xfrm>
          <a:prstGeom prst="rect">
            <a:avLst/>
          </a:prstGeom>
        </p:spPr>
      </p:pic>
      <p:pic>
        <p:nvPicPr>
          <p:cNvPr id="63" name="Picture 62" descr="page5_11.png"/>
          <p:cNvPicPr>
            <a:picLocks noChangeAspect="1"/>
          </p:cNvPicPr>
          <p:nvPr>
            <p:custDataLst>
              <p:tags r:id="rId10"/>
            </p:custDataLst>
          </p:nvPr>
        </p:nvPicPr>
        <p:blipFill>
          <a:blip r:embed="rId37" cstate="email">
            <a:extLst>
              <a:ext uri="{28A0092B-C50C-407E-A947-70E740481C1C}">
                <a14:useLocalDpi xmlns:a14="http://schemas.microsoft.com/office/drawing/2010/main" val="0"/>
              </a:ext>
            </a:extLst>
          </a:blip>
          <a:stretch>
            <a:fillRect/>
          </a:stretch>
        </p:blipFill>
        <p:spPr>
          <a:xfrm>
            <a:off x="1791351" y="2851966"/>
            <a:ext cx="2002390" cy="451666"/>
          </a:xfrm>
          <a:prstGeom prst="rect">
            <a:avLst/>
          </a:prstGeom>
        </p:spPr>
      </p:pic>
      <p:pic>
        <p:nvPicPr>
          <p:cNvPr id="56" name="Picture 55" descr="page5_22.png"/>
          <p:cNvPicPr>
            <a:picLocks noChangeAspect="1"/>
          </p:cNvPicPr>
          <p:nvPr>
            <p:custDataLst>
              <p:tags r:id="rId11"/>
            </p:custDataLst>
          </p:nvPr>
        </p:nvPicPr>
        <p:blipFill>
          <a:blip r:embed="rId38" cstate="email">
            <a:extLst>
              <a:ext uri="{28A0092B-C50C-407E-A947-70E740481C1C}">
                <a14:useLocalDpi xmlns:a14="http://schemas.microsoft.com/office/drawing/2010/main" val="0"/>
              </a:ext>
            </a:extLst>
          </a:blip>
          <a:stretch>
            <a:fillRect/>
          </a:stretch>
        </p:blipFill>
        <p:spPr>
          <a:xfrm>
            <a:off x="5796132" y="3296105"/>
            <a:ext cx="1430278" cy="1106584"/>
          </a:xfrm>
          <a:prstGeom prst="rect">
            <a:avLst/>
          </a:prstGeom>
        </p:spPr>
      </p:pic>
      <p:pic>
        <p:nvPicPr>
          <p:cNvPr id="57" name="Picture 56" descr="page5_28.png"/>
          <p:cNvPicPr>
            <a:picLocks noChangeAspect="1"/>
          </p:cNvPicPr>
          <p:nvPr>
            <p:custDataLst>
              <p:tags r:id="rId12"/>
            </p:custDataLst>
          </p:nvPr>
        </p:nvPicPr>
        <p:blipFill>
          <a:blip r:embed="rId39" cstate="email">
            <a:extLst>
              <a:ext uri="{28A0092B-C50C-407E-A947-70E740481C1C}">
                <a14:useLocalDpi xmlns:a14="http://schemas.microsoft.com/office/drawing/2010/main" val="0"/>
              </a:ext>
            </a:extLst>
          </a:blip>
          <a:stretch>
            <a:fillRect/>
          </a:stretch>
        </p:blipFill>
        <p:spPr>
          <a:xfrm>
            <a:off x="5796132" y="4395161"/>
            <a:ext cx="1430278" cy="820528"/>
          </a:xfrm>
          <a:prstGeom prst="rect">
            <a:avLst/>
          </a:prstGeom>
        </p:spPr>
      </p:pic>
      <p:pic>
        <p:nvPicPr>
          <p:cNvPr id="58" name="Picture 57" descr="page5_06.png"/>
          <p:cNvPicPr>
            <a:picLocks noChangeAspect="1"/>
          </p:cNvPicPr>
          <p:nvPr>
            <p:custDataLst>
              <p:tags r:id="rId13"/>
            </p:custDataLst>
          </p:nvPr>
        </p:nvPicPr>
        <p:blipFill>
          <a:blip r:embed="rId40" cstate="email">
            <a:extLst>
              <a:ext uri="{28A0092B-C50C-407E-A947-70E740481C1C}">
                <a14:useLocalDpi xmlns:a14="http://schemas.microsoft.com/office/drawing/2010/main" val="0"/>
              </a:ext>
            </a:extLst>
          </a:blip>
          <a:stretch>
            <a:fillRect/>
          </a:stretch>
        </p:blipFill>
        <p:spPr>
          <a:xfrm>
            <a:off x="5796132" y="2407828"/>
            <a:ext cx="1430278" cy="444139"/>
          </a:xfrm>
          <a:prstGeom prst="rect">
            <a:avLst/>
          </a:prstGeom>
        </p:spPr>
      </p:pic>
      <p:pic>
        <p:nvPicPr>
          <p:cNvPr id="59" name="Picture 58" descr="page5_13.png"/>
          <p:cNvPicPr>
            <a:picLocks noChangeAspect="1"/>
          </p:cNvPicPr>
          <p:nvPr>
            <p:custDataLst>
              <p:tags r:id="rId14"/>
            </p:custDataLst>
          </p:nvPr>
        </p:nvPicPr>
        <p:blipFill>
          <a:blip r:embed="rId41" cstate="email">
            <a:extLst>
              <a:ext uri="{28A0092B-C50C-407E-A947-70E740481C1C}">
                <a14:useLocalDpi xmlns:a14="http://schemas.microsoft.com/office/drawing/2010/main" val="0"/>
              </a:ext>
            </a:extLst>
          </a:blip>
          <a:stretch>
            <a:fillRect/>
          </a:stretch>
        </p:blipFill>
        <p:spPr>
          <a:xfrm>
            <a:off x="5796132" y="2851966"/>
            <a:ext cx="1430278" cy="444139"/>
          </a:xfrm>
          <a:prstGeom prst="rect">
            <a:avLst/>
          </a:prstGeom>
        </p:spPr>
      </p:pic>
      <p:pic>
        <p:nvPicPr>
          <p:cNvPr id="52" name="Picture 51" descr="page5_18.png"/>
          <p:cNvPicPr>
            <a:picLocks noChangeAspect="1"/>
          </p:cNvPicPr>
          <p:nvPr>
            <p:custDataLst>
              <p:tags r:id="rId15"/>
            </p:custDataLst>
          </p:nvPr>
        </p:nvPicPr>
        <p:blipFill>
          <a:blip r:embed="rId42" cstate="email">
            <a:extLst>
              <a:ext uri="{28A0092B-C50C-407E-A947-70E740481C1C}">
                <a14:useLocalDpi xmlns:a14="http://schemas.microsoft.com/office/drawing/2010/main" val="0"/>
              </a:ext>
            </a:extLst>
          </a:blip>
          <a:stretch>
            <a:fillRect/>
          </a:stretch>
        </p:blipFill>
        <p:spPr>
          <a:xfrm>
            <a:off x="7226410" y="3288577"/>
            <a:ext cx="1460390" cy="1114112"/>
          </a:xfrm>
          <a:prstGeom prst="rect">
            <a:avLst/>
          </a:prstGeom>
        </p:spPr>
      </p:pic>
      <p:pic>
        <p:nvPicPr>
          <p:cNvPr id="53" name="Picture 52" descr="page5_29.png"/>
          <p:cNvPicPr>
            <a:picLocks noChangeAspect="1"/>
          </p:cNvPicPr>
          <p:nvPr>
            <p:custDataLst>
              <p:tags r:id="rId16"/>
            </p:custDataLst>
          </p:nvPr>
        </p:nvPicPr>
        <p:blipFill>
          <a:blip r:embed="rId43" cstate="email">
            <a:extLst>
              <a:ext uri="{28A0092B-C50C-407E-A947-70E740481C1C}">
                <a14:useLocalDpi xmlns:a14="http://schemas.microsoft.com/office/drawing/2010/main" val="0"/>
              </a:ext>
            </a:extLst>
          </a:blip>
          <a:stretch>
            <a:fillRect/>
          </a:stretch>
        </p:blipFill>
        <p:spPr>
          <a:xfrm>
            <a:off x="7226410" y="4395161"/>
            <a:ext cx="1460390" cy="820528"/>
          </a:xfrm>
          <a:prstGeom prst="rect">
            <a:avLst/>
          </a:prstGeom>
        </p:spPr>
      </p:pic>
      <p:pic>
        <p:nvPicPr>
          <p:cNvPr id="54" name="Picture 53" descr="page5_07.png"/>
          <p:cNvPicPr>
            <a:picLocks noChangeAspect="1"/>
          </p:cNvPicPr>
          <p:nvPr>
            <p:custDataLst>
              <p:tags r:id="rId17"/>
            </p:custDataLst>
          </p:nvPr>
        </p:nvPicPr>
        <p:blipFill>
          <a:blip r:embed="rId44" cstate="email">
            <a:extLst>
              <a:ext uri="{28A0092B-C50C-407E-A947-70E740481C1C}">
                <a14:useLocalDpi xmlns:a14="http://schemas.microsoft.com/office/drawing/2010/main" val="0"/>
              </a:ext>
            </a:extLst>
          </a:blip>
          <a:stretch>
            <a:fillRect/>
          </a:stretch>
        </p:blipFill>
        <p:spPr>
          <a:xfrm>
            <a:off x="7226410" y="2407828"/>
            <a:ext cx="1460390" cy="444139"/>
          </a:xfrm>
          <a:prstGeom prst="rect">
            <a:avLst/>
          </a:prstGeom>
        </p:spPr>
      </p:pic>
      <p:pic>
        <p:nvPicPr>
          <p:cNvPr id="55" name="Picture 54" descr="page5_14.png"/>
          <p:cNvPicPr>
            <a:picLocks noChangeAspect="1"/>
          </p:cNvPicPr>
          <p:nvPr>
            <p:custDataLst>
              <p:tags r:id="rId18"/>
            </p:custDataLst>
          </p:nvPr>
        </p:nvPicPr>
        <p:blipFill>
          <a:blip r:embed="rId45" cstate="email">
            <a:extLst>
              <a:ext uri="{28A0092B-C50C-407E-A947-70E740481C1C}">
                <a14:useLocalDpi xmlns:a14="http://schemas.microsoft.com/office/drawing/2010/main" val="0"/>
              </a:ext>
            </a:extLst>
          </a:blip>
          <a:stretch>
            <a:fillRect/>
          </a:stretch>
        </p:blipFill>
        <p:spPr>
          <a:xfrm>
            <a:off x="7226410" y="2851966"/>
            <a:ext cx="1460390" cy="444139"/>
          </a:xfrm>
          <a:prstGeom prst="rect">
            <a:avLst/>
          </a:prstGeom>
        </p:spPr>
      </p:pic>
      <p:pic>
        <p:nvPicPr>
          <p:cNvPr id="83" name="Picture 82" descr="base.bar.outlines.gif"/>
          <p:cNvPicPr>
            <a:picLocks noChangeAspect="1"/>
          </p:cNvPicPr>
          <p:nvPr>
            <p:custDataLst>
              <p:tags r:id="rId19"/>
            </p:custDataLst>
          </p:nvPr>
        </p:nvPicPr>
        <p:blipFill>
          <a:blip r:embed="rId46"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sp>
        <p:nvSpPr>
          <p:cNvPr id="36" name="Rounded Rectangle 35"/>
          <p:cNvSpPr>
            <a:spLocks noChangeArrowheads="1"/>
          </p:cNvSpPr>
          <p:nvPr>
            <p:custDataLst>
              <p:tags r:id="rId20"/>
            </p:custDataLst>
          </p:nvPr>
        </p:nvSpPr>
        <p:spPr bwMode="auto">
          <a:xfrm>
            <a:off x="6208713" y="5600700"/>
            <a:ext cx="1714500" cy="457200"/>
          </a:xfrm>
          <a:prstGeom prst="roundRect">
            <a:avLst>
              <a:gd name="adj" fmla="val 16667"/>
            </a:avLst>
          </a:prstGeom>
          <a:solidFill>
            <a:schemeClr val="tx1"/>
          </a:solidFill>
          <a:ln w="38100">
            <a:solidFill>
              <a:schemeClr val="bg1"/>
            </a:solidFill>
            <a:round/>
            <a:headEnd/>
            <a:tailEnd/>
          </a:ln>
          <a:effectLst>
            <a:outerShdw blurRad="40000" dist="20000" dir="5400000" rotWithShape="0">
              <a:srgbClr val="000000">
                <a:alpha val="37999"/>
              </a:srgbClr>
            </a:outerShdw>
          </a:effectLst>
        </p:spPr>
        <p:txBody>
          <a:bodyPr wrap="none" anchor="ctr"/>
          <a:lstStyle/>
          <a:p>
            <a:pPr>
              <a:defRPr/>
            </a:pPr>
            <a:r>
              <a:rPr lang="fr-CA" dirty="0">
                <a:solidFill>
                  <a:schemeClr val="bg1"/>
                </a:solidFill>
                <a:latin typeface="+mn-lt"/>
                <a:ea typeface="ＭＳ Ｐゴシック" charset="-128"/>
                <a:cs typeface="+mn-cs"/>
              </a:rPr>
              <a:t>Standard</a:t>
            </a:r>
            <a:endParaRPr lang="en-CA" dirty="0">
              <a:solidFill>
                <a:schemeClr val="bg1"/>
              </a:solidFill>
              <a:latin typeface="+mn-lt"/>
              <a:ea typeface="ＭＳ Ｐゴシック" charset="-128"/>
              <a:cs typeface="+mn-cs"/>
            </a:endParaRPr>
          </a:p>
        </p:txBody>
      </p:sp>
      <p:sp>
        <p:nvSpPr>
          <p:cNvPr id="37" name="Rounded Rectangle 36"/>
          <p:cNvSpPr>
            <a:spLocks noChangeArrowheads="1"/>
          </p:cNvSpPr>
          <p:nvPr>
            <p:custDataLst>
              <p:tags r:id="rId21"/>
            </p:custDataLst>
          </p:nvPr>
        </p:nvSpPr>
        <p:spPr bwMode="auto">
          <a:xfrm>
            <a:off x="3543300" y="5600700"/>
            <a:ext cx="1714500" cy="457200"/>
          </a:xfrm>
          <a:prstGeom prst="roundRect">
            <a:avLst>
              <a:gd name="adj" fmla="val 16667"/>
            </a:avLst>
          </a:prstGeom>
          <a:solidFill>
            <a:schemeClr val="tx1"/>
          </a:solidFill>
          <a:ln w="38100">
            <a:solidFill>
              <a:schemeClr val="bg1"/>
            </a:solidFill>
            <a:round/>
            <a:headEnd/>
            <a:tailEnd/>
          </a:ln>
          <a:effectLst>
            <a:outerShdw blurRad="40000" dist="20000" dir="5400000" rotWithShape="0">
              <a:srgbClr val="000000">
                <a:alpha val="37999"/>
              </a:srgbClr>
            </a:outerShdw>
          </a:effectLst>
        </p:spPr>
        <p:txBody>
          <a:bodyPr wrap="none" anchor="ctr"/>
          <a:lstStyle/>
          <a:p>
            <a:pPr>
              <a:defRPr/>
            </a:pPr>
            <a:r>
              <a:rPr lang="fr-CA" dirty="0">
                <a:solidFill>
                  <a:schemeClr val="bg1"/>
                </a:solidFill>
                <a:latin typeface="+mn-lt"/>
                <a:ea typeface="ＭＳ Ｐゴシック" charset="-128"/>
                <a:cs typeface="+mn-cs"/>
              </a:rPr>
              <a:t>Consistent</a:t>
            </a:r>
            <a:endParaRPr lang="en-CA" dirty="0">
              <a:solidFill>
                <a:schemeClr val="bg1"/>
              </a:solidFill>
              <a:latin typeface="+mn-lt"/>
              <a:ea typeface="ＭＳ Ｐゴシック" charset="-128"/>
              <a:cs typeface="+mn-cs"/>
            </a:endParaRPr>
          </a:p>
        </p:txBody>
      </p:sp>
      <p:sp>
        <p:nvSpPr>
          <p:cNvPr id="38" name="Rounded Rectangle 37"/>
          <p:cNvSpPr>
            <a:spLocks noChangeArrowheads="1"/>
          </p:cNvSpPr>
          <p:nvPr>
            <p:custDataLst>
              <p:tags r:id="rId22"/>
            </p:custDataLst>
          </p:nvPr>
        </p:nvSpPr>
        <p:spPr bwMode="auto">
          <a:xfrm>
            <a:off x="1028700" y="5600700"/>
            <a:ext cx="1485900" cy="457200"/>
          </a:xfrm>
          <a:prstGeom prst="roundRect">
            <a:avLst>
              <a:gd name="adj" fmla="val 16667"/>
            </a:avLst>
          </a:prstGeom>
          <a:solidFill>
            <a:schemeClr val="tx1"/>
          </a:solidFill>
          <a:ln w="38100">
            <a:solidFill>
              <a:schemeClr val="bg1"/>
            </a:solidFill>
            <a:round/>
            <a:headEnd/>
            <a:tailEnd/>
          </a:ln>
          <a:effectLst>
            <a:outerShdw blurRad="40000" dist="20000" dir="5400000" rotWithShape="0">
              <a:srgbClr val="000000">
                <a:alpha val="37999"/>
              </a:srgbClr>
            </a:outerShdw>
          </a:effectLst>
        </p:spPr>
        <p:txBody>
          <a:bodyPr wrap="none" anchor="ctr"/>
          <a:lstStyle/>
          <a:p>
            <a:pPr>
              <a:defRPr/>
            </a:pPr>
            <a:r>
              <a:rPr lang="fr-CA" dirty="0">
                <a:solidFill>
                  <a:schemeClr val="bg1"/>
                </a:solidFill>
                <a:latin typeface="+mn-lt"/>
                <a:ea typeface="ＭＳ Ｐゴシック" charset="-128"/>
                <a:cs typeface="+mn-cs"/>
              </a:rPr>
              <a:t>Simple</a:t>
            </a:r>
            <a:endParaRPr lang="en-CA" dirty="0">
              <a:solidFill>
                <a:schemeClr val="bg1"/>
              </a:solidFill>
              <a:latin typeface="+mn-lt"/>
              <a:ea typeface="ＭＳ Ｐゴシック" charset="-128"/>
              <a:cs typeface="+mn-cs"/>
            </a:endParaRPr>
          </a:p>
        </p:txBody>
      </p:sp>
      <p:pic>
        <p:nvPicPr>
          <p:cNvPr id="30" name="Picture 29" descr="page5_15.png"/>
          <p:cNvPicPr>
            <a:picLocks noChangeAspect="1"/>
          </p:cNvPicPr>
          <p:nvPr>
            <p:custDataLst>
              <p:tags r:id="rId23"/>
            </p:custDataLst>
          </p:nvPr>
        </p:nvPicPr>
        <p:blipFill>
          <a:blip r:embed="rId47" cstate="email">
            <a:extLst>
              <a:ext uri="{28A0092B-C50C-407E-A947-70E740481C1C}">
                <a14:useLocalDpi xmlns:a14="http://schemas.microsoft.com/office/drawing/2010/main" val="0"/>
              </a:ext>
            </a:extLst>
          </a:blip>
          <a:stretch>
            <a:fillRect/>
          </a:stretch>
        </p:blipFill>
        <p:spPr>
          <a:xfrm>
            <a:off x="458934" y="3281049"/>
            <a:ext cx="1332418" cy="1114112"/>
          </a:xfrm>
          <a:prstGeom prst="rect">
            <a:avLst/>
          </a:prstGeom>
        </p:spPr>
      </p:pic>
      <p:pic>
        <p:nvPicPr>
          <p:cNvPr id="31" name="Picture 30" descr="page5_25.png"/>
          <p:cNvPicPr>
            <a:picLocks noChangeAspect="1"/>
          </p:cNvPicPr>
          <p:nvPr>
            <p:custDataLst>
              <p:tags r:id="rId24"/>
            </p:custDataLst>
          </p:nvPr>
        </p:nvPicPr>
        <p:blipFill>
          <a:blip r:embed="rId48" cstate="email">
            <a:extLst>
              <a:ext uri="{28A0092B-C50C-407E-A947-70E740481C1C}">
                <a14:useLocalDpi xmlns:a14="http://schemas.microsoft.com/office/drawing/2010/main" val="0"/>
              </a:ext>
            </a:extLst>
          </a:blip>
          <a:stretch>
            <a:fillRect/>
          </a:stretch>
        </p:blipFill>
        <p:spPr>
          <a:xfrm>
            <a:off x="458934" y="4395161"/>
            <a:ext cx="1332418" cy="820528"/>
          </a:xfrm>
          <a:prstGeom prst="rect">
            <a:avLst/>
          </a:prstGeom>
        </p:spPr>
      </p:pic>
      <p:pic>
        <p:nvPicPr>
          <p:cNvPr id="32" name="Picture 31" descr="page5_03.png"/>
          <p:cNvPicPr>
            <a:picLocks noChangeAspect="1"/>
          </p:cNvPicPr>
          <p:nvPr>
            <p:custDataLst>
              <p:tags r:id="rId25"/>
            </p:custDataLst>
          </p:nvPr>
        </p:nvPicPr>
        <p:blipFill>
          <a:blip r:embed="rId49" cstate="email">
            <a:extLst>
              <a:ext uri="{28A0092B-C50C-407E-A947-70E740481C1C}">
                <a14:useLocalDpi xmlns:a14="http://schemas.microsoft.com/office/drawing/2010/main" val="0"/>
              </a:ext>
            </a:extLst>
          </a:blip>
          <a:stretch>
            <a:fillRect/>
          </a:stretch>
        </p:blipFill>
        <p:spPr>
          <a:xfrm>
            <a:off x="458934" y="2400300"/>
            <a:ext cx="1332418" cy="444139"/>
          </a:xfrm>
          <a:prstGeom prst="rect">
            <a:avLst/>
          </a:prstGeom>
        </p:spPr>
      </p:pic>
      <p:pic>
        <p:nvPicPr>
          <p:cNvPr id="33" name="Picture 32" descr="page5_10.png"/>
          <p:cNvPicPr>
            <a:picLocks noChangeAspect="1"/>
          </p:cNvPicPr>
          <p:nvPr>
            <p:custDataLst>
              <p:tags r:id="rId26"/>
            </p:custDataLst>
          </p:nvPr>
        </p:nvPicPr>
        <p:blipFill>
          <a:blip r:embed="rId50" cstate="email">
            <a:extLst>
              <a:ext uri="{28A0092B-C50C-407E-A947-70E740481C1C}">
                <a14:useLocalDpi xmlns:a14="http://schemas.microsoft.com/office/drawing/2010/main" val="0"/>
              </a:ext>
            </a:extLst>
          </a:blip>
          <a:stretch>
            <a:fillRect/>
          </a:stretch>
        </p:blipFill>
        <p:spPr>
          <a:xfrm>
            <a:off x="458934" y="2844439"/>
            <a:ext cx="1332418" cy="444139"/>
          </a:xfrm>
          <a:prstGeom prst="rect">
            <a:avLst/>
          </a:prstGeom>
        </p:spPr>
      </p:pic>
      <p:pic>
        <p:nvPicPr>
          <p:cNvPr id="34" name="Picture 33" descr="page5_16.png"/>
          <p:cNvPicPr>
            <a:picLocks noChangeAspect="1"/>
          </p:cNvPicPr>
          <p:nvPr>
            <p:custDataLst>
              <p:tags r:id="rId27"/>
            </p:custDataLst>
          </p:nvPr>
        </p:nvPicPr>
        <p:blipFill>
          <a:blip r:embed="rId51" cstate="email">
            <a:extLst>
              <a:ext uri="{28A0092B-C50C-407E-A947-70E740481C1C}">
                <a14:useLocalDpi xmlns:a14="http://schemas.microsoft.com/office/drawing/2010/main" val="0"/>
              </a:ext>
            </a:extLst>
          </a:blip>
          <a:stretch>
            <a:fillRect/>
          </a:stretch>
        </p:blipFill>
        <p:spPr>
          <a:xfrm>
            <a:off x="3793742" y="3288577"/>
            <a:ext cx="2002390" cy="1114112"/>
          </a:xfrm>
          <a:prstGeom prst="rect">
            <a:avLst/>
          </a:prstGeom>
        </p:spPr>
      </p:pic>
      <p:pic>
        <p:nvPicPr>
          <p:cNvPr id="44" name="Picture 43" descr="page5 image.png"/>
          <p:cNvPicPr>
            <a:picLocks noChangeAspect="1"/>
          </p:cNvPicPr>
          <p:nvPr>
            <p:custDataLst>
              <p:tags r:id="rId28"/>
            </p:custDataLst>
          </p:nvPr>
        </p:nvPicPr>
        <p:blipFill>
          <a:blip r:embed="rId52" cstate="email">
            <a:extLst>
              <a:ext uri="{28A0092B-C50C-407E-A947-70E740481C1C}">
                <a14:useLocalDpi xmlns:a14="http://schemas.microsoft.com/office/drawing/2010/main" val="0"/>
              </a:ext>
            </a:extLst>
          </a:blip>
          <a:stretch>
            <a:fillRect/>
          </a:stretch>
        </p:blipFill>
        <p:spPr>
          <a:xfrm>
            <a:off x="457200" y="2400300"/>
            <a:ext cx="8229600" cy="281538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2343">
                                            <p:txEl>
                                              <p:pRg st="0" end="0"/>
                                            </p:txEl>
                                          </p:spTgt>
                                        </p:tgtEl>
                                        <p:attrNameLst>
                                          <p:attrName>style.visibility</p:attrName>
                                        </p:attrNameLst>
                                      </p:cBhvr>
                                      <p:to>
                                        <p:strVal val="visible"/>
                                      </p:to>
                                    </p:set>
                                    <p:animEffect transition="in" filter="fade">
                                      <p:cBhvr>
                                        <p:cTn id="7" dur="500"/>
                                        <p:tgtEl>
                                          <p:spTgt spid="142343">
                                            <p:txEl>
                                              <p:pRg st="0" end="0"/>
                                            </p:txEl>
                                          </p:spTgt>
                                        </p:tgtEl>
                                      </p:cBhvr>
                                    </p:animEffect>
                                  </p:childTnLst>
                                </p:cTn>
                              </p:par>
                            </p:childTnLst>
                          </p:cTn>
                        </p:par>
                        <p:par>
                          <p:cTn id="8" fill="hold">
                            <p:stCondLst>
                              <p:cond delay="500"/>
                            </p:stCondLst>
                            <p:childTnLst>
                              <p:par>
                                <p:cTn id="9" presetID="2" presetClass="entr" presetSubtype="8" fill="hold" nodeType="afterEffect">
                                  <p:stCondLst>
                                    <p:cond delay="200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250" fill="hold"/>
                                        <p:tgtEl>
                                          <p:spTgt spid="32"/>
                                        </p:tgtEl>
                                        <p:attrNameLst>
                                          <p:attrName>ppt_x</p:attrName>
                                        </p:attrNameLst>
                                      </p:cBhvr>
                                      <p:tavLst>
                                        <p:tav tm="0">
                                          <p:val>
                                            <p:strVal val="0-#ppt_w/2"/>
                                          </p:val>
                                        </p:tav>
                                        <p:tav tm="100000">
                                          <p:val>
                                            <p:strVal val="#ppt_x"/>
                                          </p:val>
                                        </p:tav>
                                      </p:tavLst>
                                    </p:anim>
                                    <p:anim calcmode="lin" valueType="num">
                                      <p:cBhvr additive="base">
                                        <p:cTn id="12" dur="250" fill="hold"/>
                                        <p:tgtEl>
                                          <p:spTgt spid="32"/>
                                        </p:tgtEl>
                                        <p:attrNameLst>
                                          <p:attrName>ppt_y</p:attrName>
                                        </p:attrNameLst>
                                      </p:cBhvr>
                                      <p:tavLst>
                                        <p:tav tm="0">
                                          <p:val>
                                            <p:strVal val="#ppt_y"/>
                                          </p:val>
                                        </p:tav>
                                        <p:tav tm="100000">
                                          <p:val>
                                            <p:strVal val="#ppt_y"/>
                                          </p:val>
                                        </p:tav>
                                      </p:tavLst>
                                    </p:anim>
                                  </p:childTnLst>
                                </p:cTn>
                              </p:par>
                            </p:childTnLst>
                          </p:cTn>
                        </p:par>
                        <p:par>
                          <p:cTn id="13" fill="hold">
                            <p:stCondLst>
                              <p:cond delay="2750"/>
                            </p:stCondLst>
                            <p:childTnLst>
                              <p:par>
                                <p:cTn id="14" presetID="2" presetClass="entr" presetSubtype="8" fill="hold"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additive="base">
                                        <p:cTn id="16" dur="250" fill="hold"/>
                                        <p:tgtEl>
                                          <p:spTgt spid="33"/>
                                        </p:tgtEl>
                                        <p:attrNameLst>
                                          <p:attrName>ppt_x</p:attrName>
                                        </p:attrNameLst>
                                      </p:cBhvr>
                                      <p:tavLst>
                                        <p:tav tm="0">
                                          <p:val>
                                            <p:strVal val="0-#ppt_w/2"/>
                                          </p:val>
                                        </p:tav>
                                        <p:tav tm="100000">
                                          <p:val>
                                            <p:strVal val="#ppt_x"/>
                                          </p:val>
                                        </p:tav>
                                      </p:tavLst>
                                    </p:anim>
                                    <p:anim calcmode="lin" valueType="num">
                                      <p:cBhvr additive="base">
                                        <p:cTn id="17" dur="250" fill="hold"/>
                                        <p:tgtEl>
                                          <p:spTgt spid="33"/>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250" fill="hold"/>
                                        <p:tgtEl>
                                          <p:spTgt spid="53"/>
                                        </p:tgtEl>
                                        <p:attrNameLst>
                                          <p:attrName>ppt_x</p:attrName>
                                        </p:attrNameLst>
                                      </p:cBhvr>
                                      <p:tavLst>
                                        <p:tav tm="0">
                                          <p:val>
                                            <p:strVal val="1+#ppt_w/2"/>
                                          </p:val>
                                        </p:tav>
                                        <p:tav tm="100000">
                                          <p:val>
                                            <p:strVal val="#ppt_x"/>
                                          </p:val>
                                        </p:tav>
                                      </p:tavLst>
                                    </p:anim>
                                    <p:anim calcmode="lin" valueType="num">
                                      <p:cBhvr additive="base">
                                        <p:cTn id="21" dur="250" fill="hold"/>
                                        <p:tgtEl>
                                          <p:spTgt spid="53"/>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additive="base">
                                        <p:cTn id="24" dur="250" fill="hold"/>
                                        <p:tgtEl>
                                          <p:spTgt spid="52"/>
                                        </p:tgtEl>
                                        <p:attrNameLst>
                                          <p:attrName>ppt_x</p:attrName>
                                        </p:attrNameLst>
                                      </p:cBhvr>
                                      <p:tavLst>
                                        <p:tav tm="0">
                                          <p:val>
                                            <p:strVal val="1+#ppt_w/2"/>
                                          </p:val>
                                        </p:tav>
                                        <p:tav tm="100000">
                                          <p:val>
                                            <p:strVal val="#ppt_x"/>
                                          </p:val>
                                        </p:tav>
                                      </p:tavLst>
                                    </p:anim>
                                    <p:anim calcmode="lin" valueType="num">
                                      <p:cBhvr additive="base">
                                        <p:cTn id="25" dur="250" fill="hold"/>
                                        <p:tgtEl>
                                          <p:spTgt spid="52"/>
                                        </p:tgtEl>
                                        <p:attrNameLst>
                                          <p:attrName>ppt_y</p:attrName>
                                        </p:attrNameLst>
                                      </p:cBhvr>
                                      <p:tavLst>
                                        <p:tav tm="0">
                                          <p:val>
                                            <p:strVal val="#ppt_y"/>
                                          </p:val>
                                        </p:tav>
                                        <p:tav tm="100000">
                                          <p:val>
                                            <p:strVal val="#ppt_y"/>
                                          </p:val>
                                        </p:tav>
                                      </p:tavLst>
                                    </p:anim>
                                  </p:childTnLst>
                                </p:cTn>
                              </p:par>
                            </p:childTnLst>
                          </p:cTn>
                        </p:par>
                        <p:par>
                          <p:cTn id="26" fill="hold">
                            <p:stCondLst>
                              <p:cond delay="3000"/>
                            </p:stCondLst>
                            <p:childTnLst>
                              <p:par>
                                <p:cTn id="27" presetID="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250" fill="hold"/>
                                        <p:tgtEl>
                                          <p:spTgt spid="30"/>
                                        </p:tgtEl>
                                        <p:attrNameLst>
                                          <p:attrName>ppt_x</p:attrName>
                                        </p:attrNameLst>
                                      </p:cBhvr>
                                      <p:tavLst>
                                        <p:tav tm="0">
                                          <p:val>
                                            <p:strVal val="0-#ppt_w/2"/>
                                          </p:val>
                                        </p:tav>
                                        <p:tav tm="100000">
                                          <p:val>
                                            <p:strVal val="#ppt_x"/>
                                          </p:val>
                                        </p:tav>
                                      </p:tavLst>
                                    </p:anim>
                                    <p:anim calcmode="lin" valueType="num">
                                      <p:cBhvr additive="base">
                                        <p:cTn id="30" dur="250" fill="hold"/>
                                        <p:tgtEl>
                                          <p:spTgt spid="30"/>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additive="base">
                                        <p:cTn id="33" dur="250" fill="hold"/>
                                        <p:tgtEl>
                                          <p:spTgt spid="55"/>
                                        </p:tgtEl>
                                        <p:attrNameLst>
                                          <p:attrName>ppt_x</p:attrName>
                                        </p:attrNameLst>
                                      </p:cBhvr>
                                      <p:tavLst>
                                        <p:tav tm="0">
                                          <p:val>
                                            <p:strVal val="1+#ppt_w/2"/>
                                          </p:val>
                                        </p:tav>
                                        <p:tav tm="100000">
                                          <p:val>
                                            <p:strVal val="#ppt_x"/>
                                          </p:val>
                                        </p:tav>
                                      </p:tavLst>
                                    </p:anim>
                                    <p:anim calcmode="lin" valueType="num">
                                      <p:cBhvr additive="base">
                                        <p:cTn id="34" dur="250" fill="hold"/>
                                        <p:tgtEl>
                                          <p:spTgt spid="55"/>
                                        </p:tgtEl>
                                        <p:attrNameLst>
                                          <p:attrName>ppt_y</p:attrName>
                                        </p:attrNameLst>
                                      </p:cBhvr>
                                      <p:tavLst>
                                        <p:tav tm="0">
                                          <p:val>
                                            <p:strVal val="#ppt_y"/>
                                          </p:val>
                                        </p:tav>
                                        <p:tav tm="100000">
                                          <p:val>
                                            <p:strVal val="#ppt_y"/>
                                          </p:val>
                                        </p:tav>
                                      </p:tavLst>
                                    </p:anim>
                                  </p:childTnLst>
                                </p:cTn>
                              </p:par>
                            </p:childTnLst>
                          </p:cTn>
                        </p:par>
                        <p:par>
                          <p:cTn id="35" fill="hold">
                            <p:stCondLst>
                              <p:cond delay="3250"/>
                            </p:stCondLst>
                            <p:childTnLst>
                              <p:par>
                                <p:cTn id="36" presetID="2" presetClass="entr" presetSubtype="8"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250" fill="hold"/>
                                        <p:tgtEl>
                                          <p:spTgt spid="31"/>
                                        </p:tgtEl>
                                        <p:attrNameLst>
                                          <p:attrName>ppt_x</p:attrName>
                                        </p:attrNameLst>
                                      </p:cBhvr>
                                      <p:tavLst>
                                        <p:tav tm="0">
                                          <p:val>
                                            <p:strVal val="0-#ppt_w/2"/>
                                          </p:val>
                                        </p:tav>
                                        <p:tav tm="100000">
                                          <p:val>
                                            <p:strVal val="#ppt_x"/>
                                          </p:val>
                                        </p:tav>
                                      </p:tavLst>
                                    </p:anim>
                                    <p:anim calcmode="lin" valueType="num">
                                      <p:cBhvr additive="base">
                                        <p:cTn id="39" dur="250" fill="hold"/>
                                        <p:tgtEl>
                                          <p:spTgt spid="31"/>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54"/>
                                        </p:tgtEl>
                                        <p:attrNameLst>
                                          <p:attrName>style.visibility</p:attrName>
                                        </p:attrNameLst>
                                      </p:cBhvr>
                                      <p:to>
                                        <p:strVal val="visible"/>
                                      </p:to>
                                    </p:set>
                                    <p:anim calcmode="lin" valueType="num">
                                      <p:cBhvr additive="base">
                                        <p:cTn id="42" dur="250" fill="hold"/>
                                        <p:tgtEl>
                                          <p:spTgt spid="54"/>
                                        </p:tgtEl>
                                        <p:attrNameLst>
                                          <p:attrName>ppt_x</p:attrName>
                                        </p:attrNameLst>
                                      </p:cBhvr>
                                      <p:tavLst>
                                        <p:tav tm="0">
                                          <p:val>
                                            <p:strVal val="1+#ppt_w/2"/>
                                          </p:val>
                                        </p:tav>
                                        <p:tav tm="100000">
                                          <p:val>
                                            <p:strVal val="#ppt_x"/>
                                          </p:val>
                                        </p:tav>
                                      </p:tavLst>
                                    </p:anim>
                                    <p:anim calcmode="lin" valueType="num">
                                      <p:cBhvr additive="base">
                                        <p:cTn id="43" dur="250" fill="hold"/>
                                        <p:tgtEl>
                                          <p:spTgt spid="54"/>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62"/>
                                        </p:tgtEl>
                                        <p:attrNameLst>
                                          <p:attrName>style.visibility</p:attrName>
                                        </p:attrNameLst>
                                      </p:cBhvr>
                                      <p:to>
                                        <p:strVal val="visible"/>
                                      </p:to>
                                    </p:set>
                                    <p:anim calcmode="lin" valueType="num">
                                      <p:cBhvr additive="base">
                                        <p:cTn id="46" dur="250" fill="hold"/>
                                        <p:tgtEl>
                                          <p:spTgt spid="62"/>
                                        </p:tgtEl>
                                        <p:attrNameLst>
                                          <p:attrName>ppt_x</p:attrName>
                                        </p:attrNameLst>
                                      </p:cBhvr>
                                      <p:tavLst>
                                        <p:tav tm="0">
                                          <p:val>
                                            <p:strVal val="0-#ppt_w/2"/>
                                          </p:val>
                                        </p:tav>
                                        <p:tav tm="100000">
                                          <p:val>
                                            <p:strVal val="#ppt_x"/>
                                          </p:val>
                                        </p:tav>
                                      </p:tavLst>
                                    </p:anim>
                                    <p:anim calcmode="lin" valueType="num">
                                      <p:cBhvr additive="base">
                                        <p:cTn id="47" dur="250" fill="hold"/>
                                        <p:tgtEl>
                                          <p:spTgt spid="62"/>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250" fill="hold"/>
                                        <p:tgtEl>
                                          <p:spTgt spid="57"/>
                                        </p:tgtEl>
                                        <p:attrNameLst>
                                          <p:attrName>ppt_x</p:attrName>
                                        </p:attrNameLst>
                                      </p:cBhvr>
                                      <p:tavLst>
                                        <p:tav tm="0">
                                          <p:val>
                                            <p:strVal val="1+#ppt_w/2"/>
                                          </p:val>
                                        </p:tav>
                                        <p:tav tm="100000">
                                          <p:val>
                                            <p:strVal val="#ppt_x"/>
                                          </p:val>
                                        </p:tav>
                                      </p:tavLst>
                                    </p:anim>
                                    <p:anim calcmode="lin" valueType="num">
                                      <p:cBhvr additive="base">
                                        <p:cTn id="51" dur="250" fill="hold"/>
                                        <p:tgtEl>
                                          <p:spTgt spid="57"/>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63"/>
                                        </p:tgtEl>
                                        <p:attrNameLst>
                                          <p:attrName>style.visibility</p:attrName>
                                        </p:attrNameLst>
                                      </p:cBhvr>
                                      <p:to>
                                        <p:strVal val="visible"/>
                                      </p:to>
                                    </p:set>
                                    <p:anim calcmode="lin" valueType="num">
                                      <p:cBhvr additive="base">
                                        <p:cTn id="55" dur="250" fill="hold"/>
                                        <p:tgtEl>
                                          <p:spTgt spid="63"/>
                                        </p:tgtEl>
                                        <p:attrNameLst>
                                          <p:attrName>ppt_x</p:attrName>
                                        </p:attrNameLst>
                                      </p:cBhvr>
                                      <p:tavLst>
                                        <p:tav tm="0">
                                          <p:val>
                                            <p:strVal val="0-#ppt_w/2"/>
                                          </p:val>
                                        </p:tav>
                                        <p:tav tm="100000">
                                          <p:val>
                                            <p:strVal val="#ppt_x"/>
                                          </p:val>
                                        </p:tav>
                                      </p:tavLst>
                                    </p:anim>
                                    <p:anim calcmode="lin" valueType="num">
                                      <p:cBhvr additive="base">
                                        <p:cTn id="56" dur="250" fill="hold"/>
                                        <p:tgtEl>
                                          <p:spTgt spid="63"/>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250" fill="hold"/>
                                        <p:tgtEl>
                                          <p:spTgt spid="56"/>
                                        </p:tgtEl>
                                        <p:attrNameLst>
                                          <p:attrName>ppt_x</p:attrName>
                                        </p:attrNameLst>
                                      </p:cBhvr>
                                      <p:tavLst>
                                        <p:tav tm="0">
                                          <p:val>
                                            <p:strVal val="1+#ppt_w/2"/>
                                          </p:val>
                                        </p:tav>
                                        <p:tav tm="100000">
                                          <p:val>
                                            <p:strVal val="#ppt_x"/>
                                          </p:val>
                                        </p:tav>
                                      </p:tavLst>
                                    </p:anim>
                                    <p:anim calcmode="lin" valueType="num">
                                      <p:cBhvr additive="base">
                                        <p:cTn id="60" dur="250" fill="hold"/>
                                        <p:tgtEl>
                                          <p:spTgt spid="56"/>
                                        </p:tgtEl>
                                        <p:attrNameLst>
                                          <p:attrName>ppt_y</p:attrName>
                                        </p:attrNameLst>
                                      </p:cBhvr>
                                      <p:tavLst>
                                        <p:tav tm="0">
                                          <p:val>
                                            <p:strVal val="#ppt_y"/>
                                          </p:val>
                                        </p:tav>
                                        <p:tav tm="100000">
                                          <p:val>
                                            <p:strVal val="#ppt_y"/>
                                          </p:val>
                                        </p:tav>
                                      </p:tavLst>
                                    </p:anim>
                                  </p:childTnLst>
                                </p:cTn>
                              </p:par>
                            </p:childTnLst>
                          </p:cTn>
                        </p:par>
                        <p:par>
                          <p:cTn id="61" fill="hold">
                            <p:stCondLst>
                              <p:cond delay="3750"/>
                            </p:stCondLst>
                            <p:childTnLst>
                              <p:par>
                                <p:cTn id="62" presetID="2" presetClass="entr" presetSubtype="8" fill="hold" nodeType="afterEffect">
                                  <p:stCondLst>
                                    <p:cond delay="0"/>
                                  </p:stCondLst>
                                  <p:childTnLst>
                                    <p:set>
                                      <p:cBhvr>
                                        <p:cTn id="63" dur="1" fill="hold">
                                          <p:stCondLst>
                                            <p:cond delay="0"/>
                                          </p:stCondLst>
                                        </p:cTn>
                                        <p:tgtEl>
                                          <p:spTgt spid="60"/>
                                        </p:tgtEl>
                                        <p:attrNameLst>
                                          <p:attrName>style.visibility</p:attrName>
                                        </p:attrNameLst>
                                      </p:cBhvr>
                                      <p:to>
                                        <p:strVal val="visible"/>
                                      </p:to>
                                    </p:set>
                                    <p:anim calcmode="lin" valueType="num">
                                      <p:cBhvr additive="base">
                                        <p:cTn id="64" dur="250" fill="hold"/>
                                        <p:tgtEl>
                                          <p:spTgt spid="60"/>
                                        </p:tgtEl>
                                        <p:attrNameLst>
                                          <p:attrName>ppt_x</p:attrName>
                                        </p:attrNameLst>
                                      </p:cBhvr>
                                      <p:tavLst>
                                        <p:tav tm="0">
                                          <p:val>
                                            <p:strVal val="0-#ppt_w/2"/>
                                          </p:val>
                                        </p:tav>
                                        <p:tav tm="100000">
                                          <p:val>
                                            <p:strVal val="#ppt_x"/>
                                          </p:val>
                                        </p:tav>
                                      </p:tavLst>
                                    </p:anim>
                                    <p:anim calcmode="lin" valueType="num">
                                      <p:cBhvr additive="base">
                                        <p:cTn id="65" dur="250" fill="hold"/>
                                        <p:tgtEl>
                                          <p:spTgt spid="60"/>
                                        </p:tgtEl>
                                        <p:attrNameLst>
                                          <p:attrName>ppt_y</p:attrName>
                                        </p:attrNameLst>
                                      </p:cBhvr>
                                      <p:tavLst>
                                        <p:tav tm="0">
                                          <p:val>
                                            <p:strVal val="#ppt_y"/>
                                          </p:val>
                                        </p:tav>
                                        <p:tav tm="100000">
                                          <p:val>
                                            <p:strVal val="#ppt_y"/>
                                          </p:val>
                                        </p:tav>
                                      </p:tavLst>
                                    </p:anim>
                                  </p:childTnLst>
                                </p:cTn>
                              </p:par>
                              <p:par>
                                <p:cTn id="66" presetID="2" presetClass="entr" presetSubtype="2" fill="hold" nodeType="withEffect">
                                  <p:stCondLst>
                                    <p:cond delay="0"/>
                                  </p:stCondLst>
                                  <p:childTnLst>
                                    <p:set>
                                      <p:cBhvr>
                                        <p:cTn id="67" dur="1" fill="hold">
                                          <p:stCondLst>
                                            <p:cond delay="0"/>
                                          </p:stCondLst>
                                        </p:cTn>
                                        <p:tgtEl>
                                          <p:spTgt spid="59"/>
                                        </p:tgtEl>
                                        <p:attrNameLst>
                                          <p:attrName>style.visibility</p:attrName>
                                        </p:attrNameLst>
                                      </p:cBhvr>
                                      <p:to>
                                        <p:strVal val="visible"/>
                                      </p:to>
                                    </p:set>
                                    <p:anim calcmode="lin" valueType="num">
                                      <p:cBhvr additive="base">
                                        <p:cTn id="68" dur="250" fill="hold"/>
                                        <p:tgtEl>
                                          <p:spTgt spid="59"/>
                                        </p:tgtEl>
                                        <p:attrNameLst>
                                          <p:attrName>ppt_x</p:attrName>
                                        </p:attrNameLst>
                                      </p:cBhvr>
                                      <p:tavLst>
                                        <p:tav tm="0">
                                          <p:val>
                                            <p:strVal val="1+#ppt_w/2"/>
                                          </p:val>
                                        </p:tav>
                                        <p:tav tm="100000">
                                          <p:val>
                                            <p:strVal val="#ppt_x"/>
                                          </p:val>
                                        </p:tav>
                                      </p:tavLst>
                                    </p:anim>
                                    <p:anim calcmode="lin" valueType="num">
                                      <p:cBhvr additive="base">
                                        <p:cTn id="69" dur="250" fill="hold"/>
                                        <p:tgtEl>
                                          <p:spTgt spid="59"/>
                                        </p:tgtEl>
                                        <p:attrNameLst>
                                          <p:attrName>ppt_y</p:attrName>
                                        </p:attrNameLst>
                                      </p:cBhvr>
                                      <p:tavLst>
                                        <p:tav tm="0">
                                          <p:val>
                                            <p:strVal val="#ppt_y"/>
                                          </p:val>
                                        </p:tav>
                                        <p:tav tm="100000">
                                          <p:val>
                                            <p:strVal val="#ppt_y"/>
                                          </p:val>
                                        </p:tav>
                                      </p:tavLst>
                                    </p:anim>
                                  </p:childTnLst>
                                </p:cTn>
                              </p:par>
                            </p:childTnLst>
                          </p:cTn>
                        </p:par>
                        <p:par>
                          <p:cTn id="70" fill="hold">
                            <p:stCondLst>
                              <p:cond delay="4000"/>
                            </p:stCondLst>
                            <p:childTnLst>
                              <p:par>
                                <p:cTn id="71" presetID="2" presetClass="entr" presetSubtype="8" fill="hold" nodeType="afterEffect">
                                  <p:stCondLst>
                                    <p:cond delay="0"/>
                                  </p:stCondLst>
                                  <p:childTnLst>
                                    <p:set>
                                      <p:cBhvr>
                                        <p:cTn id="72" dur="1" fill="hold">
                                          <p:stCondLst>
                                            <p:cond delay="0"/>
                                          </p:stCondLst>
                                        </p:cTn>
                                        <p:tgtEl>
                                          <p:spTgt spid="61"/>
                                        </p:tgtEl>
                                        <p:attrNameLst>
                                          <p:attrName>style.visibility</p:attrName>
                                        </p:attrNameLst>
                                      </p:cBhvr>
                                      <p:to>
                                        <p:strVal val="visible"/>
                                      </p:to>
                                    </p:set>
                                    <p:anim calcmode="lin" valueType="num">
                                      <p:cBhvr additive="base">
                                        <p:cTn id="73" dur="250" fill="hold"/>
                                        <p:tgtEl>
                                          <p:spTgt spid="61"/>
                                        </p:tgtEl>
                                        <p:attrNameLst>
                                          <p:attrName>ppt_x</p:attrName>
                                        </p:attrNameLst>
                                      </p:cBhvr>
                                      <p:tavLst>
                                        <p:tav tm="0">
                                          <p:val>
                                            <p:strVal val="0-#ppt_w/2"/>
                                          </p:val>
                                        </p:tav>
                                        <p:tav tm="100000">
                                          <p:val>
                                            <p:strVal val="#ppt_x"/>
                                          </p:val>
                                        </p:tav>
                                      </p:tavLst>
                                    </p:anim>
                                    <p:anim calcmode="lin" valueType="num">
                                      <p:cBhvr additive="base">
                                        <p:cTn id="74" dur="250" fill="hold"/>
                                        <p:tgtEl>
                                          <p:spTgt spid="61"/>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additive="base">
                                        <p:cTn id="77" dur="250" fill="hold"/>
                                        <p:tgtEl>
                                          <p:spTgt spid="58"/>
                                        </p:tgtEl>
                                        <p:attrNameLst>
                                          <p:attrName>ppt_x</p:attrName>
                                        </p:attrNameLst>
                                      </p:cBhvr>
                                      <p:tavLst>
                                        <p:tav tm="0">
                                          <p:val>
                                            <p:strVal val="1+#ppt_w/2"/>
                                          </p:val>
                                        </p:tav>
                                        <p:tav tm="100000">
                                          <p:val>
                                            <p:strVal val="#ppt_x"/>
                                          </p:val>
                                        </p:tav>
                                      </p:tavLst>
                                    </p:anim>
                                    <p:anim calcmode="lin" valueType="num">
                                      <p:cBhvr additive="base">
                                        <p:cTn id="78" dur="250" fill="hold"/>
                                        <p:tgtEl>
                                          <p:spTgt spid="58"/>
                                        </p:tgtEl>
                                        <p:attrNameLst>
                                          <p:attrName>ppt_y</p:attrName>
                                        </p:attrNameLst>
                                      </p:cBhvr>
                                      <p:tavLst>
                                        <p:tav tm="0">
                                          <p:val>
                                            <p:strVal val="#ppt_y"/>
                                          </p:val>
                                        </p:tav>
                                        <p:tav tm="100000">
                                          <p:val>
                                            <p:strVal val="#ppt_y"/>
                                          </p:val>
                                        </p:tav>
                                      </p:tavLst>
                                    </p:anim>
                                  </p:childTnLst>
                                </p:cTn>
                              </p:par>
                            </p:childTnLst>
                          </p:cTn>
                        </p:par>
                        <p:par>
                          <p:cTn id="79" fill="hold">
                            <p:stCondLst>
                              <p:cond delay="4250"/>
                            </p:stCondLst>
                            <p:childTnLst>
                              <p:par>
                                <p:cTn id="80" presetID="2" presetClass="entr" presetSubtype="8" fill="hold" nodeType="afterEffect">
                                  <p:stCondLst>
                                    <p:cond delay="0"/>
                                  </p:stCondLst>
                                  <p:childTnLst>
                                    <p:set>
                                      <p:cBhvr>
                                        <p:cTn id="81" dur="1" fill="hold">
                                          <p:stCondLst>
                                            <p:cond delay="0"/>
                                          </p:stCondLst>
                                        </p:cTn>
                                        <p:tgtEl>
                                          <p:spTgt spid="73"/>
                                        </p:tgtEl>
                                        <p:attrNameLst>
                                          <p:attrName>style.visibility</p:attrName>
                                        </p:attrNameLst>
                                      </p:cBhvr>
                                      <p:to>
                                        <p:strVal val="visible"/>
                                      </p:to>
                                    </p:set>
                                    <p:anim calcmode="lin" valueType="num">
                                      <p:cBhvr additive="base">
                                        <p:cTn id="82" dur="250" fill="hold"/>
                                        <p:tgtEl>
                                          <p:spTgt spid="73"/>
                                        </p:tgtEl>
                                        <p:attrNameLst>
                                          <p:attrName>ppt_x</p:attrName>
                                        </p:attrNameLst>
                                      </p:cBhvr>
                                      <p:tavLst>
                                        <p:tav tm="0">
                                          <p:val>
                                            <p:strVal val="0-#ppt_w/2"/>
                                          </p:val>
                                        </p:tav>
                                        <p:tav tm="100000">
                                          <p:val>
                                            <p:strVal val="#ppt_x"/>
                                          </p:val>
                                        </p:tav>
                                      </p:tavLst>
                                    </p:anim>
                                    <p:anim calcmode="lin" valueType="num">
                                      <p:cBhvr additive="base">
                                        <p:cTn id="83" dur="250" fill="hold"/>
                                        <p:tgtEl>
                                          <p:spTgt spid="73"/>
                                        </p:tgtEl>
                                        <p:attrNameLst>
                                          <p:attrName>ppt_y</p:attrName>
                                        </p:attrNameLst>
                                      </p:cBhvr>
                                      <p:tavLst>
                                        <p:tav tm="0">
                                          <p:val>
                                            <p:strVal val="#ppt_y"/>
                                          </p:val>
                                        </p:tav>
                                        <p:tav tm="100000">
                                          <p:val>
                                            <p:strVal val="#ppt_y"/>
                                          </p:val>
                                        </p:tav>
                                      </p:tavLst>
                                    </p:anim>
                                  </p:childTnLst>
                                </p:cTn>
                              </p:par>
                              <p:par>
                                <p:cTn id="84" presetID="2" presetClass="entr" presetSubtype="2" fill="hold" nodeType="withEffect">
                                  <p:stCondLst>
                                    <p:cond delay="0"/>
                                  </p:stCondLst>
                                  <p:childTnLst>
                                    <p:set>
                                      <p:cBhvr>
                                        <p:cTn id="85" dur="1" fill="hold">
                                          <p:stCondLst>
                                            <p:cond delay="0"/>
                                          </p:stCondLst>
                                        </p:cTn>
                                        <p:tgtEl>
                                          <p:spTgt spid="72"/>
                                        </p:tgtEl>
                                        <p:attrNameLst>
                                          <p:attrName>style.visibility</p:attrName>
                                        </p:attrNameLst>
                                      </p:cBhvr>
                                      <p:to>
                                        <p:strVal val="visible"/>
                                      </p:to>
                                    </p:set>
                                    <p:anim calcmode="lin" valueType="num">
                                      <p:cBhvr additive="base">
                                        <p:cTn id="86" dur="250" fill="hold"/>
                                        <p:tgtEl>
                                          <p:spTgt spid="72"/>
                                        </p:tgtEl>
                                        <p:attrNameLst>
                                          <p:attrName>ppt_x</p:attrName>
                                        </p:attrNameLst>
                                      </p:cBhvr>
                                      <p:tavLst>
                                        <p:tav tm="0">
                                          <p:val>
                                            <p:strVal val="1+#ppt_w/2"/>
                                          </p:val>
                                        </p:tav>
                                        <p:tav tm="100000">
                                          <p:val>
                                            <p:strVal val="#ppt_x"/>
                                          </p:val>
                                        </p:tav>
                                      </p:tavLst>
                                    </p:anim>
                                    <p:anim calcmode="lin" valueType="num">
                                      <p:cBhvr additive="base">
                                        <p:cTn id="87" dur="250" fill="hold"/>
                                        <p:tgtEl>
                                          <p:spTgt spid="72"/>
                                        </p:tgtEl>
                                        <p:attrNameLst>
                                          <p:attrName>ppt_y</p:attrName>
                                        </p:attrNameLst>
                                      </p:cBhvr>
                                      <p:tavLst>
                                        <p:tav tm="0">
                                          <p:val>
                                            <p:strVal val="#ppt_y"/>
                                          </p:val>
                                        </p:tav>
                                        <p:tav tm="100000">
                                          <p:val>
                                            <p:strVal val="#ppt_y"/>
                                          </p:val>
                                        </p:tav>
                                      </p:tavLst>
                                    </p:anim>
                                  </p:childTnLst>
                                </p:cTn>
                              </p:par>
                            </p:childTnLst>
                          </p:cTn>
                        </p:par>
                        <p:par>
                          <p:cTn id="88" fill="hold">
                            <p:stCondLst>
                              <p:cond delay="4500"/>
                            </p:stCondLst>
                            <p:childTnLst>
                              <p:par>
                                <p:cTn id="89" presetID="2" presetClass="entr" presetSubtype="8" fill="hold" nodeType="afterEffect">
                                  <p:stCondLst>
                                    <p:cond delay="0"/>
                                  </p:stCondLst>
                                  <p:childTnLst>
                                    <p:set>
                                      <p:cBhvr>
                                        <p:cTn id="90" dur="1" fill="hold">
                                          <p:stCondLst>
                                            <p:cond delay="0"/>
                                          </p:stCondLst>
                                        </p:cTn>
                                        <p:tgtEl>
                                          <p:spTgt spid="74"/>
                                        </p:tgtEl>
                                        <p:attrNameLst>
                                          <p:attrName>style.visibility</p:attrName>
                                        </p:attrNameLst>
                                      </p:cBhvr>
                                      <p:to>
                                        <p:strVal val="visible"/>
                                      </p:to>
                                    </p:set>
                                    <p:anim calcmode="lin" valueType="num">
                                      <p:cBhvr additive="base">
                                        <p:cTn id="91" dur="250" fill="hold"/>
                                        <p:tgtEl>
                                          <p:spTgt spid="74"/>
                                        </p:tgtEl>
                                        <p:attrNameLst>
                                          <p:attrName>ppt_x</p:attrName>
                                        </p:attrNameLst>
                                      </p:cBhvr>
                                      <p:tavLst>
                                        <p:tav tm="0">
                                          <p:val>
                                            <p:strVal val="0-#ppt_w/2"/>
                                          </p:val>
                                        </p:tav>
                                        <p:tav tm="100000">
                                          <p:val>
                                            <p:strVal val="#ppt_x"/>
                                          </p:val>
                                        </p:tav>
                                      </p:tavLst>
                                    </p:anim>
                                    <p:anim calcmode="lin" valueType="num">
                                      <p:cBhvr additive="base">
                                        <p:cTn id="92" dur="250" fill="hold"/>
                                        <p:tgtEl>
                                          <p:spTgt spid="74"/>
                                        </p:tgtEl>
                                        <p:attrNameLst>
                                          <p:attrName>ppt_y</p:attrName>
                                        </p:attrNameLst>
                                      </p:cBhvr>
                                      <p:tavLst>
                                        <p:tav tm="0">
                                          <p:val>
                                            <p:strVal val="#ppt_y"/>
                                          </p:val>
                                        </p:tav>
                                        <p:tav tm="100000">
                                          <p:val>
                                            <p:strVal val="#ppt_y"/>
                                          </p:val>
                                        </p:tav>
                                      </p:tavLst>
                                    </p:anim>
                                  </p:childTnLst>
                                </p:cTn>
                              </p:par>
                              <p:par>
                                <p:cTn id="93" presetID="2" presetClass="entr" presetSubtype="2" fill="hold"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250" fill="hold"/>
                                        <p:tgtEl>
                                          <p:spTgt spid="34"/>
                                        </p:tgtEl>
                                        <p:attrNameLst>
                                          <p:attrName>ppt_x</p:attrName>
                                        </p:attrNameLst>
                                      </p:cBhvr>
                                      <p:tavLst>
                                        <p:tav tm="0">
                                          <p:val>
                                            <p:strVal val="1+#ppt_w/2"/>
                                          </p:val>
                                        </p:tav>
                                        <p:tav tm="100000">
                                          <p:val>
                                            <p:strVal val="#ppt_x"/>
                                          </p:val>
                                        </p:tav>
                                      </p:tavLst>
                                    </p:anim>
                                    <p:anim calcmode="lin" valueType="num">
                                      <p:cBhvr additive="base">
                                        <p:cTn id="96" dur="250" fill="hold"/>
                                        <p:tgtEl>
                                          <p:spTgt spid="34"/>
                                        </p:tgtEl>
                                        <p:attrNameLst>
                                          <p:attrName>ppt_y</p:attrName>
                                        </p:attrNameLst>
                                      </p:cBhvr>
                                      <p:tavLst>
                                        <p:tav tm="0">
                                          <p:val>
                                            <p:strVal val="#ppt_y"/>
                                          </p:val>
                                        </p:tav>
                                        <p:tav tm="100000">
                                          <p:val>
                                            <p:strVal val="#ppt_y"/>
                                          </p:val>
                                        </p:tav>
                                      </p:tavLst>
                                    </p:anim>
                                  </p:childTnLst>
                                </p:cTn>
                              </p:par>
                            </p:childTnLst>
                          </p:cTn>
                        </p:par>
                        <p:par>
                          <p:cTn id="97" fill="hold">
                            <p:stCondLst>
                              <p:cond delay="4750"/>
                            </p:stCondLst>
                            <p:childTnLst>
                              <p:par>
                                <p:cTn id="98" presetID="10" presetClass="entr" presetSubtype="0" fill="hold" nodeType="afterEffect">
                                  <p:stCondLst>
                                    <p:cond delay="0"/>
                                  </p:stCondLst>
                                  <p:childTnLst>
                                    <p:set>
                                      <p:cBhvr>
                                        <p:cTn id="99" dur="1" fill="hold">
                                          <p:stCondLst>
                                            <p:cond delay="0"/>
                                          </p:stCondLst>
                                        </p:cTn>
                                        <p:tgtEl>
                                          <p:spTgt spid="44"/>
                                        </p:tgtEl>
                                        <p:attrNameLst>
                                          <p:attrName>style.visibility</p:attrName>
                                        </p:attrNameLst>
                                      </p:cBhvr>
                                      <p:to>
                                        <p:strVal val="visible"/>
                                      </p:to>
                                    </p:set>
                                    <p:animEffect transition="in" filter="fade">
                                      <p:cBhvr>
                                        <p:cTn id="100" dur="500"/>
                                        <p:tgtEl>
                                          <p:spTgt spid="44"/>
                                        </p:tgtEl>
                                      </p:cBhvr>
                                    </p:animEffect>
                                  </p:childTnLst>
                                </p:cTn>
                              </p:par>
                            </p:childTnLst>
                          </p:cTn>
                        </p:par>
                        <p:par>
                          <p:cTn id="101" fill="hold">
                            <p:stCondLst>
                              <p:cond delay="5250"/>
                            </p:stCondLst>
                            <p:childTnLst>
                              <p:par>
                                <p:cTn id="102" presetID="1" presetClass="entr" presetSubtype="0" fill="hold" grpId="0" nodeType="afterEffect">
                                  <p:stCondLst>
                                    <p:cond delay="0"/>
                                  </p:stCondLst>
                                  <p:childTnLst>
                                    <p:set>
                                      <p:cBhvr>
                                        <p:cTn id="103" dur="1" fill="hold">
                                          <p:stCondLst>
                                            <p:cond delay="0"/>
                                          </p:stCondLst>
                                        </p:cTn>
                                        <p:tgtEl>
                                          <p:spTgt spid="38"/>
                                        </p:tgtEl>
                                        <p:attrNameLst>
                                          <p:attrName>style.visibility</p:attrName>
                                        </p:attrNameLst>
                                      </p:cBhvr>
                                      <p:to>
                                        <p:strVal val="visible"/>
                                      </p:to>
                                    </p:set>
                                  </p:childTnLst>
                                </p:cTn>
                              </p:par>
                            </p:childTnLst>
                          </p:cTn>
                        </p:par>
                        <p:par>
                          <p:cTn id="104" fill="hold">
                            <p:stCondLst>
                              <p:cond delay="5250"/>
                            </p:stCondLst>
                            <p:childTnLst>
                              <p:par>
                                <p:cTn id="105" presetID="1" presetClass="entr" presetSubtype="0" fill="hold" grpId="0" nodeType="afterEffect">
                                  <p:stCondLst>
                                    <p:cond delay="1000"/>
                                  </p:stCondLst>
                                  <p:childTnLst>
                                    <p:set>
                                      <p:cBhvr>
                                        <p:cTn id="106" dur="1" fill="hold">
                                          <p:stCondLst>
                                            <p:cond delay="0"/>
                                          </p:stCondLst>
                                        </p:cTn>
                                        <p:tgtEl>
                                          <p:spTgt spid="37"/>
                                        </p:tgtEl>
                                        <p:attrNameLst>
                                          <p:attrName>style.visibility</p:attrName>
                                        </p:attrNameLst>
                                      </p:cBhvr>
                                      <p:to>
                                        <p:strVal val="visible"/>
                                      </p:to>
                                    </p:set>
                                  </p:childTnLst>
                                </p:cTn>
                              </p:par>
                            </p:childTnLst>
                          </p:cTn>
                        </p:par>
                        <p:par>
                          <p:cTn id="107" fill="hold">
                            <p:stCondLst>
                              <p:cond delay="6250"/>
                            </p:stCondLst>
                            <p:childTnLst>
                              <p:par>
                                <p:cTn id="108" presetID="1" presetClass="entr" presetSubtype="0" fill="hold" grpId="0" nodeType="afterEffect">
                                  <p:stCondLst>
                                    <p:cond delay="1000"/>
                                  </p:stCondLst>
                                  <p:childTnLst>
                                    <p:set>
                                      <p:cBhvr>
                                        <p:cTn id="10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3" grpId="0" build="p"/>
      <p:bldP spid="36" grpId="0" animBg="1"/>
      <p:bldP spid="37"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custDataLst>
              <p:tags r:id="rId1"/>
            </p:custDataLst>
          </p:nvPr>
        </p:nvPicPr>
        <p:blipFill>
          <a:blip r:embed="rId12" cstate="email">
            <a:extLst>
              <a:ext uri="{28A0092B-C50C-407E-A947-70E740481C1C}">
                <a14:useLocalDpi xmlns:a14="http://schemas.microsoft.com/office/drawing/2010/main" val="0"/>
              </a:ext>
            </a:extLst>
          </a:blip>
          <a:stretch>
            <a:fillRect/>
          </a:stretch>
        </p:blipFill>
        <p:spPr>
          <a:xfrm>
            <a:off x="0" y="1993492"/>
            <a:ext cx="9144000" cy="4521608"/>
          </a:xfrm>
          <a:prstGeom prst="rect">
            <a:avLst/>
          </a:prstGeom>
        </p:spPr>
      </p:pic>
      <p:pic>
        <p:nvPicPr>
          <p:cNvPr id="10" name="Picture 9"/>
          <p:cNvPicPr>
            <a:picLocks noChangeAspect="1"/>
          </p:cNvPicPr>
          <p:nvPr>
            <p:custDataLst>
              <p:tags r:id="rId2"/>
            </p:custDataLst>
          </p:nvPr>
        </p:nvPicPr>
        <p:blipFill>
          <a:blip r:embed="rId13">
            <a:extLst>
              <a:ext uri="{28A0092B-C50C-407E-A947-70E740481C1C}">
                <a14:useLocalDpi xmlns:a14="http://schemas.microsoft.com/office/drawing/2010/main" val="0"/>
              </a:ext>
            </a:extLst>
          </a:blip>
          <a:stretch>
            <a:fillRect/>
          </a:stretch>
        </p:blipFill>
        <p:spPr>
          <a:xfrm>
            <a:off x="0" y="1961537"/>
            <a:ext cx="9143999" cy="4521609"/>
          </a:xfrm>
          <a:prstGeom prst="rect">
            <a:avLst/>
          </a:prstGeom>
        </p:spPr>
      </p:pic>
      <p:pic>
        <p:nvPicPr>
          <p:cNvPr id="20" name="Picture 19"/>
          <p:cNvPicPr>
            <a:picLocks noChangeAspect="1"/>
          </p:cNvPicPr>
          <p:nvPr>
            <p:custDataLst>
              <p:tags r:id="rId3"/>
            </p:custDataLst>
          </p:nvPr>
        </p:nvPicPr>
        <p:blipFill>
          <a:blip r:embed="rId14">
            <a:extLst>
              <a:ext uri="{28A0092B-C50C-407E-A947-70E740481C1C}">
                <a14:useLocalDpi xmlns:a14="http://schemas.microsoft.com/office/drawing/2010/main" val="0"/>
              </a:ext>
            </a:extLst>
          </a:blip>
          <a:stretch>
            <a:fillRect/>
          </a:stretch>
        </p:blipFill>
        <p:spPr>
          <a:xfrm>
            <a:off x="0" y="1943100"/>
            <a:ext cx="9144000" cy="4521609"/>
          </a:xfrm>
          <a:prstGeom prst="rect">
            <a:avLst/>
          </a:prstGeom>
        </p:spPr>
      </p:pic>
      <p:sp>
        <p:nvSpPr>
          <p:cNvPr id="143362" name="Title 1"/>
          <p:cNvSpPr>
            <a:spLocks noGrp="1"/>
          </p:cNvSpPr>
          <p:nvPr>
            <p:ph type="title"/>
            <p:custDataLst>
              <p:tags r:id="rId4"/>
            </p:custDataLst>
          </p:nvPr>
        </p:nvSpPr>
        <p:spPr>
          <a:xfrm>
            <a:off x="336549" y="473075"/>
            <a:ext cx="8807449" cy="327025"/>
          </a:xfrm>
        </p:spPr>
        <p:txBody>
          <a:bodyPr/>
          <a:lstStyle/>
          <a:p>
            <a:pPr>
              <a:defRPr/>
            </a:pPr>
            <a:r>
              <a:rPr lang="fr-CA" sz="2400" b="1" dirty="0">
                <a:solidFill>
                  <a:schemeClr val="tx1">
                    <a:lumMod val="50000"/>
                  </a:schemeClr>
                </a:solidFill>
                <a:cs typeface="+mj-cs"/>
              </a:rPr>
              <a:t>Expérience utilisateur </a:t>
            </a:r>
            <a:r>
              <a:rPr lang="fr-CA" sz="2400" b="1" dirty="0">
                <a:solidFill>
                  <a:schemeClr val="bg1"/>
                </a:solidFill>
                <a:cs typeface="+mj-cs"/>
              </a:rPr>
              <a:t>et optimisation pour moteurs de recherche</a:t>
            </a:r>
            <a:endParaRPr lang="en-CA" sz="2400" b="1" dirty="0">
              <a:solidFill>
                <a:schemeClr val="bg1"/>
              </a:solidFill>
              <a:cs typeface="+mj-cs"/>
            </a:endParaRPr>
          </a:p>
        </p:txBody>
      </p:sp>
      <p:sp>
        <p:nvSpPr>
          <p:cNvPr id="143363" name="Slide Number Placeholder 4"/>
          <p:cNvSpPr>
            <a:spLocks noGrp="1"/>
          </p:cNvSpPr>
          <p:nvPr>
            <p:ph type="sldNum" sz="quarter" idx="10"/>
            <p:custDataLst>
              <p:tags r:id="rId5"/>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E10071A5-6824-684B-931E-234686963BD4}" type="slidenum">
              <a:rPr lang="en-CA" sz="800"/>
              <a:pPr/>
              <a:t>6</a:t>
            </a:fld>
            <a:endParaRPr lang="en-CA" sz="800"/>
          </a:p>
        </p:txBody>
      </p:sp>
      <p:grpSp>
        <p:nvGrpSpPr>
          <p:cNvPr id="4" name="Group 3"/>
          <p:cNvGrpSpPr/>
          <p:nvPr>
            <p:custDataLst>
              <p:tags r:id="rId6"/>
            </p:custDataLst>
          </p:nvPr>
        </p:nvGrpSpPr>
        <p:grpSpPr>
          <a:xfrm>
            <a:off x="0" y="981340"/>
            <a:ext cx="9144000" cy="1887376"/>
            <a:chOff x="-12700" y="1143000"/>
            <a:chExt cx="3213100" cy="3771900"/>
          </a:xfrm>
        </p:grpSpPr>
        <p:sp>
          <p:nvSpPr>
            <p:cNvPr id="7" name="Round Same Side Corner Rectangle 6"/>
            <p:cNvSpPr/>
            <p:nvPr/>
          </p:nvSpPr>
          <p:spPr bwMode="auto">
            <a:xfrm rot="5400000">
              <a:off x="-292100" y="1422400"/>
              <a:ext cx="3771900" cy="3213100"/>
            </a:xfrm>
            <a:prstGeom prst="round2SameRect">
              <a:avLst/>
            </a:prstGeom>
            <a:solidFill>
              <a:srgbClr val="999889">
                <a:alpha val="62000"/>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8" name="Rectangle 7"/>
            <p:cNvSpPr/>
            <p:nvPr/>
          </p:nvSpPr>
          <p:spPr bwMode="auto">
            <a:xfrm>
              <a:off x="371475" y="1822450"/>
              <a:ext cx="2509838" cy="2152809"/>
            </a:xfrm>
            <a:prstGeom prst="rect">
              <a:avLst/>
            </a:prstGeom>
            <a:ln>
              <a:noFill/>
            </a:ln>
          </p:spPr>
          <p:txBody>
            <a:bodyPr>
              <a:spAutoFit/>
            </a:bodyPr>
            <a:lstStyle/>
            <a:p>
              <a:pPr algn="l"/>
              <a:r>
                <a:rPr lang="fr-CA" sz="1600" b="0" dirty="0">
                  <a:solidFill>
                    <a:srgbClr val="FFFFFF"/>
                  </a:solidFill>
                </a:rPr>
                <a:t>L’expérience utilisateur porte sur les interactions, les sentiments et les opinions de l’utilisateur au sujet de votre site Web. Cela étant dit, le maintien de l’intérêt des utilisateurs dépend de la raison pour laquelle ils ont trouvé votre site Web, et de la façon dont ils l’ont trouvé.</a:t>
              </a:r>
            </a:p>
          </p:txBody>
        </p:sp>
        <p:sp>
          <p:nvSpPr>
            <p:cNvPr id="143372" name="Rectangle 12"/>
            <p:cNvSpPr>
              <a:spLocks noChangeArrowheads="1"/>
            </p:cNvSpPr>
            <p:nvPr/>
          </p:nvSpPr>
          <p:spPr bwMode="auto">
            <a:xfrm>
              <a:off x="371475" y="1251425"/>
              <a:ext cx="2509835" cy="543958"/>
            </a:xfrm>
            <a:prstGeom prst="rect">
              <a:avLst/>
            </a:prstGeom>
            <a:solidFill>
              <a:srgbClr val="FFF305"/>
            </a:solidFill>
            <a:ln w="9525">
              <a:noFill/>
              <a:round/>
              <a:headEnd/>
              <a:tailEnd/>
            </a:ln>
          </p:spPr>
          <p:txBody>
            <a:bodyPr wrap="none" anchor="ctr"/>
            <a:lstStyle/>
            <a:p>
              <a:r>
                <a:rPr lang="fr-CA" dirty="0"/>
                <a:t>Expérience utilisateur</a:t>
              </a:r>
            </a:p>
          </p:txBody>
        </p:sp>
      </p:grpSp>
      <p:grpSp>
        <p:nvGrpSpPr>
          <p:cNvPr id="6" name="Group 5"/>
          <p:cNvGrpSpPr/>
          <p:nvPr>
            <p:custDataLst>
              <p:tags r:id="rId7"/>
            </p:custDataLst>
          </p:nvPr>
        </p:nvGrpSpPr>
        <p:grpSpPr>
          <a:xfrm>
            <a:off x="0" y="2514600"/>
            <a:ext cx="9144000" cy="1717456"/>
            <a:chOff x="6019104" y="1093290"/>
            <a:chExt cx="3213100" cy="2464176"/>
          </a:xfrm>
        </p:grpSpPr>
        <p:sp>
          <p:nvSpPr>
            <p:cNvPr id="21" name="Round Same Side Corner Rectangle 20"/>
            <p:cNvSpPr/>
            <p:nvPr/>
          </p:nvSpPr>
          <p:spPr bwMode="auto">
            <a:xfrm rot="16200000" flipH="1">
              <a:off x="6559680" y="552714"/>
              <a:ext cx="2131947" cy="3213100"/>
            </a:xfrm>
            <a:prstGeom prst="round2SameRect">
              <a:avLst/>
            </a:prstGeom>
            <a:solidFill>
              <a:srgbClr val="766E65">
                <a:alpha val="62000"/>
              </a:srgb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nvGrpSpPr>
            <p:cNvPr id="143365" name="Group 13"/>
            <p:cNvGrpSpPr>
              <a:grpSpLocks/>
            </p:cNvGrpSpPr>
            <p:nvPr/>
          </p:nvGrpSpPr>
          <p:grpSpPr bwMode="auto">
            <a:xfrm>
              <a:off x="6362004" y="1257288"/>
              <a:ext cx="2528328" cy="2300178"/>
              <a:chOff x="185021" y="806544"/>
              <a:chExt cx="2527573" cy="2299082"/>
            </a:xfrm>
          </p:grpSpPr>
          <p:sp>
            <p:nvSpPr>
              <p:cNvPr id="9" name="Rectangle 8"/>
              <p:cNvSpPr/>
              <p:nvPr/>
            </p:nvSpPr>
            <p:spPr>
              <a:xfrm>
                <a:off x="185021" y="1163544"/>
                <a:ext cx="2513849" cy="1942082"/>
              </a:xfrm>
              <a:prstGeom prst="rect">
                <a:avLst/>
              </a:prstGeom>
              <a:ln>
                <a:noFill/>
              </a:ln>
            </p:spPr>
            <p:txBody>
              <a:bodyPr wrap="square">
                <a:spAutoFit/>
              </a:bodyPr>
              <a:lstStyle/>
              <a:p>
                <a:pPr algn="l">
                  <a:defRPr/>
                </a:pPr>
                <a:r>
                  <a:rPr lang="fr-CA" sz="1600" b="0" dirty="0">
                    <a:solidFill>
                      <a:schemeClr val="bg1"/>
                    </a:solidFill>
                    <a:ea typeface="ＭＳ Ｐゴシック" charset="-128"/>
                    <a:cs typeface="+mn-cs"/>
                  </a:rPr>
                  <a:t>Le but premier de l’optimisation pour moteurs de recherche est de générer du trafic pour votre site Web. L’optimisation pour moteurs de recherche touche aussi la qualité du contenu, le temps de chargement des pages et d’autres tâches qui ont une incidence sur l’expérience utilisateur.</a:t>
                </a:r>
              </a:p>
              <a:p>
                <a:pPr algn="r">
                  <a:defRPr/>
                </a:pPr>
                <a:endParaRPr lang="en-CA" b="0" dirty="0">
                  <a:solidFill>
                    <a:schemeClr val="bg1"/>
                  </a:solidFill>
                  <a:ea typeface="ＭＳ Ｐゴシック" charset="-128"/>
                  <a:cs typeface="+mn-cs"/>
                </a:endParaRPr>
              </a:p>
            </p:txBody>
          </p:sp>
          <p:sp>
            <p:nvSpPr>
              <p:cNvPr id="143374" name="Rectangle 11"/>
              <p:cNvSpPr>
                <a:spLocks noChangeArrowheads="1"/>
              </p:cNvSpPr>
              <p:nvPr/>
            </p:nvSpPr>
            <p:spPr bwMode="auto">
              <a:xfrm>
                <a:off x="203506" y="806544"/>
                <a:ext cx="2509088" cy="342900"/>
              </a:xfrm>
              <a:prstGeom prst="rect">
                <a:avLst/>
              </a:prstGeom>
              <a:solidFill>
                <a:srgbClr val="FFF305"/>
              </a:solidFill>
              <a:ln w="9525">
                <a:noFill/>
                <a:round/>
                <a:headEnd/>
                <a:tailEnd/>
              </a:ln>
            </p:spPr>
            <p:txBody>
              <a:bodyPr wrap="none" anchor="ctr"/>
              <a:lstStyle/>
              <a:p>
                <a:r>
                  <a:rPr lang="fr-CA" dirty="0"/>
                  <a:t>Optimisation pour moteurs de recherche</a:t>
                </a:r>
              </a:p>
            </p:txBody>
          </p:sp>
        </p:grpSp>
      </p:grpSp>
      <p:grpSp>
        <p:nvGrpSpPr>
          <p:cNvPr id="5" name="Group 4"/>
          <p:cNvGrpSpPr/>
          <p:nvPr>
            <p:custDataLst>
              <p:tags r:id="rId8"/>
            </p:custDataLst>
          </p:nvPr>
        </p:nvGrpSpPr>
        <p:grpSpPr>
          <a:xfrm>
            <a:off x="1714500" y="5257802"/>
            <a:ext cx="5486400" cy="1143000"/>
            <a:chOff x="1714500" y="5566411"/>
            <a:chExt cx="5486400" cy="800100"/>
          </a:xfrm>
        </p:grpSpPr>
        <p:sp>
          <p:nvSpPr>
            <p:cNvPr id="14" name="Rounded Rectangle 13"/>
            <p:cNvSpPr/>
            <p:nvPr/>
          </p:nvSpPr>
          <p:spPr bwMode="auto">
            <a:xfrm>
              <a:off x="1714500" y="5600700"/>
              <a:ext cx="5486400" cy="685800"/>
            </a:xfrm>
            <a:prstGeom prst="roundRect">
              <a:avLst/>
            </a:prstGeom>
            <a:solidFill>
              <a:schemeClr val="accent3"/>
            </a:solidFill>
            <a:ln w="9525" cap="flat" cmpd="sng" algn="ctr">
              <a:noFill/>
              <a:prstDash val="solid"/>
              <a:round/>
              <a:headEnd type="none" w="med" len="med"/>
              <a:tailEnd type="none" w="med" len="med"/>
            </a:ln>
            <a:effectLst>
              <a:glow rad="469900">
                <a:schemeClr val="bg1">
                  <a:alpha val="75000"/>
                </a:schemeClr>
              </a:glow>
              <a:softEdge rad="127000"/>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1" name="Rounded Rectangle 10"/>
            <p:cNvSpPr>
              <a:spLocks noChangeArrowheads="1"/>
            </p:cNvSpPr>
            <p:nvPr/>
          </p:nvSpPr>
          <p:spPr bwMode="auto">
            <a:xfrm>
              <a:off x="1714500" y="5566411"/>
              <a:ext cx="5486400" cy="800100"/>
            </a:xfrm>
            <a:prstGeom prst="roundRect">
              <a:avLst>
                <a:gd name="adj" fmla="val 16667"/>
              </a:avLst>
            </a:prstGeom>
            <a:noFill/>
            <a:ln w="38100">
              <a:noFill/>
              <a:round/>
              <a:headEnd/>
              <a:tailEnd/>
            </a:ln>
            <a:effectLst/>
          </p:spPr>
          <p:txBody>
            <a:bodyPr anchor="ctr"/>
            <a:lstStyle/>
            <a:p>
              <a:r>
                <a:rPr lang="fr-CA" dirty="0"/>
                <a:t>Même si vous avez une conception de site de génie, cela n’a aucune importance si personne n’est capable de trouver votre site Web. </a:t>
              </a:r>
            </a:p>
          </p:txBody>
        </p:sp>
      </p:grpSp>
      <p:pic>
        <p:nvPicPr>
          <p:cNvPr id="23" name="Picture 22" descr="base.bar.outlines.gif"/>
          <p:cNvPicPr>
            <a:picLocks noChangeAspect="1"/>
          </p:cNvPicPr>
          <p:nvPr>
            <p:custDataLst>
              <p:tags r:id="rId9"/>
            </p:custDataLst>
          </p:nvPr>
        </p:nvPicPr>
        <p:blipFill>
          <a:blip r:embed="rId15" cstate="email">
            <a:extLst>
              <a:ext uri="{28A0092B-C50C-407E-A947-70E740481C1C}">
                <a14:useLocalDpi xmlns:a14="http://schemas.microsoft.com/office/drawing/2010/main" val="0"/>
              </a:ext>
            </a:extLst>
          </a:blip>
          <a:stretch>
            <a:fillRect/>
          </a:stretch>
        </p:blipFill>
        <p:spPr>
          <a:xfrm>
            <a:off x="0" y="6316908"/>
            <a:ext cx="9144000" cy="568476"/>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8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9000"/>
                            </p:stCondLst>
                            <p:childTnLst>
                              <p:par>
                                <p:cTn id="15" presetID="52" presetClass="entr" presetSubtype="0" fill="hold" nodeType="afterEffect">
                                  <p:stCondLst>
                                    <p:cond delay="3000"/>
                                  </p:stCondLst>
                                  <p:childTnLst>
                                    <p:set>
                                      <p:cBhvr>
                                        <p:cTn id="16" dur="1" fill="hold">
                                          <p:stCondLst>
                                            <p:cond delay="0"/>
                                          </p:stCondLst>
                                        </p:cTn>
                                        <p:tgtEl>
                                          <p:spTgt spid="10"/>
                                        </p:tgtEl>
                                        <p:attrNameLst>
                                          <p:attrName>style.visibility</p:attrName>
                                        </p:attrNameLst>
                                      </p:cBhvr>
                                      <p:to>
                                        <p:strVal val="visible"/>
                                      </p:to>
                                    </p:set>
                                    <p:animScale>
                                      <p:cBhvr>
                                        <p:cTn id="17"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0"/>
                                        </p:tgtEl>
                                        <p:attrNameLst>
                                          <p:attrName>ppt_x</p:attrName>
                                          <p:attrName>ppt_y</p:attrName>
                                        </p:attrNameLst>
                                      </p:cBhvr>
                                    </p:animMotion>
                                    <p:animEffect transition="in" filter="fade">
                                      <p:cBhvr>
                                        <p:cTn id="19" dur="1000"/>
                                        <p:tgtEl>
                                          <p:spTgt spid="10"/>
                                        </p:tgtEl>
                                      </p:cBhvr>
                                    </p:animEffect>
                                  </p:childTnLst>
                                </p:cTn>
                              </p:par>
                            </p:childTnLst>
                          </p:cTn>
                        </p:par>
                        <p:par>
                          <p:cTn id="20" fill="hold">
                            <p:stCondLst>
                              <p:cond delay="13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13500"/>
                            </p:stCondLst>
                            <p:childTnLst>
                              <p:par>
                                <p:cTn id="25" presetID="52" presetClass="entr" presetSubtype="0" fill="hold" nodeType="afterEffect">
                                  <p:stCondLst>
                                    <p:cond delay="1000"/>
                                  </p:stCondLst>
                                  <p:childTnLst>
                                    <p:set>
                                      <p:cBhvr>
                                        <p:cTn id="26" dur="1" fill="hold">
                                          <p:stCondLst>
                                            <p:cond delay="0"/>
                                          </p:stCondLst>
                                        </p:cTn>
                                        <p:tgtEl>
                                          <p:spTgt spid="20"/>
                                        </p:tgtEl>
                                        <p:attrNameLst>
                                          <p:attrName>style.visibility</p:attrName>
                                        </p:attrNameLst>
                                      </p:cBhvr>
                                      <p:to>
                                        <p:strVal val="visible"/>
                                      </p:to>
                                    </p:set>
                                    <p:animScale>
                                      <p:cBhvr>
                                        <p:cTn id="2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0"/>
                                        </p:tgtEl>
                                        <p:attrNameLst>
                                          <p:attrName>ppt_x</p:attrName>
                                          <p:attrName>ppt_y</p:attrName>
                                        </p:attrNameLst>
                                      </p:cBhvr>
                                    </p:animMotion>
                                    <p:animEffect transition="in" filter="fade">
                                      <p:cBhvr>
                                        <p:cTn id="2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custDataLst>
              <p:tags r:id="rId1"/>
            </p:custDataLst>
          </p:nvPr>
        </p:nvGrpSpPr>
        <p:grpSpPr>
          <a:xfrm>
            <a:off x="467544" y="2410172"/>
            <a:ext cx="1726832" cy="1087264"/>
            <a:chOff x="576236" y="2273300"/>
            <a:chExt cx="1726832" cy="1087264"/>
          </a:xfrm>
        </p:grpSpPr>
        <p:sp>
          <p:nvSpPr>
            <p:cNvPr id="25" name="Rounded Rectangle 24"/>
            <p:cNvSpPr/>
            <p:nvPr/>
          </p:nvSpPr>
          <p:spPr bwMode="auto">
            <a:xfrm>
              <a:off x="576236" y="2273300"/>
              <a:ext cx="1726832" cy="1087264"/>
            </a:xfrm>
            <a:prstGeom prst="roundRect">
              <a:avLst/>
            </a:prstGeom>
            <a:solidFill>
              <a:srgbClr val="766E65"/>
            </a:solidFill>
            <a:ln w="57150" cap="flat" cmpd="sng" algn="ctr">
              <a:solidFill>
                <a:srgbClr val="DAD7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b="0" smtClean="0">
                <a:solidFill>
                  <a:srgbClr val="000000"/>
                </a:solidFill>
              </a:endParaRPr>
            </a:p>
          </p:txBody>
        </p:sp>
        <p:sp>
          <p:nvSpPr>
            <p:cNvPr id="26" name="TextBox 25"/>
            <p:cNvSpPr txBox="1"/>
            <p:nvPr/>
          </p:nvSpPr>
          <p:spPr>
            <a:xfrm>
              <a:off x="608215" y="2377728"/>
              <a:ext cx="1662875" cy="923330"/>
            </a:xfrm>
            <a:prstGeom prst="rect">
              <a:avLst/>
            </a:prstGeom>
            <a:noFill/>
          </p:spPr>
          <p:txBody>
            <a:bodyPr wrap="square" rtlCol="0">
              <a:spAutoFit/>
            </a:bodyPr>
            <a:lstStyle/>
            <a:p>
              <a:r>
                <a:rPr lang="en-US" b="0" dirty="0" err="1">
                  <a:solidFill>
                    <a:srgbClr val="E7E7E0"/>
                  </a:solidFill>
                </a:rPr>
                <a:t>Qualité</a:t>
              </a:r>
              <a:r>
                <a:rPr lang="en-US" b="0" dirty="0">
                  <a:solidFill>
                    <a:srgbClr val="E7E7E0"/>
                  </a:solidFill>
                </a:rPr>
                <a:t> </a:t>
              </a:r>
              <a:r>
                <a:rPr lang="en-US" b="0" dirty="0" err="1">
                  <a:solidFill>
                    <a:srgbClr val="E7E7E0"/>
                  </a:solidFill>
                </a:rPr>
                <a:t>générale</a:t>
              </a:r>
              <a:r>
                <a:rPr lang="en-US" b="0" dirty="0">
                  <a:solidFill>
                    <a:srgbClr val="E7E7E0"/>
                  </a:solidFill>
                </a:rPr>
                <a:t> du site</a:t>
              </a:r>
              <a:endParaRPr lang="en-CA" b="0" dirty="0">
                <a:solidFill>
                  <a:srgbClr val="E7E7E0"/>
                </a:solidFill>
              </a:endParaRPr>
            </a:p>
          </p:txBody>
        </p:sp>
      </p:grpSp>
      <p:sp>
        <p:nvSpPr>
          <p:cNvPr id="35" name="Rounded Rectangle 34"/>
          <p:cNvSpPr/>
          <p:nvPr>
            <p:custDataLst>
              <p:tags r:id="rId2"/>
            </p:custDataLst>
          </p:nvPr>
        </p:nvSpPr>
        <p:spPr bwMode="auto">
          <a:xfrm>
            <a:off x="2591780" y="1693664"/>
            <a:ext cx="1726832" cy="1087264"/>
          </a:xfrm>
          <a:prstGeom prst="roundRect">
            <a:avLst/>
          </a:prstGeom>
          <a:solidFill>
            <a:srgbClr val="766E65"/>
          </a:solidFill>
          <a:ln w="57150" cap="flat" cmpd="sng" algn="ctr">
            <a:solidFill>
              <a:srgbClr val="DAD7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b="0" dirty="0" err="1">
                <a:solidFill>
                  <a:schemeClr val="bg1"/>
                </a:solidFill>
              </a:rPr>
              <a:t>Hiérarchie</a:t>
            </a:r>
            <a:r>
              <a:rPr lang="en-US" b="0" dirty="0">
                <a:solidFill>
                  <a:schemeClr val="bg1"/>
                </a:solidFill>
              </a:rPr>
              <a:t> </a:t>
            </a:r>
            <a:r>
              <a:rPr lang="en-US" b="0" dirty="0" err="1">
                <a:solidFill>
                  <a:schemeClr val="bg1"/>
                </a:solidFill>
              </a:rPr>
              <a:t>visuelle</a:t>
            </a:r>
            <a:r>
              <a:rPr lang="en-US" b="0" dirty="0">
                <a:solidFill>
                  <a:schemeClr val="bg1"/>
                </a:solidFill>
              </a:rPr>
              <a:t> et </a:t>
            </a:r>
            <a:r>
              <a:rPr lang="en-US" b="0" dirty="0" err="1">
                <a:solidFill>
                  <a:schemeClr val="bg1"/>
                </a:solidFill>
              </a:rPr>
              <a:t>présentation</a:t>
            </a:r>
            <a:endParaRPr lang="en-US" b="0" dirty="0" smtClean="0">
              <a:solidFill>
                <a:schemeClr val="bg1"/>
              </a:solidFill>
            </a:endParaRPr>
          </a:p>
        </p:txBody>
      </p:sp>
      <p:grpSp>
        <p:nvGrpSpPr>
          <p:cNvPr id="58" name="Group 57"/>
          <p:cNvGrpSpPr/>
          <p:nvPr>
            <p:custDataLst>
              <p:tags r:id="rId3"/>
            </p:custDataLst>
          </p:nvPr>
        </p:nvGrpSpPr>
        <p:grpSpPr>
          <a:xfrm>
            <a:off x="4895356" y="1693664"/>
            <a:ext cx="1726832" cy="1087264"/>
            <a:chOff x="5004048" y="1556792"/>
            <a:chExt cx="1726832" cy="1087264"/>
          </a:xfrm>
        </p:grpSpPr>
        <p:sp>
          <p:nvSpPr>
            <p:cNvPr id="38" name="Rounded Rectangle 37"/>
            <p:cNvSpPr/>
            <p:nvPr/>
          </p:nvSpPr>
          <p:spPr bwMode="auto">
            <a:xfrm>
              <a:off x="5004048" y="1556792"/>
              <a:ext cx="1726832" cy="1087264"/>
            </a:xfrm>
            <a:prstGeom prst="roundRect">
              <a:avLst/>
            </a:prstGeom>
            <a:solidFill>
              <a:srgbClr val="766E65"/>
            </a:solidFill>
            <a:ln w="57150" cap="flat" cmpd="sng" algn="ctr">
              <a:solidFill>
                <a:srgbClr val="DAD7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b="0" smtClean="0">
                <a:solidFill>
                  <a:srgbClr val="000000"/>
                </a:solidFill>
              </a:endParaRPr>
            </a:p>
          </p:txBody>
        </p:sp>
        <p:sp>
          <p:nvSpPr>
            <p:cNvPr id="39" name="TextBox 38"/>
            <p:cNvSpPr txBox="1"/>
            <p:nvPr/>
          </p:nvSpPr>
          <p:spPr>
            <a:xfrm>
              <a:off x="5036026" y="1777259"/>
              <a:ext cx="1662875" cy="646331"/>
            </a:xfrm>
            <a:prstGeom prst="rect">
              <a:avLst/>
            </a:prstGeom>
            <a:noFill/>
          </p:spPr>
          <p:txBody>
            <a:bodyPr wrap="square" rtlCol="0">
              <a:spAutoFit/>
            </a:bodyPr>
            <a:lstStyle/>
            <a:p>
              <a:r>
                <a:rPr lang="en-CA" b="0" dirty="0" err="1">
                  <a:solidFill>
                    <a:srgbClr val="E7E7E0"/>
                  </a:solidFill>
                </a:rPr>
                <a:t>Qualité</a:t>
              </a:r>
              <a:r>
                <a:rPr lang="en-CA" b="0" dirty="0">
                  <a:solidFill>
                    <a:srgbClr val="E7E7E0"/>
                  </a:solidFill>
                </a:rPr>
                <a:t> du </a:t>
              </a:r>
              <a:r>
                <a:rPr lang="en-CA" b="0" dirty="0" err="1">
                  <a:solidFill>
                    <a:srgbClr val="E7E7E0"/>
                  </a:solidFill>
                </a:rPr>
                <a:t>contenu</a:t>
              </a:r>
              <a:endParaRPr lang="en-CA" b="0" dirty="0">
                <a:solidFill>
                  <a:srgbClr val="E7E7E0"/>
                </a:solidFill>
              </a:endParaRPr>
            </a:p>
          </p:txBody>
        </p:sp>
      </p:grpSp>
      <p:grpSp>
        <p:nvGrpSpPr>
          <p:cNvPr id="4" name="Group 3"/>
          <p:cNvGrpSpPr/>
          <p:nvPr>
            <p:custDataLst>
              <p:tags r:id="rId4"/>
            </p:custDataLst>
          </p:nvPr>
        </p:nvGrpSpPr>
        <p:grpSpPr>
          <a:xfrm>
            <a:off x="6983588" y="2413744"/>
            <a:ext cx="1726832" cy="1087264"/>
            <a:chOff x="6983588" y="2413744"/>
            <a:chExt cx="1726832" cy="1087264"/>
          </a:xfrm>
        </p:grpSpPr>
        <p:sp>
          <p:nvSpPr>
            <p:cNvPr id="32" name="Rounded Rectangle 31"/>
            <p:cNvSpPr/>
            <p:nvPr/>
          </p:nvSpPr>
          <p:spPr bwMode="auto">
            <a:xfrm>
              <a:off x="6983588" y="2413744"/>
              <a:ext cx="1726832" cy="1087264"/>
            </a:xfrm>
            <a:prstGeom prst="roundRect">
              <a:avLst/>
            </a:prstGeom>
            <a:solidFill>
              <a:srgbClr val="766E65"/>
            </a:solidFill>
            <a:ln w="57150" cap="flat" cmpd="sng" algn="ctr">
              <a:solidFill>
                <a:srgbClr val="DAD7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b="0" smtClean="0">
                <a:solidFill>
                  <a:srgbClr val="000000"/>
                </a:solidFill>
              </a:endParaRPr>
            </a:p>
          </p:txBody>
        </p:sp>
        <p:sp>
          <p:nvSpPr>
            <p:cNvPr id="42" name="TextBox 41"/>
            <p:cNvSpPr txBox="1"/>
            <p:nvPr/>
          </p:nvSpPr>
          <p:spPr>
            <a:xfrm>
              <a:off x="7047545" y="2590879"/>
              <a:ext cx="1662875" cy="646331"/>
            </a:xfrm>
            <a:prstGeom prst="rect">
              <a:avLst/>
            </a:prstGeom>
            <a:noFill/>
          </p:spPr>
          <p:txBody>
            <a:bodyPr wrap="square" rtlCol="0">
              <a:spAutoFit/>
            </a:bodyPr>
            <a:lstStyle/>
            <a:p>
              <a:r>
                <a:rPr lang="en-CA" b="0" dirty="0" err="1">
                  <a:solidFill>
                    <a:srgbClr val="E7E7E0"/>
                  </a:solidFill>
                </a:rPr>
                <a:t>Facilité</a:t>
              </a:r>
              <a:r>
                <a:rPr lang="en-CA" b="0" dirty="0">
                  <a:solidFill>
                    <a:srgbClr val="E7E7E0"/>
                  </a:solidFill>
                </a:rPr>
                <a:t> de navigation</a:t>
              </a:r>
            </a:p>
          </p:txBody>
        </p:sp>
      </p:grpSp>
      <p:grpSp>
        <p:nvGrpSpPr>
          <p:cNvPr id="55" name="Group 54"/>
          <p:cNvGrpSpPr/>
          <p:nvPr>
            <p:custDataLst>
              <p:tags r:id="rId5"/>
            </p:custDataLst>
          </p:nvPr>
        </p:nvGrpSpPr>
        <p:grpSpPr>
          <a:xfrm>
            <a:off x="7302868" y="3713336"/>
            <a:ext cx="1726832" cy="1087264"/>
            <a:chOff x="7127604" y="3853904"/>
            <a:chExt cx="1726832" cy="1087264"/>
          </a:xfrm>
        </p:grpSpPr>
        <p:sp>
          <p:nvSpPr>
            <p:cNvPr id="44" name="Rounded Rectangle 43"/>
            <p:cNvSpPr/>
            <p:nvPr/>
          </p:nvSpPr>
          <p:spPr bwMode="auto">
            <a:xfrm>
              <a:off x="7127604" y="3853904"/>
              <a:ext cx="1726832" cy="1087264"/>
            </a:xfrm>
            <a:prstGeom prst="roundRect">
              <a:avLst/>
            </a:prstGeom>
            <a:solidFill>
              <a:schemeClr val="bg1">
                <a:lumMod val="65000"/>
              </a:schemeClr>
            </a:solidFill>
            <a:ln w="57150" cap="flat" cmpd="sng" algn="ctr">
              <a:solidFill>
                <a:srgbClr val="DAD7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CA" b="0" dirty="0" smtClean="0">
                <a:solidFill>
                  <a:srgbClr val="000000"/>
                </a:solidFill>
              </a:endParaRPr>
            </a:p>
          </p:txBody>
        </p:sp>
        <p:sp>
          <p:nvSpPr>
            <p:cNvPr id="45" name="TextBox 44"/>
            <p:cNvSpPr txBox="1"/>
            <p:nvPr/>
          </p:nvSpPr>
          <p:spPr>
            <a:xfrm>
              <a:off x="7159583" y="4131697"/>
              <a:ext cx="1662875" cy="646331"/>
            </a:xfrm>
            <a:prstGeom prst="rect">
              <a:avLst/>
            </a:prstGeom>
            <a:noFill/>
          </p:spPr>
          <p:txBody>
            <a:bodyPr wrap="square" rtlCol="0">
              <a:spAutoFit/>
            </a:bodyPr>
            <a:lstStyle/>
            <a:p>
              <a:r>
                <a:rPr lang="en-CA" b="0" dirty="0" err="1">
                  <a:solidFill>
                    <a:srgbClr val="E7E7E0"/>
                  </a:solidFill>
                </a:rPr>
                <a:t>Éléments</a:t>
              </a:r>
              <a:r>
                <a:rPr lang="en-CA" b="0" dirty="0">
                  <a:solidFill>
                    <a:srgbClr val="E7E7E0"/>
                  </a:solidFill>
                </a:rPr>
                <a:t> de </a:t>
              </a:r>
              <a:r>
                <a:rPr lang="en-CA" b="0" dirty="0" err="1">
                  <a:solidFill>
                    <a:srgbClr val="E7E7E0"/>
                  </a:solidFill>
                </a:rPr>
                <a:t>confiance</a:t>
              </a:r>
              <a:endParaRPr lang="en-CA" b="0" dirty="0">
                <a:solidFill>
                  <a:srgbClr val="E7E7E0"/>
                </a:solidFill>
              </a:endParaRPr>
            </a:p>
          </p:txBody>
        </p:sp>
      </p:grpSp>
      <p:sp>
        <p:nvSpPr>
          <p:cNvPr id="47" name="Rounded Rectangle 46"/>
          <p:cNvSpPr/>
          <p:nvPr>
            <p:custDataLst>
              <p:tags r:id="rId6"/>
            </p:custDataLst>
          </p:nvPr>
        </p:nvSpPr>
        <p:spPr bwMode="auto">
          <a:xfrm>
            <a:off x="1943780" y="5018608"/>
            <a:ext cx="1726832" cy="1087264"/>
          </a:xfrm>
          <a:prstGeom prst="roundRect">
            <a:avLst/>
          </a:prstGeom>
          <a:solidFill>
            <a:schemeClr val="bg1">
              <a:lumMod val="65000"/>
            </a:schemeClr>
          </a:solidFill>
          <a:ln w="57150" cap="flat" cmpd="sng" algn="ctr">
            <a:solidFill>
              <a:srgbClr val="DAD7C5"/>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b="0" dirty="0">
                <a:solidFill>
                  <a:schemeClr val="bg1"/>
                </a:solidFill>
              </a:rPr>
              <a:t>Version mobile</a:t>
            </a:r>
            <a:endParaRPr lang="en-US" b="0" dirty="0" smtClean="0">
              <a:solidFill>
                <a:schemeClr val="bg1"/>
              </a:solidFill>
            </a:endParaRPr>
          </a:p>
        </p:txBody>
      </p:sp>
      <p:sp>
        <p:nvSpPr>
          <p:cNvPr id="48" name="TextBox 47"/>
          <p:cNvSpPr txBox="1"/>
          <p:nvPr>
            <p:custDataLst>
              <p:tags r:id="rId7"/>
            </p:custDataLst>
          </p:nvPr>
        </p:nvSpPr>
        <p:spPr>
          <a:xfrm>
            <a:off x="3982243" y="5257800"/>
            <a:ext cx="1728192" cy="646331"/>
          </a:xfrm>
          <a:prstGeom prst="rect">
            <a:avLst/>
          </a:prstGeom>
          <a:noFill/>
        </p:spPr>
        <p:txBody>
          <a:bodyPr wrap="square" rtlCol="0">
            <a:spAutoFit/>
          </a:bodyPr>
          <a:lstStyle/>
          <a:p>
            <a:r>
              <a:rPr lang="fr-CA" b="0" dirty="0">
                <a:solidFill>
                  <a:srgbClr val="E7E7E0"/>
                </a:solidFill>
              </a:rPr>
              <a:t>Good usage of calls-to-actions</a:t>
            </a:r>
          </a:p>
        </p:txBody>
      </p:sp>
      <p:sp>
        <p:nvSpPr>
          <p:cNvPr id="37" name="Title 1"/>
          <p:cNvSpPr txBox="1">
            <a:spLocks/>
          </p:cNvSpPr>
          <p:nvPr>
            <p:custDataLst>
              <p:tags r:id="rId8"/>
            </p:custDataLst>
          </p:nvPr>
        </p:nvSpPr>
        <p:spPr bwMode="auto">
          <a:xfrm>
            <a:off x="336550" y="457200"/>
            <a:ext cx="835025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lstStyle>
            <a:lvl1pPr>
              <a:defRPr sz="2000">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pPr eaLnBrk="0" hangingPunct="0">
              <a:lnSpc>
                <a:spcPct val="85000"/>
              </a:lnSpc>
              <a:defRPr/>
            </a:pPr>
            <a:r>
              <a:rPr lang="en-CA" sz="3200" b="0" dirty="0" err="1" smtClean="0">
                <a:solidFill>
                  <a:schemeClr val="tx1">
                    <a:lumMod val="50000"/>
                  </a:schemeClr>
                </a:solidFill>
              </a:rPr>
              <a:t>Éléments</a:t>
            </a:r>
            <a:r>
              <a:rPr lang="en-CA" sz="3200" b="0" dirty="0" smtClean="0">
                <a:solidFill>
                  <a:schemeClr val="tx1">
                    <a:lumMod val="50000"/>
                  </a:schemeClr>
                </a:solidFill>
              </a:rPr>
              <a:t> à </a:t>
            </a:r>
            <a:r>
              <a:rPr lang="en-CA" sz="3200" b="0" dirty="0" err="1" smtClean="0">
                <a:solidFill>
                  <a:schemeClr val="tx1">
                    <a:lumMod val="50000"/>
                  </a:schemeClr>
                </a:solidFill>
              </a:rPr>
              <a:t>vérifier</a:t>
            </a:r>
            <a:r>
              <a:rPr lang="en-CA" sz="3200" b="0" dirty="0" smtClean="0">
                <a:solidFill>
                  <a:schemeClr val="tx1">
                    <a:lumMod val="50000"/>
                  </a:schemeClr>
                </a:solidFill>
              </a:rPr>
              <a:t> </a:t>
            </a:r>
          </a:p>
          <a:p>
            <a:pPr eaLnBrk="0" hangingPunct="0">
              <a:lnSpc>
                <a:spcPct val="85000"/>
              </a:lnSpc>
              <a:defRPr/>
            </a:pPr>
            <a:r>
              <a:rPr lang="fr-CA" sz="3200" dirty="0" smtClean="0">
                <a:solidFill>
                  <a:schemeClr val="bg1"/>
                </a:solidFill>
              </a:rPr>
              <a:t>dans </a:t>
            </a:r>
            <a:r>
              <a:rPr lang="fr-CA" sz="3200" dirty="0">
                <a:solidFill>
                  <a:schemeClr val="bg1"/>
                </a:solidFill>
              </a:rPr>
              <a:t>l’analyse d’un site Web</a:t>
            </a:r>
          </a:p>
        </p:txBody>
      </p:sp>
      <p:sp>
        <p:nvSpPr>
          <p:cNvPr id="40" name="Rounded Rectangle 43"/>
          <p:cNvSpPr/>
          <p:nvPr>
            <p:custDataLst>
              <p:tags r:id="rId9"/>
            </p:custDataLst>
          </p:nvPr>
        </p:nvSpPr>
        <p:spPr bwMode="auto">
          <a:xfrm>
            <a:off x="6172200" y="5029200"/>
            <a:ext cx="1726832" cy="1087264"/>
          </a:xfrm>
          <a:prstGeom prst="roundRect">
            <a:avLst/>
          </a:prstGeom>
          <a:solidFill>
            <a:schemeClr val="bg1">
              <a:lumMod val="65000"/>
            </a:schemeClr>
          </a:solidFill>
          <a:ln w="57150" cap="flat" cmpd="sng" algn="ctr">
            <a:solidFill>
              <a:srgbClr val="DAD7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CA" b="0" dirty="0" err="1">
                <a:solidFill>
                  <a:schemeClr val="bg1"/>
                </a:solidFill>
              </a:rPr>
              <a:t>Contenu</a:t>
            </a:r>
            <a:r>
              <a:rPr lang="en-CA" b="0" dirty="0">
                <a:solidFill>
                  <a:schemeClr val="bg1"/>
                </a:solidFill>
              </a:rPr>
              <a:t> et </a:t>
            </a:r>
            <a:r>
              <a:rPr lang="en-CA" b="0" dirty="0" err="1">
                <a:solidFill>
                  <a:schemeClr val="bg1"/>
                </a:solidFill>
              </a:rPr>
              <a:t>fonctionalités</a:t>
            </a:r>
            <a:r>
              <a:rPr lang="en-CA" b="0" dirty="0">
                <a:solidFill>
                  <a:schemeClr val="bg1"/>
                </a:solidFill>
              </a:rPr>
              <a:t> </a:t>
            </a:r>
            <a:r>
              <a:rPr lang="en-CA" b="0" dirty="0" err="1">
                <a:solidFill>
                  <a:schemeClr val="bg1"/>
                </a:solidFill>
              </a:rPr>
              <a:t>engageants</a:t>
            </a:r>
            <a:endParaRPr lang="en-CA" b="0" dirty="0" smtClean="0">
              <a:solidFill>
                <a:schemeClr val="bg1"/>
              </a:solidFill>
            </a:endParaRPr>
          </a:p>
        </p:txBody>
      </p:sp>
      <p:grpSp>
        <p:nvGrpSpPr>
          <p:cNvPr id="6" name="Group 5"/>
          <p:cNvGrpSpPr/>
          <p:nvPr>
            <p:custDataLst>
              <p:tags r:id="rId10"/>
            </p:custDataLst>
          </p:nvPr>
        </p:nvGrpSpPr>
        <p:grpSpPr>
          <a:xfrm>
            <a:off x="457200" y="3771900"/>
            <a:ext cx="1726832" cy="1138773"/>
            <a:chOff x="457200" y="3771900"/>
            <a:chExt cx="1726832" cy="1138773"/>
          </a:xfrm>
        </p:grpSpPr>
        <p:sp>
          <p:nvSpPr>
            <p:cNvPr id="41" name="Rounded Rectangle 40"/>
            <p:cNvSpPr/>
            <p:nvPr/>
          </p:nvSpPr>
          <p:spPr bwMode="auto">
            <a:xfrm>
              <a:off x="457200" y="3771900"/>
              <a:ext cx="1726832" cy="1087264"/>
            </a:xfrm>
            <a:prstGeom prst="roundRect">
              <a:avLst/>
            </a:prstGeom>
            <a:solidFill>
              <a:schemeClr val="bg1">
                <a:lumMod val="65000"/>
              </a:schemeClr>
            </a:solidFill>
            <a:ln w="57150" cap="flat" cmpd="sng" algn="ctr">
              <a:solidFill>
                <a:srgbClr val="DAD7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a:endParaRPr lang="en-US" b="0" smtClean="0">
                <a:solidFill>
                  <a:srgbClr val="000000"/>
                </a:solidFill>
              </a:endParaRPr>
            </a:p>
          </p:txBody>
        </p:sp>
        <p:sp>
          <p:nvSpPr>
            <p:cNvPr id="43" name="TextBox 44"/>
            <p:cNvSpPr txBox="1"/>
            <p:nvPr/>
          </p:nvSpPr>
          <p:spPr>
            <a:xfrm>
              <a:off x="487191" y="3771900"/>
              <a:ext cx="1662875" cy="1138773"/>
            </a:xfrm>
            <a:prstGeom prst="rect">
              <a:avLst/>
            </a:prstGeom>
            <a:noFill/>
          </p:spPr>
          <p:txBody>
            <a:bodyPr wrap="square" rtlCol="0">
              <a:spAutoFit/>
            </a:bodyPr>
            <a:lstStyle/>
            <a:p>
              <a:r>
                <a:rPr lang="fr-CA" sz="1700" b="0" dirty="0">
                  <a:solidFill>
                    <a:srgbClr val="E7E7E0"/>
                  </a:solidFill>
                </a:rPr>
                <a:t>Permet l’optimisation pour moteurs de recherche</a:t>
              </a:r>
            </a:p>
          </p:txBody>
        </p:sp>
      </p:grpSp>
      <p:pic>
        <p:nvPicPr>
          <p:cNvPr id="5" name="Image 4"/>
          <p:cNvPicPr>
            <a:picLocks noChangeAspect="1"/>
          </p:cNvPicPr>
          <p:nvPr>
            <p:custDataLst>
              <p:tags r:id="rId11"/>
            </p:custDataLst>
          </p:nvPr>
        </p:nvPicPr>
        <p:blipFill>
          <a:blip r:embed="rId19" cstate="email">
            <a:extLst>
              <a:ext uri="{28A0092B-C50C-407E-A947-70E740481C1C}">
                <a14:useLocalDpi xmlns:a14="http://schemas.microsoft.com/office/drawing/2010/main" val="0"/>
              </a:ext>
            </a:extLst>
          </a:blip>
          <a:stretch>
            <a:fillRect/>
          </a:stretch>
        </p:blipFill>
        <p:spPr>
          <a:xfrm>
            <a:off x="3657600" y="3035948"/>
            <a:ext cx="1943100" cy="1764652"/>
          </a:xfrm>
          <a:prstGeom prst="rect">
            <a:avLst/>
          </a:prstGeom>
        </p:spPr>
      </p:pic>
      <p:pic>
        <p:nvPicPr>
          <p:cNvPr id="34" name="Picture 33" descr="white.arrow.png"/>
          <p:cNvPicPr>
            <a:picLocks noChangeAspect="1"/>
          </p:cNvPicPr>
          <p:nvPr>
            <p:custDataLst>
              <p:tags r:id="rId12"/>
            </p:custDataLst>
          </p:nvPr>
        </p:nvPicPr>
        <p:blipFill>
          <a:blip r:embed="rId20" cstate="email">
            <a:extLst>
              <a:ext uri="{28A0092B-C50C-407E-A947-70E740481C1C}">
                <a14:useLocalDpi xmlns:a14="http://schemas.microsoft.com/office/drawing/2010/main" val="0"/>
              </a:ext>
            </a:extLst>
          </a:blip>
          <a:stretch>
            <a:fillRect/>
          </a:stretch>
        </p:blipFill>
        <p:spPr>
          <a:xfrm>
            <a:off x="4397782" y="3518780"/>
            <a:ext cx="487256" cy="253120"/>
          </a:xfrm>
          <a:prstGeom prst="rect">
            <a:avLst/>
          </a:prstGeom>
        </p:spPr>
      </p:pic>
      <p:pic>
        <p:nvPicPr>
          <p:cNvPr id="49" name="Picture 48" descr="white.arrow.png"/>
          <p:cNvPicPr>
            <a:picLocks noChangeAspect="1"/>
          </p:cNvPicPr>
          <p:nvPr>
            <p:custDataLst>
              <p:tags r:id="rId13"/>
            </p:custDataLst>
          </p:nvPr>
        </p:nvPicPr>
        <p:blipFill>
          <a:blip r:embed="rId20" cstate="email">
            <a:extLst>
              <a:ext uri="{28A0092B-C50C-407E-A947-70E740481C1C}">
                <a14:useLocalDpi xmlns:a14="http://schemas.microsoft.com/office/drawing/2010/main" val="0"/>
              </a:ext>
            </a:extLst>
          </a:blip>
          <a:stretch>
            <a:fillRect/>
          </a:stretch>
        </p:blipFill>
        <p:spPr>
          <a:xfrm rot="10800000">
            <a:off x="4397783" y="4343400"/>
            <a:ext cx="487256" cy="253120"/>
          </a:xfrm>
          <a:prstGeom prst="rect">
            <a:avLst/>
          </a:prstGeom>
        </p:spPr>
      </p:pic>
      <p:pic>
        <p:nvPicPr>
          <p:cNvPr id="60" name="Picture 59" descr="white.arrow.png"/>
          <p:cNvPicPr>
            <a:picLocks noChangeAspect="1"/>
          </p:cNvPicPr>
          <p:nvPr>
            <p:custDataLst>
              <p:tags r:id="rId14"/>
            </p:custDataLst>
          </p:nvPr>
        </p:nvPicPr>
        <p:blipFill>
          <a:blip r:embed="rId20" cstate="email">
            <a:extLst>
              <a:ext uri="{28A0092B-C50C-407E-A947-70E740481C1C}">
                <a14:useLocalDpi xmlns:a14="http://schemas.microsoft.com/office/drawing/2010/main" val="0"/>
              </a:ext>
            </a:extLst>
          </a:blip>
          <a:stretch>
            <a:fillRect/>
          </a:stretch>
        </p:blipFill>
        <p:spPr>
          <a:xfrm rot="16200000">
            <a:off x="3769132" y="3888968"/>
            <a:ext cx="487256" cy="253120"/>
          </a:xfrm>
          <a:prstGeom prst="rect">
            <a:avLst/>
          </a:prstGeom>
        </p:spPr>
      </p:pic>
      <p:pic>
        <p:nvPicPr>
          <p:cNvPr id="61" name="Picture 60" descr="white.arrow.png"/>
          <p:cNvPicPr>
            <a:picLocks noChangeAspect="1"/>
          </p:cNvPicPr>
          <p:nvPr>
            <p:custDataLst>
              <p:tags r:id="rId15"/>
            </p:custDataLst>
          </p:nvPr>
        </p:nvPicPr>
        <p:blipFill>
          <a:blip r:embed="rId20" cstate="email">
            <a:extLst>
              <a:ext uri="{28A0092B-C50C-407E-A947-70E740481C1C}">
                <a14:useLocalDpi xmlns:a14="http://schemas.microsoft.com/office/drawing/2010/main" val="0"/>
              </a:ext>
            </a:extLst>
          </a:blip>
          <a:stretch>
            <a:fillRect/>
          </a:stretch>
        </p:blipFill>
        <p:spPr>
          <a:xfrm rot="5400000">
            <a:off x="5026432" y="3888968"/>
            <a:ext cx="487256" cy="253120"/>
          </a:xfrm>
          <a:prstGeom prst="rect">
            <a:avLst/>
          </a:prstGeom>
        </p:spPr>
      </p:pic>
      <p:sp>
        <p:nvSpPr>
          <p:cNvPr id="46" name="Rounded Rectangle 43"/>
          <p:cNvSpPr/>
          <p:nvPr>
            <p:custDataLst>
              <p:tags r:id="rId16"/>
            </p:custDataLst>
          </p:nvPr>
        </p:nvSpPr>
        <p:spPr bwMode="auto">
          <a:xfrm>
            <a:off x="4021622" y="5037333"/>
            <a:ext cx="1726832" cy="1087264"/>
          </a:xfrm>
          <a:prstGeom prst="roundRect">
            <a:avLst/>
          </a:prstGeom>
          <a:solidFill>
            <a:schemeClr val="bg1">
              <a:lumMod val="65000"/>
            </a:schemeClr>
          </a:solidFill>
          <a:ln w="57150" cap="flat" cmpd="sng" algn="ctr">
            <a:solidFill>
              <a:srgbClr val="DAD7C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r-CA" sz="1700" b="0" dirty="0">
                <a:solidFill>
                  <a:schemeClr val="bg1"/>
                </a:solidFill>
              </a:rPr>
              <a:t>Bonne utilisation des appels à l'action</a:t>
            </a:r>
            <a:endParaRPr lang="en-CA" sz="1700" b="0" dirty="0" smtClean="0">
              <a:solidFill>
                <a:schemeClr val="bg1"/>
              </a:solidFill>
            </a:endParaRPr>
          </a:p>
        </p:txBody>
      </p:sp>
    </p:spTree>
    <p:extLst>
      <p:ext uri="{BB962C8B-B14F-4D97-AF65-F5344CB8AC3E}">
        <p14:creationId xmlns:p14="http://schemas.microsoft.com/office/powerpoint/2010/main" val="1737785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3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61"/>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9"/>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60"/>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1000"/>
                                  </p:stCondLst>
                                  <p:childTnLst>
                                    <p:set>
                                      <p:cBhvr>
                                        <p:cTn id="21" dur="1" fill="hold">
                                          <p:stCondLst>
                                            <p:cond delay="0"/>
                                          </p:stCondLst>
                                        </p:cTn>
                                        <p:tgtEl>
                                          <p:spTgt spid="56"/>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1000"/>
                                  </p:stCondLst>
                                  <p:childTnLst>
                                    <p:set>
                                      <p:cBhvr>
                                        <p:cTn id="24" dur="1" fill="hold">
                                          <p:stCondLst>
                                            <p:cond delay="0"/>
                                          </p:stCondLst>
                                        </p:cTn>
                                        <p:tgtEl>
                                          <p:spTgt spid="35"/>
                                        </p:tgtEl>
                                        <p:attrNameLst>
                                          <p:attrName>style.visibility</p:attrName>
                                        </p:attrNameLst>
                                      </p:cBhvr>
                                      <p:to>
                                        <p:strVal val="visible"/>
                                      </p:to>
                                    </p:set>
                                  </p:childTnLst>
                                </p:cTn>
                              </p:par>
                            </p:childTnLst>
                          </p:cTn>
                        </p:par>
                        <p:par>
                          <p:cTn id="25" fill="hold">
                            <p:stCondLst>
                              <p:cond delay="4500"/>
                            </p:stCondLst>
                            <p:childTnLst>
                              <p:par>
                                <p:cTn id="26" presetID="1" presetClass="entr" presetSubtype="0" fill="hold" nodeType="afterEffect">
                                  <p:stCondLst>
                                    <p:cond delay="1000"/>
                                  </p:stCondLst>
                                  <p:childTnLst>
                                    <p:set>
                                      <p:cBhvr>
                                        <p:cTn id="27" dur="1" fill="hold">
                                          <p:stCondLst>
                                            <p:cond delay="0"/>
                                          </p:stCondLst>
                                        </p:cTn>
                                        <p:tgtEl>
                                          <p:spTgt spid="58"/>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nodeType="afterEffect">
                                  <p:stCondLst>
                                    <p:cond delay="1000"/>
                                  </p:stCondLst>
                                  <p:childTnLst>
                                    <p:set>
                                      <p:cBhvr>
                                        <p:cTn id="30" dur="1" fill="hold">
                                          <p:stCondLst>
                                            <p:cond delay="0"/>
                                          </p:stCondLst>
                                        </p:cTn>
                                        <p:tgtEl>
                                          <p:spTgt spid="4"/>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nodeType="afterEffect">
                                  <p:stCondLst>
                                    <p:cond delay="1000"/>
                                  </p:stCondLst>
                                  <p:childTnLst>
                                    <p:set>
                                      <p:cBhvr>
                                        <p:cTn id="33" dur="1" fill="hold">
                                          <p:stCondLst>
                                            <p:cond delay="0"/>
                                          </p:stCondLst>
                                        </p:cTn>
                                        <p:tgtEl>
                                          <p:spTgt spid="55"/>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1000"/>
                                  </p:stCondLst>
                                  <p:childTnLst>
                                    <p:set>
                                      <p:cBhvr>
                                        <p:cTn id="36" dur="1" fill="hold">
                                          <p:stCondLst>
                                            <p:cond delay="0"/>
                                          </p:stCondLst>
                                        </p:cTn>
                                        <p:tgtEl>
                                          <p:spTgt spid="40"/>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1000"/>
                                  </p:stCondLst>
                                  <p:childTnLst>
                                    <p:set>
                                      <p:cBhvr>
                                        <p:cTn id="39" dur="1" fill="hold">
                                          <p:stCondLst>
                                            <p:cond delay="0"/>
                                          </p:stCondLst>
                                        </p:cTn>
                                        <p:tgtEl>
                                          <p:spTgt spid="46"/>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1000"/>
                                  </p:stCondLst>
                                  <p:childTnLst>
                                    <p:set>
                                      <p:cBhvr>
                                        <p:cTn id="42" dur="1" fill="hold">
                                          <p:stCondLst>
                                            <p:cond delay="0"/>
                                          </p:stCondLst>
                                        </p:cTn>
                                        <p:tgtEl>
                                          <p:spTgt spid="47"/>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nodeType="afterEffect">
                                  <p:stCondLst>
                                    <p:cond delay="1000"/>
                                  </p:stCondLst>
                                  <p:childTnLst>
                                    <p:set>
                                      <p:cBhvr>
                                        <p:cTn id="4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7" grpId="0" animBg="1"/>
      <p:bldP spid="40"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custDataLst>
              <p:tags r:id="rId1"/>
            </p:custDataLst>
          </p:nvPr>
        </p:nvGrpSpPr>
        <p:grpSpPr>
          <a:xfrm>
            <a:off x="1714500" y="1485900"/>
            <a:ext cx="5715000" cy="4914900"/>
            <a:chOff x="1714500" y="1485900"/>
            <a:chExt cx="5715000" cy="4914900"/>
          </a:xfrm>
          <a:effectLst>
            <a:outerShdw blurRad="50800" dist="38100" dir="2700000" algn="tl" rotWithShape="0">
              <a:prstClr val="black">
                <a:alpha val="40000"/>
              </a:prstClr>
            </a:outerShdw>
          </a:effectLst>
        </p:grpSpPr>
        <p:sp>
          <p:nvSpPr>
            <p:cNvPr id="5" name="Rectangle 4"/>
            <p:cNvSpPr/>
            <p:nvPr/>
          </p:nvSpPr>
          <p:spPr bwMode="auto">
            <a:xfrm>
              <a:off x="1714500" y="1828800"/>
              <a:ext cx="5715000" cy="4572000"/>
            </a:xfrm>
            <a:prstGeom prst="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6" name="Round Same Side Corner Rectangle 5"/>
            <p:cNvSpPr/>
            <p:nvPr/>
          </p:nvSpPr>
          <p:spPr bwMode="auto">
            <a:xfrm>
              <a:off x="1714500" y="1485900"/>
              <a:ext cx="5715000" cy="800100"/>
            </a:xfrm>
            <a:prstGeom prst="round2Same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pic>
        <p:nvPicPr>
          <p:cNvPr id="145411" name="Picture 6"/>
          <p:cNvPicPr>
            <a:picLocks noChangeAspect="1" noChangeArrowheads="1"/>
          </p:cNvPicPr>
          <p:nvPr>
            <p:custDataLst>
              <p:tags r:id="rId2"/>
            </p:custDataLst>
          </p:nvPr>
        </p:nvPicPr>
        <p:blipFill>
          <a:blip r:embed="rId12" cstate="email">
            <a:extLst>
              <a:ext uri="{28A0092B-C50C-407E-A947-70E740481C1C}">
                <a14:useLocalDpi xmlns:a14="http://schemas.microsoft.com/office/drawing/2010/main" val="0"/>
              </a:ext>
            </a:extLst>
          </a:blip>
          <a:srcRect b="5748"/>
          <a:stretch>
            <a:fillRect/>
          </a:stretch>
        </p:blipFill>
        <p:spPr bwMode="auto">
          <a:xfrm>
            <a:off x="1943100" y="1695450"/>
            <a:ext cx="5257800" cy="4057650"/>
          </a:xfrm>
          <a:prstGeom prst="rect">
            <a:avLst/>
          </a:prstGeom>
          <a:noFill/>
          <a:ln>
            <a:noFill/>
          </a:ln>
          <a:effectLst>
            <a:outerShdw blurRad="63500" dist="17961" dir="2700000" algn="ctr" rotWithShape="0">
              <a:srgbClr val="990000">
                <a:alpha val="74997"/>
              </a:srgbClr>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5410" name="Slide Number Placeholder 4"/>
          <p:cNvSpPr>
            <a:spLocks noGrp="1"/>
          </p:cNvSpPr>
          <p:nvPr>
            <p:ph type="sldNum" sz="quarter" idx="10"/>
            <p:custDataLst>
              <p:tags r:id="rId3"/>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371E3405-FE73-1142-88C6-D8C223088603}" type="slidenum">
              <a:rPr lang="en-CA" sz="800"/>
              <a:pPr/>
              <a:t>8</a:t>
            </a:fld>
            <a:endParaRPr lang="en-CA" sz="800"/>
          </a:p>
        </p:txBody>
      </p:sp>
      <p:sp>
        <p:nvSpPr>
          <p:cNvPr id="145426" name="Title 1"/>
          <p:cNvSpPr>
            <a:spLocks noGrp="1"/>
          </p:cNvSpPr>
          <p:nvPr>
            <p:ph type="title"/>
            <p:custDataLst>
              <p:tags r:id="rId4"/>
            </p:custDataLst>
          </p:nvPr>
        </p:nvSpPr>
        <p:spPr>
          <a:xfrm>
            <a:off x="336550" y="244475"/>
            <a:ext cx="8350250" cy="441325"/>
          </a:xfrm>
        </p:spPr>
        <p:txBody>
          <a:bodyPr/>
          <a:lstStyle/>
          <a:p>
            <a:pPr>
              <a:defRPr/>
            </a:pPr>
            <a:r>
              <a:rPr lang="en-CA" sz="2400" b="1" dirty="0" err="1" smtClean="0">
                <a:solidFill>
                  <a:schemeClr val="bg1"/>
                </a:solidFill>
                <a:cs typeface="+mj-cs"/>
              </a:rPr>
              <a:t>Qualité</a:t>
            </a:r>
            <a:r>
              <a:rPr lang="en-CA" sz="2400" b="1" dirty="0" smtClean="0">
                <a:solidFill>
                  <a:schemeClr val="bg1"/>
                </a:solidFill>
                <a:cs typeface="+mj-cs"/>
              </a:rPr>
              <a:t> </a:t>
            </a:r>
            <a:r>
              <a:rPr lang="en-CA" sz="2400" b="1" dirty="0" err="1" smtClean="0">
                <a:solidFill>
                  <a:schemeClr val="bg1"/>
                </a:solidFill>
                <a:cs typeface="+mj-cs"/>
              </a:rPr>
              <a:t>générale</a:t>
            </a:r>
            <a:r>
              <a:rPr lang="en-CA" sz="2400" b="1" dirty="0" smtClean="0">
                <a:solidFill>
                  <a:schemeClr val="bg1"/>
                </a:solidFill>
                <a:cs typeface="+mj-cs"/>
              </a:rPr>
              <a:t> </a:t>
            </a:r>
            <a:r>
              <a:rPr lang="en-CA" sz="2400" b="1" dirty="0" smtClean="0">
                <a:solidFill>
                  <a:schemeClr val="tx1">
                    <a:lumMod val="50000"/>
                  </a:schemeClr>
                </a:solidFill>
                <a:cs typeface="+mj-cs"/>
              </a:rPr>
              <a:t>du site</a:t>
            </a:r>
            <a:endParaRPr lang="en-CA" sz="2400" b="1" dirty="0">
              <a:solidFill>
                <a:schemeClr val="tx1">
                  <a:lumMod val="50000"/>
                </a:schemeClr>
              </a:solidFill>
              <a:cs typeface="+mj-cs"/>
            </a:endParaRPr>
          </a:p>
        </p:txBody>
      </p:sp>
      <p:grpSp>
        <p:nvGrpSpPr>
          <p:cNvPr id="2" name="Group 1"/>
          <p:cNvGrpSpPr/>
          <p:nvPr>
            <p:custDataLst>
              <p:tags r:id="rId5"/>
            </p:custDataLst>
          </p:nvPr>
        </p:nvGrpSpPr>
        <p:grpSpPr>
          <a:xfrm>
            <a:off x="5143500" y="685800"/>
            <a:ext cx="4000498" cy="907893"/>
            <a:chOff x="5143500" y="685800"/>
            <a:chExt cx="4000498" cy="907893"/>
          </a:xfrm>
        </p:grpSpPr>
        <p:grpSp>
          <p:nvGrpSpPr>
            <p:cNvPr id="90" name="Group 89"/>
            <p:cNvGrpSpPr/>
            <p:nvPr/>
          </p:nvGrpSpPr>
          <p:grpSpPr>
            <a:xfrm>
              <a:off x="5143500" y="685800"/>
              <a:ext cx="4000498" cy="907893"/>
              <a:chOff x="5143500" y="1143000"/>
              <a:chExt cx="4000498" cy="907893"/>
            </a:xfrm>
          </p:grpSpPr>
          <p:sp>
            <p:nvSpPr>
              <p:cNvPr id="91" name="Delay 90"/>
              <p:cNvSpPr/>
              <p:nvPr/>
            </p:nvSpPr>
            <p:spPr bwMode="auto">
              <a:xfrm flipH="1">
                <a:off x="5143500" y="1143001"/>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92" name="Rectangle 91"/>
              <p:cNvSpPr/>
              <p:nvPr/>
            </p:nvSpPr>
            <p:spPr bwMode="auto">
              <a:xfrm flipH="1">
                <a:off x="5943599" y="1143000"/>
                <a:ext cx="3200399"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pic>
          <p:nvPicPr>
            <p:cNvPr id="93" name="Picture 9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rot="5400000" flipH="1" flipV="1">
              <a:off x="5538962" y="871458"/>
              <a:ext cx="202851" cy="536575"/>
            </a:xfrm>
            <a:prstGeom prst="rect">
              <a:avLst/>
            </a:prstGeom>
          </p:spPr>
        </p:pic>
        <p:sp>
          <p:nvSpPr>
            <p:cNvPr id="94" name="Rectangle 1"/>
            <p:cNvSpPr>
              <a:spLocks noChangeArrowheads="1"/>
            </p:cNvSpPr>
            <p:nvPr/>
          </p:nvSpPr>
          <p:spPr bwMode="auto">
            <a:xfrm>
              <a:off x="5959302" y="878136"/>
              <a:ext cx="272749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CA" sz="1300" dirty="0"/>
                <a:t>Conception </a:t>
              </a:r>
              <a:r>
                <a:rPr lang="en-CA" sz="1300" dirty="0" err="1"/>
                <a:t>professionnelle</a:t>
              </a:r>
              <a:r>
                <a:rPr lang="en-CA" sz="1300" dirty="0"/>
                <a:t> et </a:t>
              </a:r>
              <a:r>
                <a:rPr lang="en-CA" sz="1300" dirty="0" err="1"/>
                <a:t>uniformité</a:t>
              </a:r>
              <a:endParaRPr lang="en-CA" sz="1300" dirty="0"/>
            </a:p>
          </p:txBody>
        </p:sp>
        <p:pic>
          <p:nvPicPr>
            <p:cNvPr id="95" name="Picture 94" descr="1.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8753302" y="724561"/>
              <a:ext cx="302610" cy="315625"/>
            </a:xfrm>
            <a:prstGeom prst="rect">
              <a:avLst/>
            </a:prstGeom>
          </p:spPr>
        </p:pic>
      </p:grpSp>
      <p:grpSp>
        <p:nvGrpSpPr>
          <p:cNvPr id="3" name="Group 2"/>
          <p:cNvGrpSpPr/>
          <p:nvPr>
            <p:custDataLst>
              <p:tags r:id="rId6"/>
            </p:custDataLst>
          </p:nvPr>
        </p:nvGrpSpPr>
        <p:grpSpPr>
          <a:xfrm>
            <a:off x="2" y="1257300"/>
            <a:ext cx="4000498" cy="907893"/>
            <a:chOff x="2" y="1257300"/>
            <a:chExt cx="4000498" cy="907893"/>
          </a:xfrm>
        </p:grpSpPr>
        <p:grpSp>
          <p:nvGrpSpPr>
            <p:cNvPr id="96" name="Group 95"/>
            <p:cNvGrpSpPr/>
            <p:nvPr/>
          </p:nvGrpSpPr>
          <p:grpSpPr>
            <a:xfrm flipH="1">
              <a:off x="2" y="1257300"/>
              <a:ext cx="4000498" cy="907893"/>
              <a:chOff x="99950" y="3935884"/>
              <a:chExt cx="4000498" cy="907893"/>
            </a:xfrm>
          </p:grpSpPr>
          <p:sp>
            <p:nvSpPr>
              <p:cNvPr id="97" name="Delay 96"/>
              <p:cNvSpPr/>
              <p:nvPr/>
            </p:nvSpPr>
            <p:spPr bwMode="auto">
              <a:xfrm flipH="1">
                <a:off x="99950" y="3935885"/>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98" name="Rectangle 97"/>
              <p:cNvSpPr/>
              <p:nvPr/>
            </p:nvSpPr>
            <p:spPr bwMode="auto">
              <a:xfrm flipH="1">
                <a:off x="900049" y="3935884"/>
                <a:ext cx="3200399"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sp>
          <p:nvSpPr>
            <p:cNvPr id="100" name="Rectangle 1"/>
            <p:cNvSpPr>
              <a:spLocks noChangeArrowheads="1"/>
            </p:cNvSpPr>
            <p:nvPr/>
          </p:nvSpPr>
          <p:spPr bwMode="auto">
            <a:xfrm>
              <a:off x="457202" y="1449636"/>
              <a:ext cx="270933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CA" sz="1300" dirty="0"/>
                <a:t>Il est facile de comprendre qui est l’entreprise et ce qu’elle offre </a:t>
              </a:r>
            </a:p>
          </p:txBody>
        </p:sp>
        <p:pic>
          <p:nvPicPr>
            <p:cNvPr id="101" name="Picture 100" descr="2.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31682" y="1308416"/>
              <a:ext cx="301661" cy="301661"/>
            </a:xfrm>
            <a:prstGeom prst="rect">
              <a:avLst/>
            </a:prstGeom>
          </p:spPr>
        </p:pic>
        <p:pic>
          <p:nvPicPr>
            <p:cNvPr id="102" name="Picture 101"/>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rot="5400000" flipH="1" flipV="1">
              <a:off x="3481563" y="1446212"/>
              <a:ext cx="202851" cy="536575"/>
            </a:xfrm>
            <a:prstGeom prst="rect">
              <a:avLst/>
            </a:prstGeom>
          </p:spPr>
        </p:pic>
      </p:grpSp>
      <p:grpSp>
        <p:nvGrpSpPr>
          <p:cNvPr id="4" name="Group 3"/>
          <p:cNvGrpSpPr/>
          <p:nvPr>
            <p:custDataLst>
              <p:tags r:id="rId7"/>
            </p:custDataLst>
          </p:nvPr>
        </p:nvGrpSpPr>
        <p:grpSpPr>
          <a:xfrm>
            <a:off x="0" y="5143500"/>
            <a:ext cx="4000498" cy="907893"/>
            <a:chOff x="0" y="5143500"/>
            <a:chExt cx="4000498" cy="907893"/>
          </a:xfrm>
        </p:grpSpPr>
        <p:grpSp>
          <p:nvGrpSpPr>
            <p:cNvPr id="103" name="Group 102"/>
            <p:cNvGrpSpPr/>
            <p:nvPr/>
          </p:nvGrpSpPr>
          <p:grpSpPr>
            <a:xfrm flipH="1">
              <a:off x="0" y="5143500"/>
              <a:ext cx="4000498" cy="907893"/>
              <a:chOff x="99950" y="3935884"/>
              <a:chExt cx="4000498" cy="907893"/>
            </a:xfrm>
          </p:grpSpPr>
          <p:sp>
            <p:nvSpPr>
              <p:cNvPr id="104" name="Delay 103"/>
              <p:cNvSpPr/>
              <p:nvPr/>
            </p:nvSpPr>
            <p:spPr bwMode="auto">
              <a:xfrm flipH="1">
                <a:off x="99950" y="3935885"/>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05" name="Rectangle 104"/>
              <p:cNvSpPr/>
              <p:nvPr/>
            </p:nvSpPr>
            <p:spPr bwMode="auto">
              <a:xfrm flipH="1">
                <a:off x="900049" y="3935884"/>
                <a:ext cx="3200399"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sp>
          <p:nvSpPr>
            <p:cNvPr id="107" name="Rectangle 1"/>
            <p:cNvSpPr>
              <a:spLocks noChangeArrowheads="1"/>
            </p:cNvSpPr>
            <p:nvPr/>
          </p:nvSpPr>
          <p:spPr bwMode="auto">
            <a:xfrm>
              <a:off x="457200" y="5335836"/>
              <a:ext cx="259503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fr-CA" sz="1300" dirty="0"/>
                <a:t>Le format du texte est uniforme et facile à lire </a:t>
              </a:r>
            </a:p>
          </p:txBody>
        </p:sp>
        <p:pic>
          <p:nvPicPr>
            <p:cNvPr id="108" name="Picture 107" descr="3.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33665" y="5209728"/>
              <a:ext cx="301661" cy="301661"/>
            </a:xfrm>
            <a:prstGeom prst="rect">
              <a:avLst/>
            </a:prstGeom>
          </p:spPr>
        </p:pic>
        <p:pic>
          <p:nvPicPr>
            <p:cNvPr id="109" name="Picture 108"/>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rot="16200000" flipH="1" flipV="1">
              <a:off x="3481562" y="5332413"/>
              <a:ext cx="202851" cy="536575"/>
            </a:xfrm>
            <a:prstGeom prst="rect">
              <a:avLst/>
            </a:prstGeom>
          </p:spPr>
        </p:pic>
      </p:grpSp>
      <p:grpSp>
        <p:nvGrpSpPr>
          <p:cNvPr id="7" name="Group 6"/>
          <p:cNvGrpSpPr/>
          <p:nvPr>
            <p:custDataLst>
              <p:tags r:id="rId8"/>
            </p:custDataLst>
          </p:nvPr>
        </p:nvGrpSpPr>
        <p:grpSpPr>
          <a:xfrm>
            <a:off x="6400800" y="2286000"/>
            <a:ext cx="2743195" cy="907892"/>
            <a:chOff x="6400800" y="2286000"/>
            <a:chExt cx="2743195" cy="907892"/>
          </a:xfrm>
        </p:grpSpPr>
        <p:sp>
          <p:nvSpPr>
            <p:cNvPr id="111" name="Delay 110"/>
            <p:cNvSpPr/>
            <p:nvPr/>
          </p:nvSpPr>
          <p:spPr bwMode="auto">
            <a:xfrm flipH="1">
              <a:off x="6400800" y="2286000"/>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12" name="Rectangle 111"/>
            <p:cNvSpPr/>
            <p:nvPr/>
          </p:nvSpPr>
          <p:spPr bwMode="auto">
            <a:xfrm flipH="1">
              <a:off x="7200899" y="2286000"/>
              <a:ext cx="1943096"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pic>
          <p:nvPicPr>
            <p:cNvPr id="113" name="Picture 112"/>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6629400" y="2437603"/>
              <a:ext cx="228600" cy="604683"/>
            </a:xfrm>
            <a:prstGeom prst="rect">
              <a:avLst/>
            </a:prstGeom>
          </p:spPr>
        </p:pic>
        <p:sp>
          <p:nvSpPr>
            <p:cNvPr id="114" name="Rectangle 1"/>
            <p:cNvSpPr>
              <a:spLocks noChangeArrowheads="1"/>
            </p:cNvSpPr>
            <p:nvPr/>
          </p:nvSpPr>
          <p:spPr bwMode="auto">
            <a:xfrm>
              <a:off x="6629400" y="2478336"/>
              <a:ext cx="2057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300" dirty="0"/>
                <a:t>Images pertinentes et de bonne qualité </a:t>
              </a:r>
            </a:p>
          </p:txBody>
        </p:sp>
        <p:pic>
          <p:nvPicPr>
            <p:cNvPr id="115" name="Picture 114" descr="4.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8734034" y="2331743"/>
              <a:ext cx="301661" cy="301661"/>
            </a:xfrm>
            <a:prstGeom prst="rect">
              <a:avLst/>
            </a:prstGeom>
          </p:spPr>
        </p:pic>
      </p:grpSp>
      <p:grpSp>
        <p:nvGrpSpPr>
          <p:cNvPr id="9" name="Group 8"/>
          <p:cNvGrpSpPr/>
          <p:nvPr>
            <p:custDataLst>
              <p:tags r:id="rId9"/>
            </p:custDataLst>
          </p:nvPr>
        </p:nvGrpSpPr>
        <p:grpSpPr>
          <a:xfrm>
            <a:off x="5486400" y="4686300"/>
            <a:ext cx="3665449" cy="1055132"/>
            <a:chOff x="5486400" y="4686300"/>
            <a:chExt cx="3665449" cy="1055132"/>
          </a:xfrm>
        </p:grpSpPr>
        <p:sp>
          <p:nvSpPr>
            <p:cNvPr id="117" name="Delay 116"/>
            <p:cNvSpPr/>
            <p:nvPr/>
          </p:nvSpPr>
          <p:spPr bwMode="auto">
            <a:xfrm flipH="1">
              <a:off x="5486400" y="4686301"/>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18" name="Rectangle 117"/>
            <p:cNvSpPr/>
            <p:nvPr/>
          </p:nvSpPr>
          <p:spPr bwMode="auto">
            <a:xfrm flipH="1">
              <a:off x="6286499" y="4686300"/>
              <a:ext cx="2865350"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Arial" charset="0"/>
                <a:ea typeface="ＭＳ Ｐゴシック" charset="-128"/>
              </a:endParaRPr>
            </a:p>
          </p:txBody>
        </p:sp>
        <p:sp>
          <p:nvSpPr>
            <p:cNvPr id="120" name="Rectangle 2"/>
            <p:cNvSpPr>
              <a:spLocks noChangeArrowheads="1"/>
            </p:cNvSpPr>
            <p:nvPr/>
          </p:nvSpPr>
          <p:spPr bwMode="auto">
            <a:xfrm>
              <a:off x="6286500" y="4848880"/>
              <a:ext cx="24003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300" dirty="0"/>
                <a:t>Il liens brisés ni d’erreurs associées aux actions.</a:t>
              </a:r>
            </a:p>
            <a:p>
              <a:pPr algn="r"/>
              <a:r>
                <a:rPr lang="fr-CA" sz="1300" dirty="0"/>
                <a:t>n’y a pas de</a:t>
              </a:r>
            </a:p>
            <a:p>
              <a:pPr algn="r"/>
              <a:endParaRPr lang="en-CA" sz="1300" dirty="0"/>
            </a:p>
          </p:txBody>
        </p:sp>
        <p:pic>
          <p:nvPicPr>
            <p:cNvPr id="121" name="Picture 120" descr="5.png"/>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8741882" y="4732043"/>
              <a:ext cx="301661" cy="301661"/>
            </a:xfrm>
            <a:prstGeom prst="rect">
              <a:avLst/>
            </a:prstGeom>
          </p:spPr>
        </p:pic>
        <p:pic>
          <p:nvPicPr>
            <p:cNvPr id="122" name="Picture 121"/>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rot="16200000" flipH="1" flipV="1">
              <a:off x="5794635" y="4855832"/>
              <a:ext cx="202851" cy="536575"/>
            </a:xfrm>
            <a:prstGeom prst="rect">
              <a:avLst/>
            </a:prstGeom>
          </p:spPr>
        </p:pic>
      </p:grpSp>
      <p:pic>
        <p:nvPicPr>
          <p:cNvPr id="42" name="Picture 4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2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2" presetClass="entr" presetSubtype="8" fill="hold" nodeType="afterEffect">
                                  <p:stCondLst>
                                    <p:cond delay="200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6000"/>
                            </p:stCondLst>
                            <p:childTnLst>
                              <p:par>
                                <p:cTn id="20" presetID="2" presetClass="entr" presetSubtype="2" fill="hold" nodeType="afterEffect">
                                  <p:stCondLst>
                                    <p:cond delay="200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par>
                          <p:cTn id="24" fill="hold">
                            <p:stCondLst>
                              <p:cond delay="8500"/>
                            </p:stCondLst>
                            <p:childTnLst>
                              <p:par>
                                <p:cTn id="25" presetID="2" presetClass="entr" presetSubtype="2" fill="hold" nodeType="afterEffect">
                                  <p:stCondLst>
                                    <p:cond delay="20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custDataLst>
              <p:tags r:id="rId1"/>
            </p:custDataLst>
          </p:nvPr>
        </p:nvGrpSpPr>
        <p:grpSpPr>
          <a:xfrm>
            <a:off x="2286000" y="800100"/>
            <a:ext cx="4372453" cy="5862638"/>
            <a:chOff x="2286000" y="685800"/>
            <a:chExt cx="4457700" cy="5976938"/>
          </a:xfrm>
        </p:grpSpPr>
        <p:grpSp>
          <p:nvGrpSpPr>
            <p:cNvPr id="27" name="Group 26"/>
            <p:cNvGrpSpPr/>
            <p:nvPr/>
          </p:nvGrpSpPr>
          <p:grpSpPr>
            <a:xfrm>
              <a:off x="2286000" y="685800"/>
              <a:ext cx="4457700" cy="5715000"/>
              <a:chOff x="1714500" y="1485900"/>
              <a:chExt cx="5715000" cy="4914900"/>
            </a:xfrm>
            <a:effectLst>
              <a:outerShdw blurRad="50800" dist="38100" dir="2700000" algn="tl" rotWithShape="0">
                <a:prstClr val="black">
                  <a:alpha val="40000"/>
                </a:prstClr>
              </a:outerShdw>
            </a:effectLst>
          </p:grpSpPr>
          <p:sp>
            <p:nvSpPr>
              <p:cNvPr id="28" name="Rectangle 27"/>
              <p:cNvSpPr/>
              <p:nvPr/>
            </p:nvSpPr>
            <p:spPr bwMode="auto">
              <a:xfrm>
                <a:off x="1714500" y="1828800"/>
                <a:ext cx="5715000" cy="4572000"/>
              </a:xfrm>
              <a:prstGeom prst="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29" name="Round Same Side Corner Rectangle 28"/>
              <p:cNvSpPr/>
              <p:nvPr/>
            </p:nvSpPr>
            <p:spPr bwMode="auto">
              <a:xfrm>
                <a:off x="1714500" y="1485900"/>
                <a:ext cx="5715000" cy="800100"/>
              </a:xfrm>
              <a:prstGeom prst="round2SameRect">
                <a:avLst/>
              </a:prstGeom>
              <a:solidFill>
                <a:srgbClr val="B0A690"/>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pic>
          <p:nvPicPr>
            <p:cNvPr id="146436" name="Picture 6"/>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514600" y="914400"/>
              <a:ext cx="4019550" cy="5748338"/>
            </a:xfrm>
            <a:prstGeom prst="rect">
              <a:avLst/>
            </a:prstGeom>
            <a:noFill/>
            <a:ln>
              <a:noFill/>
            </a:ln>
            <a:effectLst>
              <a:outerShdw blurRad="63500" dist="17961" dir="2700000" algn="ctr" rotWithShape="0">
                <a:srgbClr val="990000">
                  <a:alpha val="74997"/>
                </a:srgbClr>
              </a:outerShdw>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6434" name="Title 1"/>
          <p:cNvSpPr>
            <a:spLocks noGrp="1"/>
          </p:cNvSpPr>
          <p:nvPr>
            <p:ph type="title"/>
            <p:custDataLst>
              <p:tags r:id="rId2"/>
            </p:custDataLst>
          </p:nvPr>
        </p:nvSpPr>
        <p:spPr>
          <a:xfrm>
            <a:off x="336550" y="244475"/>
            <a:ext cx="8350250" cy="441325"/>
          </a:xfrm>
        </p:spPr>
        <p:txBody>
          <a:bodyPr/>
          <a:lstStyle/>
          <a:p>
            <a:pPr>
              <a:defRPr/>
            </a:pPr>
            <a:r>
              <a:rPr lang="en-CA" sz="2400" b="1" dirty="0" err="1" smtClean="0">
                <a:solidFill>
                  <a:schemeClr val="tx1">
                    <a:lumMod val="50000"/>
                  </a:schemeClr>
                </a:solidFill>
                <a:cs typeface="+mj-cs"/>
              </a:rPr>
              <a:t>Hiérarchie</a:t>
            </a:r>
            <a:r>
              <a:rPr lang="en-CA" sz="2400" b="1" dirty="0" smtClean="0">
                <a:solidFill>
                  <a:schemeClr val="tx1">
                    <a:lumMod val="50000"/>
                  </a:schemeClr>
                </a:solidFill>
                <a:cs typeface="+mj-cs"/>
              </a:rPr>
              <a:t> </a:t>
            </a:r>
            <a:r>
              <a:rPr lang="en-CA" sz="2400" b="1" dirty="0" err="1" smtClean="0">
                <a:solidFill>
                  <a:schemeClr val="bg1"/>
                </a:solidFill>
                <a:cs typeface="+mj-cs"/>
              </a:rPr>
              <a:t>visuelle</a:t>
            </a:r>
            <a:r>
              <a:rPr lang="en-CA" sz="2400" b="1" dirty="0" smtClean="0">
                <a:solidFill>
                  <a:schemeClr val="tx1">
                    <a:lumMod val="50000"/>
                  </a:schemeClr>
                </a:solidFill>
                <a:cs typeface="+mj-cs"/>
              </a:rPr>
              <a:t> et</a:t>
            </a:r>
            <a:r>
              <a:rPr lang="en-CA" sz="2400" b="1" dirty="0" smtClean="0">
                <a:solidFill>
                  <a:schemeClr val="bg1"/>
                </a:solidFill>
                <a:cs typeface="+mj-cs"/>
              </a:rPr>
              <a:t> </a:t>
            </a:r>
            <a:r>
              <a:rPr lang="en-CA" sz="2400" b="1" dirty="0" err="1" smtClean="0">
                <a:solidFill>
                  <a:schemeClr val="bg1"/>
                </a:solidFill>
                <a:cs typeface="+mj-cs"/>
              </a:rPr>
              <a:t>présentation</a:t>
            </a:r>
            <a:endParaRPr lang="en-CA" sz="2400" b="1" dirty="0">
              <a:solidFill>
                <a:schemeClr val="bg1"/>
              </a:solidFill>
              <a:cs typeface="+mj-cs"/>
            </a:endParaRPr>
          </a:p>
        </p:txBody>
      </p:sp>
      <p:sp>
        <p:nvSpPr>
          <p:cNvPr id="146435" name="Slide Number Placeholder 4"/>
          <p:cNvSpPr>
            <a:spLocks noGrp="1"/>
          </p:cNvSpPr>
          <p:nvPr>
            <p:ph type="sldNum" sz="quarter" idx="10"/>
            <p:custDataLst>
              <p:tags r:id="rId3"/>
            </p:custDataLst>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sz="16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a:defRPr sz="1200">
                <a:solidFill>
                  <a:schemeClr val="tx1"/>
                </a:solidFill>
                <a:latin typeface="Arial" charset="0"/>
                <a:ea typeface="ＭＳ Ｐゴシック" charset="0"/>
              </a:defRPr>
            </a:lvl6pPr>
            <a:lvl7pPr marL="2971800" indent="-228600">
              <a:defRPr sz="1200">
                <a:solidFill>
                  <a:schemeClr val="tx1"/>
                </a:solidFill>
                <a:latin typeface="Arial" charset="0"/>
                <a:ea typeface="ＭＳ Ｐゴシック" charset="0"/>
              </a:defRPr>
            </a:lvl7pPr>
            <a:lvl8pPr marL="3429000" indent="-228600">
              <a:defRPr sz="1200">
                <a:solidFill>
                  <a:schemeClr val="tx1"/>
                </a:solidFill>
                <a:latin typeface="Arial" charset="0"/>
                <a:ea typeface="ＭＳ Ｐゴシック" charset="0"/>
              </a:defRPr>
            </a:lvl8pPr>
            <a:lvl9pPr marL="3886200" indent="-228600">
              <a:defRPr sz="1200">
                <a:solidFill>
                  <a:schemeClr val="tx1"/>
                </a:solidFill>
                <a:latin typeface="Arial" charset="0"/>
                <a:ea typeface="ＭＳ Ｐゴシック" charset="0"/>
              </a:defRPr>
            </a:lvl9pPr>
          </a:lstStyle>
          <a:p>
            <a:fld id="{20A3B499-BF98-394A-A750-D270DA7DD1A6}" type="slidenum">
              <a:rPr lang="en-CA" sz="800"/>
              <a:pPr/>
              <a:t>9</a:t>
            </a:fld>
            <a:endParaRPr lang="en-CA" sz="800"/>
          </a:p>
        </p:txBody>
      </p:sp>
      <p:grpSp>
        <p:nvGrpSpPr>
          <p:cNvPr id="2" name="Group 1"/>
          <p:cNvGrpSpPr/>
          <p:nvPr>
            <p:custDataLst>
              <p:tags r:id="rId4"/>
            </p:custDataLst>
          </p:nvPr>
        </p:nvGrpSpPr>
        <p:grpSpPr>
          <a:xfrm>
            <a:off x="6073602" y="806607"/>
            <a:ext cx="3070390" cy="907893"/>
            <a:chOff x="6073602" y="806607"/>
            <a:chExt cx="3070390" cy="907893"/>
          </a:xfrm>
        </p:grpSpPr>
        <p:grpSp>
          <p:nvGrpSpPr>
            <p:cNvPr id="14" name="Group 13"/>
            <p:cNvGrpSpPr/>
            <p:nvPr/>
          </p:nvGrpSpPr>
          <p:grpSpPr>
            <a:xfrm>
              <a:off x="6233938" y="806607"/>
              <a:ext cx="2910054" cy="907893"/>
              <a:chOff x="6233938" y="685800"/>
              <a:chExt cx="2910054" cy="907893"/>
            </a:xfrm>
          </p:grpSpPr>
          <p:sp>
            <p:nvSpPr>
              <p:cNvPr id="95" name="Delay 94"/>
              <p:cNvSpPr/>
              <p:nvPr/>
            </p:nvSpPr>
            <p:spPr bwMode="auto">
              <a:xfrm flipH="1">
                <a:off x="6233938" y="685801"/>
                <a:ext cx="852662"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96" name="Rectangle 95"/>
              <p:cNvSpPr/>
              <p:nvPr/>
            </p:nvSpPr>
            <p:spPr bwMode="auto">
              <a:xfrm flipH="1">
                <a:off x="7086599" y="685800"/>
                <a:ext cx="2057393"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pic>
          <p:nvPicPr>
            <p:cNvPr id="97" name="Picture 96"/>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rot="10800000" flipH="1" flipV="1">
              <a:off x="6515100" y="992265"/>
              <a:ext cx="202851" cy="536575"/>
            </a:xfrm>
            <a:prstGeom prst="rect">
              <a:avLst/>
            </a:prstGeom>
          </p:spPr>
        </p:pic>
        <p:sp>
          <p:nvSpPr>
            <p:cNvPr id="98" name="Rectangle 1"/>
            <p:cNvSpPr>
              <a:spLocks noChangeArrowheads="1"/>
            </p:cNvSpPr>
            <p:nvPr/>
          </p:nvSpPr>
          <p:spPr bwMode="auto">
            <a:xfrm>
              <a:off x="6073602" y="998943"/>
              <a:ext cx="272749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300" dirty="0"/>
                <a:t>Titres et en-têtes bien en évidence</a:t>
              </a:r>
            </a:p>
            <a:p>
              <a:pPr algn="r"/>
              <a:endParaRPr lang="en-CA" sz="1300" dirty="0"/>
            </a:p>
          </p:txBody>
        </p:sp>
        <p:pic>
          <p:nvPicPr>
            <p:cNvPr id="99" name="Picture 98" descr="1.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8753302" y="845368"/>
              <a:ext cx="302610" cy="315625"/>
            </a:xfrm>
            <a:prstGeom prst="rect">
              <a:avLst/>
            </a:prstGeom>
          </p:spPr>
        </p:pic>
      </p:grpSp>
      <p:grpSp>
        <p:nvGrpSpPr>
          <p:cNvPr id="3" name="Group 2"/>
          <p:cNvGrpSpPr/>
          <p:nvPr>
            <p:custDataLst>
              <p:tags r:id="rId5"/>
            </p:custDataLst>
          </p:nvPr>
        </p:nvGrpSpPr>
        <p:grpSpPr>
          <a:xfrm>
            <a:off x="6233946" y="3664107"/>
            <a:ext cx="2910054" cy="907893"/>
            <a:chOff x="6233946" y="3664107"/>
            <a:chExt cx="2910054" cy="907893"/>
          </a:xfrm>
        </p:grpSpPr>
        <p:grpSp>
          <p:nvGrpSpPr>
            <p:cNvPr id="100" name="Group 99"/>
            <p:cNvGrpSpPr/>
            <p:nvPr/>
          </p:nvGrpSpPr>
          <p:grpSpPr>
            <a:xfrm>
              <a:off x="6233946" y="3664107"/>
              <a:ext cx="2910054" cy="907893"/>
              <a:chOff x="6233938" y="685800"/>
              <a:chExt cx="2910054" cy="907893"/>
            </a:xfrm>
          </p:grpSpPr>
          <p:sp>
            <p:nvSpPr>
              <p:cNvPr id="101" name="Delay 100"/>
              <p:cNvSpPr/>
              <p:nvPr/>
            </p:nvSpPr>
            <p:spPr bwMode="auto">
              <a:xfrm flipH="1">
                <a:off x="6233938" y="685801"/>
                <a:ext cx="852662"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02" name="Rectangle 101"/>
              <p:cNvSpPr/>
              <p:nvPr/>
            </p:nvSpPr>
            <p:spPr bwMode="auto">
              <a:xfrm flipH="1">
                <a:off x="7086599" y="685800"/>
                <a:ext cx="2057393"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pic>
          <p:nvPicPr>
            <p:cNvPr id="103" name="Picture 10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rot="10800000" flipH="1" flipV="1">
              <a:off x="6515108" y="3849765"/>
              <a:ext cx="202851" cy="536575"/>
            </a:xfrm>
            <a:prstGeom prst="rect">
              <a:avLst/>
            </a:prstGeom>
          </p:spPr>
        </p:pic>
        <p:sp>
          <p:nvSpPr>
            <p:cNvPr id="104" name="Rectangle 1"/>
            <p:cNvSpPr>
              <a:spLocks noChangeArrowheads="1"/>
            </p:cNvSpPr>
            <p:nvPr/>
          </p:nvSpPr>
          <p:spPr bwMode="auto">
            <a:xfrm>
              <a:off x="7029453" y="3863120"/>
              <a:ext cx="14859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CA" sz="1300" dirty="0" err="1"/>
                <a:t>Contenu</a:t>
              </a:r>
              <a:r>
                <a:rPr lang="en-CA" sz="1300" dirty="0"/>
                <a:t> facile à </a:t>
              </a:r>
              <a:r>
                <a:rPr lang="en-CA" sz="1300" dirty="0" err="1"/>
                <a:t>parcourir</a:t>
              </a:r>
              <a:r>
                <a:rPr lang="en-CA" sz="1300" dirty="0"/>
                <a:t> </a:t>
              </a:r>
            </a:p>
          </p:txBody>
        </p:sp>
        <p:pic>
          <p:nvPicPr>
            <p:cNvPr id="107" name="Picture 106" descr="2.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8728039" y="3705346"/>
              <a:ext cx="301661" cy="301661"/>
            </a:xfrm>
            <a:prstGeom prst="rect">
              <a:avLst/>
            </a:prstGeom>
          </p:spPr>
        </p:pic>
      </p:grpSp>
      <p:grpSp>
        <p:nvGrpSpPr>
          <p:cNvPr id="7" name="Group 6"/>
          <p:cNvGrpSpPr/>
          <p:nvPr>
            <p:custDataLst>
              <p:tags r:id="rId6"/>
            </p:custDataLst>
          </p:nvPr>
        </p:nvGrpSpPr>
        <p:grpSpPr>
          <a:xfrm>
            <a:off x="3" y="2743200"/>
            <a:ext cx="3052230" cy="907892"/>
            <a:chOff x="3" y="2743200"/>
            <a:chExt cx="3052230" cy="907892"/>
          </a:xfrm>
        </p:grpSpPr>
        <p:sp>
          <p:nvSpPr>
            <p:cNvPr id="109" name="Delay 108"/>
            <p:cNvSpPr/>
            <p:nvPr/>
          </p:nvSpPr>
          <p:spPr bwMode="auto">
            <a:xfrm>
              <a:off x="2057400" y="2743200"/>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nvGrpSpPr>
            <p:cNvPr id="4" name="Group 3"/>
            <p:cNvGrpSpPr/>
            <p:nvPr/>
          </p:nvGrpSpPr>
          <p:grpSpPr>
            <a:xfrm>
              <a:off x="3" y="2743200"/>
              <a:ext cx="3052230" cy="907892"/>
              <a:chOff x="3" y="2743200"/>
              <a:chExt cx="3052230" cy="907892"/>
            </a:xfrm>
          </p:grpSpPr>
          <p:sp>
            <p:nvSpPr>
              <p:cNvPr id="110" name="Rectangle 109"/>
              <p:cNvSpPr/>
              <p:nvPr/>
            </p:nvSpPr>
            <p:spPr bwMode="auto">
              <a:xfrm>
                <a:off x="3" y="2743200"/>
                <a:ext cx="20573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11" name="Rectangle 1"/>
              <p:cNvSpPr>
                <a:spLocks noChangeArrowheads="1"/>
              </p:cNvSpPr>
              <p:nvPr/>
            </p:nvSpPr>
            <p:spPr bwMode="auto">
              <a:xfrm>
                <a:off x="342900" y="2935536"/>
                <a:ext cx="270933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CA" sz="1300" dirty="0"/>
                  <a:t>Phrases et </a:t>
                </a:r>
                <a:r>
                  <a:rPr lang="en-CA" sz="1300" dirty="0" err="1"/>
                  <a:t>paragraphes</a:t>
                </a:r>
                <a:r>
                  <a:rPr lang="en-CA" sz="1300" dirty="0"/>
                  <a:t> </a:t>
                </a:r>
                <a:endParaRPr lang="en-CA" sz="1300" dirty="0" smtClean="0"/>
              </a:p>
              <a:p>
                <a:pPr algn="l"/>
                <a:r>
                  <a:rPr lang="en-CA" sz="1300" dirty="0" smtClean="0"/>
                  <a:t>courts</a:t>
                </a:r>
                <a:endParaRPr lang="en-CA" sz="1300" dirty="0"/>
              </a:p>
            </p:txBody>
          </p:sp>
          <p:pic>
            <p:nvPicPr>
              <p:cNvPr id="113" name="Picture 11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flipV="1">
                <a:off x="2400300" y="2932112"/>
                <a:ext cx="202851" cy="536575"/>
              </a:xfrm>
              <a:prstGeom prst="rect">
                <a:avLst/>
              </a:prstGeom>
            </p:spPr>
          </p:pic>
          <p:pic>
            <p:nvPicPr>
              <p:cNvPr id="116" name="Picture 115" descr="3.png"/>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33665" y="2784439"/>
                <a:ext cx="301661" cy="301661"/>
              </a:xfrm>
              <a:prstGeom prst="rect">
                <a:avLst/>
              </a:prstGeom>
            </p:spPr>
          </p:pic>
        </p:grpSp>
      </p:grpSp>
      <p:grpSp>
        <p:nvGrpSpPr>
          <p:cNvPr id="5" name="Group 4"/>
          <p:cNvGrpSpPr/>
          <p:nvPr>
            <p:custDataLst>
              <p:tags r:id="rId7"/>
            </p:custDataLst>
          </p:nvPr>
        </p:nvGrpSpPr>
        <p:grpSpPr>
          <a:xfrm>
            <a:off x="0" y="5257800"/>
            <a:ext cx="2857497" cy="971609"/>
            <a:chOff x="0" y="5257800"/>
            <a:chExt cx="2857497" cy="971609"/>
          </a:xfrm>
        </p:grpSpPr>
        <p:sp>
          <p:nvSpPr>
            <p:cNvPr id="122" name="Delay 121"/>
            <p:cNvSpPr/>
            <p:nvPr/>
          </p:nvSpPr>
          <p:spPr bwMode="auto">
            <a:xfrm>
              <a:off x="2057397" y="5257800"/>
              <a:ext cx="800100"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23" name="Rectangle 122"/>
            <p:cNvSpPr/>
            <p:nvPr/>
          </p:nvSpPr>
          <p:spPr bwMode="auto">
            <a:xfrm>
              <a:off x="0" y="5257800"/>
              <a:ext cx="2057397"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24" name="Rectangle 1"/>
            <p:cNvSpPr>
              <a:spLocks noChangeArrowheads="1"/>
            </p:cNvSpPr>
            <p:nvPr/>
          </p:nvSpPr>
          <p:spPr bwMode="auto">
            <a:xfrm>
              <a:off x="457200" y="5536912"/>
              <a:ext cx="156633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en-CA" sz="1300" dirty="0"/>
                <a:t>Liens qui se </a:t>
              </a:r>
              <a:br>
                <a:rPr lang="en-CA" sz="1300" dirty="0"/>
              </a:br>
              <a:r>
                <a:rPr lang="en-CA" sz="1300" dirty="0" err="1"/>
                <a:t>démarquent</a:t>
              </a:r>
              <a:endParaRPr lang="en-CA" sz="1300" dirty="0"/>
            </a:p>
            <a:p>
              <a:pPr algn="l"/>
              <a:endParaRPr lang="en-CA" sz="1300" dirty="0"/>
            </a:p>
          </p:txBody>
        </p:sp>
        <p:pic>
          <p:nvPicPr>
            <p:cNvPr id="125" name="Picture 124"/>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flipH="1" flipV="1">
              <a:off x="2400297" y="5446712"/>
              <a:ext cx="202851" cy="536575"/>
            </a:xfrm>
            <a:prstGeom prst="rect">
              <a:avLst/>
            </a:prstGeom>
          </p:spPr>
        </p:pic>
        <p:pic>
          <p:nvPicPr>
            <p:cNvPr id="129" name="Picture 128" descr="4.png"/>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133665" y="5299039"/>
              <a:ext cx="301661" cy="301661"/>
            </a:xfrm>
            <a:prstGeom prst="rect">
              <a:avLst/>
            </a:prstGeom>
          </p:spPr>
        </p:pic>
      </p:grpSp>
      <p:grpSp>
        <p:nvGrpSpPr>
          <p:cNvPr id="6" name="Group 5"/>
          <p:cNvGrpSpPr/>
          <p:nvPr>
            <p:custDataLst>
              <p:tags r:id="rId8"/>
            </p:custDataLst>
          </p:nvPr>
        </p:nvGrpSpPr>
        <p:grpSpPr>
          <a:xfrm>
            <a:off x="6233946" y="5143500"/>
            <a:ext cx="2910054" cy="907893"/>
            <a:chOff x="6233946" y="5143500"/>
            <a:chExt cx="2910054" cy="907893"/>
          </a:xfrm>
        </p:grpSpPr>
        <p:grpSp>
          <p:nvGrpSpPr>
            <p:cNvPr id="130" name="Group 129"/>
            <p:cNvGrpSpPr/>
            <p:nvPr/>
          </p:nvGrpSpPr>
          <p:grpSpPr>
            <a:xfrm>
              <a:off x="6233946" y="5143500"/>
              <a:ext cx="2910054" cy="907893"/>
              <a:chOff x="6233938" y="685800"/>
              <a:chExt cx="2910054" cy="907893"/>
            </a:xfrm>
          </p:grpSpPr>
          <p:sp>
            <p:nvSpPr>
              <p:cNvPr id="131" name="Delay 130"/>
              <p:cNvSpPr/>
              <p:nvPr/>
            </p:nvSpPr>
            <p:spPr bwMode="auto">
              <a:xfrm flipH="1">
                <a:off x="6233938" y="685801"/>
                <a:ext cx="852662" cy="907892"/>
              </a:xfrm>
              <a:prstGeom prst="flowChartDelay">
                <a:avLst/>
              </a:prstGeom>
              <a:solidFill>
                <a:schemeClr val="bg1">
                  <a:lumMod val="95000"/>
                  <a:alpha val="70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sp>
            <p:nvSpPr>
              <p:cNvPr id="132" name="Rectangle 131"/>
              <p:cNvSpPr/>
              <p:nvPr/>
            </p:nvSpPr>
            <p:spPr bwMode="auto">
              <a:xfrm flipH="1">
                <a:off x="7086599" y="685800"/>
                <a:ext cx="2057393" cy="907892"/>
              </a:xfrm>
              <a:prstGeom prst="rect">
                <a:avLst/>
              </a:prstGeom>
              <a:solidFill>
                <a:schemeClr val="bg1">
                  <a:lumMod val="95000"/>
                  <a:alpha val="72000"/>
                </a:schemeClr>
              </a:solid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rial" charset="0"/>
                  <a:ea typeface="ＭＳ Ｐゴシック" charset="-128"/>
                </a:endParaRPr>
              </a:p>
            </p:txBody>
          </p:sp>
        </p:grpSp>
        <p:pic>
          <p:nvPicPr>
            <p:cNvPr id="133" name="Picture 13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rot="10800000" flipH="1" flipV="1">
              <a:off x="6515108" y="5329158"/>
              <a:ext cx="202851" cy="536575"/>
            </a:xfrm>
            <a:prstGeom prst="rect">
              <a:avLst/>
            </a:prstGeom>
          </p:spPr>
        </p:pic>
        <p:sp>
          <p:nvSpPr>
            <p:cNvPr id="135" name="Rectangle 1"/>
            <p:cNvSpPr>
              <a:spLocks noChangeArrowheads="1"/>
            </p:cNvSpPr>
            <p:nvPr/>
          </p:nvSpPr>
          <p:spPr bwMode="auto">
            <a:xfrm>
              <a:off x="6858000" y="5251293"/>
              <a:ext cx="18288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fr-CA" sz="1300" dirty="0"/>
                <a:t>Contenu aéré et bien espacé </a:t>
              </a:r>
            </a:p>
          </p:txBody>
        </p:sp>
        <p:pic>
          <p:nvPicPr>
            <p:cNvPr id="137" name="Picture 136" descr="5.png"/>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8741882" y="5178232"/>
              <a:ext cx="301661" cy="301661"/>
            </a:xfrm>
            <a:prstGeom prst="rect">
              <a:avLst/>
            </a:prstGeom>
          </p:spPr>
        </p:pic>
      </p:grpSp>
      <p:pic>
        <p:nvPicPr>
          <p:cNvPr id="44" name="Picture 4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6325066"/>
            <a:ext cx="9144000" cy="55215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20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3500"/>
                            </p:stCondLst>
                            <p:childTnLst>
                              <p:par>
                                <p:cTn id="15" presetID="1" presetClass="entr" presetSubtype="0" fill="hold" nodeType="afterEffect">
                                  <p:stCondLst>
                                    <p:cond delay="20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5500"/>
                            </p:stCondLst>
                            <p:childTnLst>
                              <p:par>
                                <p:cTn id="18" presetID="2" presetClass="entr" presetSubtype="8" fill="hold" nodeType="afterEffect">
                                  <p:stCondLst>
                                    <p:cond delay="200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8000"/>
                            </p:stCondLst>
                            <p:childTnLst>
                              <p:par>
                                <p:cTn id="23" presetID="2" presetClass="entr" presetSubtype="2" fill="hold" nodeType="afterEffect">
                                  <p:stCondLst>
                                    <p:cond delay="20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1+#ppt_w/2"/>
                                          </p:val>
                                        </p:tav>
                                        <p:tav tm="100000">
                                          <p:val>
                                            <p:strVal val="#ppt_x"/>
                                          </p:val>
                                        </p:tav>
                                      </p:tavLst>
                                    </p:anim>
                                    <p:anim calcmode="lin" valueType="num">
                                      <p:cBhvr additive="base">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8"/>
</p:tagLst>
</file>

<file path=ppt/tags/tag100.xml><?xml version="1.0" encoding="utf-8"?>
<p:tagLst xmlns:a="http://schemas.openxmlformats.org/drawingml/2006/main" xmlns:r="http://schemas.openxmlformats.org/officeDocument/2006/relationships" xmlns:p="http://schemas.openxmlformats.org/presentationml/2006/main">
  <p:tag name="NUM" val="6"/>
</p:tagLst>
</file>

<file path=ppt/tags/tag101.xml><?xml version="1.0" encoding="utf-8"?>
<p:tagLst xmlns:a="http://schemas.openxmlformats.org/drawingml/2006/main" xmlns:r="http://schemas.openxmlformats.org/officeDocument/2006/relationships" xmlns:p="http://schemas.openxmlformats.org/presentationml/2006/main">
  <p:tag name="NUM" val="7"/>
</p:tagLst>
</file>

<file path=ppt/tags/tag102.xml><?xml version="1.0" encoding="utf-8"?>
<p:tagLst xmlns:a="http://schemas.openxmlformats.org/drawingml/2006/main" xmlns:r="http://schemas.openxmlformats.org/officeDocument/2006/relationships" xmlns:p="http://schemas.openxmlformats.org/presentationml/2006/main">
  <p:tag name="NUM" val="8"/>
</p:tagLst>
</file>

<file path=ppt/tags/tag103.xml><?xml version="1.0" encoding="utf-8"?>
<p:tagLst xmlns:a="http://schemas.openxmlformats.org/drawingml/2006/main" xmlns:r="http://schemas.openxmlformats.org/officeDocument/2006/relationships" xmlns:p="http://schemas.openxmlformats.org/presentationml/2006/main">
  <p:tag name="NUM" val="1"/>
</p:tagLst>
</file>

<file path=ppt/tags/tag104.xml><?xml version="1.0" encoding="utf-8"?>
<p:tagLst xmlns:a="http://schemas.openxmlformats.org/drawingml/2006/main" xmlns:r="http://schemas.openxmlformats.org/officeDocument/2006/relationships" xmlns:p="http://schemas.openxmlformats.org/presentationml/2006/main">
  <p:tag name="NUM" val="2"/>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6"/>
</p:tagLst>
</file>

<file path=ppt/tags/tag108.xml><?xml version="1.0" encoding="utf-8"?>
<p:tagLst xmlns:a="http://schemas.openxmlformats.org/drawingml/2006/main" xmlns:r="http://schemas.openxmlformats.org/officeDocument/2006/relationships" xmlns:p="http://schemas.openxmlformats.org/presentationml/2006/main">
  <p:tag name="NUM" val="7"/>
</p:tagLst>
</file>

<file path=ppt/tags/tag109.xml><?xml version="1.0" encoding="utf-8"?>
<p:tagLst xmlns:a="http://schemas.openxmlformats.org/drawingml/2006/main" xmlns:r="http://schemas.openxmlformats.org/officeDocument/2006/relationships" xmlns:p="http://schemas.openxmlformats.org/presentationml/2006/main">
  <p:tag name="NUM" val="8"/>
</p:tagLst>
</file>

<file path=ppt/tags/tag11.xml><?xml version="1.0" encoding="utf-8"?>
<p:tagLst xmlns:a="http://schemas.openxmlformats.org/drawingml/2006/main" xmlns:r="http://schemas.openxmlformats.org/officeDocument/2006/relationships" xmlns:p="http://schemas.openxmlformats.org/presentationml/2006/main">
  <p:tag name="NUM" val="10"/>
</p:tagLst>
</file>

<file path=ppt/tags/tag110.xml><?xml version="1.0" encoding="utf-8"?>
<p:tagLst xmlns:a="http://schemas.openxmlformats.org/drawingml/2006/main" xmlns:r="http://schemas.openxmlformats.org/officeDocument/2006/relationships" xmlns:p="http://schemas.openxmlformats.org/presentationml/2006/main">
  <p:tag name="NUM" val="9"/>
</p:tagLst>
</file>

<file path=ppt/tags/tag111.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4"/>
</p:tagLst>
</file>

<file path=ppt/tags/tag115.xml><?xml version="1.0" encoding="utf-8"?>
<p:tagLst xmlns:a="http://schemas.openxmlformats.org/drawingml/2006/main" xmlns:r="http://schemas.openxmlformats.org/officeDocument/2006/relationships" xmlns:p="http://schemas.openxmlformats.org/presentationml/2006/main">
  <p:tag name="NUM" val="6"/>
</p:tagLst>
</file>

<file path=ppt/tags/tag116.xml><?xml version="1.0" encoding="utf-8"?>
<p:tagLst xmlns:a="http://schemas.openxmlformats.org/drawingml/2006/main" xmlns:r="http://schemas.openxmlformats.org/officeDocument/2006/relationships" xmlns:p="http://schemas.openxmlformats.org/presentationml/2006/main">
  <p:tag name="NUM" val="7"/>
</p:tagLst>
</file>

<file path=ppt/tags/tag117.xml><?xml version="1.0" encoding="utf-8"?>
<p:tagLst xmlns:a="http://schemas.openxmlformats.org/drawingml/2006/main" xmlns:r="http://schemas.openxmlformats.org/officeDocument/2006/relationships" xmlns:p="http://schemas.openxmlformats.org/presentationml/2006/main">
  <p:tag name="NUM" val="8"/>
</p:tagLst>
</file>

<file path=ppt/tags/tag118.xml><?xml version="1.0" encoding="utf-8"?>
<p:tagLst xmlns:a="http://schemas.openxmlformats.org/drawingml/2006/main" xmlns:r="http://schemas.openxmlformats.org/officeDocument/2006/relationships" xmlns:p="http://schemas.openxmlformats.org/presentationml/2006/main">
  <p:tag name="NUM" val="9"/>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11"/>
</p:tagLst>
</file>

<file path=ppt/tags/tag120.xml><?xml version="1.0" encoding="utf-8"?>
<p:tagLst xmlns:a="http://schemas.openxmlformats.org/drawingml/2006/main" xmlns:r="http://schemas.openxmlformats.org/officeDocument/2006/relationships" xmlns:p="http://schemas.openxmlformats.org/presentationml/2006/main">
  <p:tag name="NUM" val="2"/>
</p:tagLst>
</file>

<file path=ppt/tags/tag121.xml><?xml version="1.0" encoding="utf-8"?>
<p:tagLst xmlns:a="http://schemas.openxmlformats.org/drawingml/2006/main" xmlns:r="http://schemas.openxmlformats.org/officeDocument/2006/relationships" xmlns:p="http://schemas.openxmlformats.org/presentationml/2006/main">
  <p:tag name="NUM" val="3"/>
</p:tagLst>
</file>

<file path=ppt/tags/tag122.xml><?xml version="1.0" encoding="utf-8"?>
<p:tagLst xmlns:a="http://schemas.openxmlformats.org/drawingml/2006/main" xmlns:r="http://schemas.openxmlformats.org/officeDocument/2006/relationships" xmlns:p="http://schemas.openxmlformats.org/presentationml/2006/main">
  <p:tag name="NUM" val="4"/>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8"/>
</p:tagLst>
</file>

<file path=ppt/tags/tag126.xml><?xml version="1.0" encoding="utf-8"?>
<p:tagLst xmlns:a="http://schemas.openxmlformats.org/drawingml/2006/main" xmlns:r="http://schemas.openxmlformats.org/officeDocument/2006/relationships" xmlns:p="http://schemas.openxmlformats.org/presentationml/2006/main">
  <p:tag name="NUM" val="9"/>
</p:tagLst>
</file>

<file path=ppt/tags/tag127.xml><?xml version="1.0" encoding="utf-8"?>
<p:tagLst xmlns:a="http://schemas.openxmlformats.org/drawingml/2006/main" xmlns:r="http://schemas.openxmlformats.org/officeDocument/2006/relationships" xmlns:p="http://schemas.openxmlformats.org/presentationml/2006/main">
  <p:tag name="NUM" val="1"/>
</p:tagLst>
</file>

<file path=ppt/tags/tag128.xml><?xml version="1.0" encoding="utf-8"?>
<p:tagLst xmlns:a="http://schemas.openxmlformats.org/drawingml/2006/main" xmlns:r="http://schemas.openxmlformats.org/officeDocument/2006/relationships" xmlns:p="http://schemas.openxmlformats.org/presentationml/2006/main">
  <p:tag name="NUM" val="2"/>
</p:tagLst>
</file>

<file path=ppt/tags/tag129.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12"/>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6"/>
</p:tagLst>
</file>

<file path=ppt/tags/tag132.xml><?xml version="1.0" encoding="utf-8"?>
<p:tagLst xmlns:a="http://schemas.openxmlformats.org/drawingml/2006/main" xmlns:r="http://schemas.openxmlformats.org/officeDocument/2006/relationships" xmlns:p="http://schemas.openxmlformats.org/presentationml/2006/main">
  <p:tag name="NUM" val="7"/>
</p:tagLst>
</file>

<file path=ppt/tags/tag133.xml><?xml version="1.0" encoding="utf-8"?>
<p:tagLst xmlns:a="http://schemas.openxmlformats.org/drawingml/2006/main" xmlns:r="http://schemas.openxmlformats.org/officeDocument/2006/relationships" xmlns:p="http://schemas.openxmlformats.org/presentationml/2006/main">
  <p:tag name="NUM" val="8"/>
</p:tagLst>
</file>

<file path=ppt/tags/tag134.xml><?xml version="1.0" encoding="utf-8"?>
<p:tagLst xmlns:a="http://schemas.openxmlformats.org/drawingml/2006/main" xmlns:r="http://schemas.openxmlformats.org/officeDocument/2006/relationships" xmlns:p="http://schemas.openxmlformats.org/presentationml/2006/main">
  <p:tag name="NUM" val="1"/>
</p:tagLst>
</file>

<file path=ppt/tags/tag135.xml><?xml version="1.0" encoding="utf-8"?>
<p:tagLst xmlns:a="http://schemas.openxmlformats.org/drawingml/2006/main" xmlns:r="http://schemas.openxmlformats.org/officeDocument/2006/relationships" xmlns:p="http://schemas.openxmlformats.org/presentationml/2006/main">
  <p:tag name="NUM" val="2"/>
</p:tagLst>
</file>

<file path=ppt/tags/tag136.xml><?xml version="1.0" encoding="utf-8"?>
<p:tagLst xmlns:a="http://schemas.openxmlformats.org/drawingml/2006/main" xmlns:r="http://schemas.openxmlformats.org/officeDocument/2006/relationships" xmlns:p="http://schemas.openxmlformats.org/presentationml/2006/main">
  <p:tag name="NUM" val="3"/>
</p:tagLst>
</file>

<file path=ppt/tags/tag137.xml><?xml version="1.0" encoding="utf-8"?>
<p:tagLst xmlns:a="http://schemas.openxmlformats.org/drawingml/2006/main" xmlns:r="http://schemas.openxmlformats.org/officeDocument/2006/relationships" xmlns:p="http://schemas.openxmlformats.org/presentationml/2006/main">
  <p:tag name="NUM" val="4"/>
</p:tagLst>
</file>

<file path=ppt/tags/tag138.xml><?xml version="1.0" encoding="utf-8"?>
<p:tagLst xmlns:a="http://schemas.openxmlformats.org/drawingml/2006/main" xmlns:r="http://schemas.openxmlformats.org/officeDocument/2006/relationships" xmlns:p="http://schemas.openxmlformats.org/presentationml/2006/main">
  <p:tag name="NUM" val="6"/>
</p:tagLst>
</file>

<file path=ppt/tags/tag139.xml><?xml version="1.0" encoding="utf-8"?>
<p:tagLst xmlns:a="http://schemas.openxmlformats.org/drawingml/2006/main" xmlns:r="http://schemas.openxmlformats.org/officeDocument/2006/relationships" xmlns:p="http://schemas.openxmlformats.org/presentationml/2006/main">
  <p:tag name="NUM" val="7"/>
</p:tagLst>
</file>

<file path=ppt/tags/tag14.xml><?xml version="1.0" encoding="utf-8"?>
<p:tagLst xmlns:a="http://schemas.openxmlformats.org/drawingml/2006/main" xmlns:r="http://schemas.openxmlformats.org/officeDocument/2006/relationships" xmlns:p="http://schemas.openxmlformats.org/presentationml/2006/main">
  <p:tag name="NUM" val="13"/>
</p:tagLst>
</file>

<file path=ppt/tags/tag140.xml><?xml version="1.0" encoding="utf-8"?>
<p:tagLst xmlns:a="http://schemas.openxmlformats.org/drawingml/2006/main" xmlns:r="http://schemas.openxmlformats.org/officeDocument/2006/relationships" xmlns:p="http://schemas.openxmlformats.org/presentationml/2006/main">
  <p:tag name="NUM" val="8"/>
</p:tagLst>
</file>

<file path=ppt/tags/tag141.xml><?xml version="1.0" encoding="utf-8"?>
<p:tagLst xmlns:a="http://schemas.openxmlformats.org/drawingml/2006/main" xmlns:r="http://schemas.openxmlformats.org/officeDocument/2006/relationships" xmlns:p="http://schemas.openxmlformats.org/presentationml/2006/main">
  <p:tag name="NUM" val="1"/>
</p:tagLst>
</file>

<file path=ppt/tags/tag142.xml><?xml version="1.0" encoding="utf-8"?>
<p:tagLst xmlns:a="http://schemas.openxmlformats.org/drawingml/2006/main" xmlns:r="http://schemas.openxmlformats.org/officeDocument/2006/relationships" xmlns:p="http://schemas.openxmlformats.org/presentationml/2006/main">
  <p:tag name="NUM" val="2"/>
</p:tagLst>
</file>

<file path=ppt/tags/tag143.xml><?xml version="1.0" encoding="utf-8"?>
<p:tagLst xmlns:a="http://schemas.openxmlformats.org/drawingml/2006/main" xmlns:r="http://schemas.openxmlformats.org/officeDocument/2006/relationships" xmlns:p="http://schemas.openxmlformats.org/presentationml/2006/main">
  <p:tag name="NUM" val="3"/>
</p:tagLst>
</file>

<file path=ppt/tags/tag144.xml><?xml version="1.0" encoding="utf-8"?>
<p:tagLst xmlns:a="http://schemas.openxmlformats.org/drawingml/2006/main" xmlns:r="http://schemas.openxmlformats.org/officeDocument/2006/relationships" xmlns:p="http://schemas.openxmlformats.org/presentationml/2006/main">
  <p:tag name="NUM" val="4"/>
</p:tagLst>
</file>

<file path=ppt/tags/tag145.xml><?xml version="1.0" encoding="utf-8"?>
<p:tagLst xmlns:a="http://schemas.openxmlformats.org/drawingml/2006/main" xmlns:r="http://schemas.openxmlformats.org/officeDocument/2006/relationships" xmlns:p="http://schemas.openxmlformats.org/presentationml/2006/main">
  <p:tag name="NUM" val="5"/>
</p:tagLst>
</file>

<file path=ppt/tags/tag146.xml><?xml version="1.0" encoding="utf-8"?>
<p:tagLst xmlns:a="http://schemas.openxmlformats.org/drawingml/2006/main" xmlns:r="http://schemas.openxmlformats.org/officeDocument/2006/relationships" xmlns:p="http://schemas.openxmlformats.org/presentationml/2006/main">
  <p:tag name="NUM" val="6"/>
</p:tagLst>
</file>

<file path=ppt/tags/tag147.xml><?xml version="1.0" encoding="utf-8"?>
<p:tagLst xmlns:a="http://schemas.openxmlformats.org/drawingml/2006/main" xmlns:r="http://schemas.openxmlformats.org/officeDocument/2006/relationships" xmlns:p="http://schemas.openxmlformats.org/presentationml/2006/main">
  <p:tag name="NUM" val="7"/>
</p:tagLst>
</file>

<file path=ppt/tags/tag148.xml><?xml version="1.0" encoding="utf-8"?>
<p:tagLst xmlns:a="http://schemas.openxmlformats.org/drawingml/2006/main" xmlns:r="http://schemas.openxmlformats.org/officeDocument/2006/relationships" xmlns:p="http://schemas.openxmlformats.org/presentationml/2006/main">
  <p:tag name="NUM" val="9"/>
</p:tagLst>
</file>

<file path=ppt/tags/tag149.xml><?xml version="1.0" encoding="utf-8"?>
<p:tagLst xmlns:a="http://schemas.openxmlformats.org/drawingml/2006/main" xmlns:r="http://schemas.openxmlformats.org/officeDocument/2006/relationships" xmlns:p="http://schemas.openxmlformats.org/presentationml/2006/main">
  <p:tag name="NUM" val="10"/>
</p:tagLst>
</file>

<file path=ppt/tags/tag15.xml><?xml version="1.0" encoding="utf-8"?>
<p:tagLst xmlns:a="http://schemas.openxmlformats.org/drawingml/2006/main" xmlns:r="http://schemas.openxmlformats.org/officeDocument/2006/relationships" xmlns:p="http://schemas.openxmlformats.org/presentationml/2006/main">
  <p:tag name="NUM" val="14"/>
</p:tagLst>
</file>

<file path=ppt/tags/tag150.xml><?xml version="1.0" encoding="utf-8"?>
<p:tagLst xmlns:a="http://schemas.openxmlformats.org/drawingml/2006/main" xmlns:r="http://schemas.openxmlformats.org/officeDocument/2006/relationships" xmlns:p="http://schemas.openxmlformats.org/presentationml/2006/main">
  <p:tag name="NUM" val="11"/>
</p:tagLst>
</file>

<file path=ppt/tags/tag151.xml><?xml version="1.0" encoding="utf-8"?>
<p:tagLst xmlns:a="http://schemas.openxmlformats.org/drawingml/2006/main" xmlns:r="http://schemas.openxmlformats.org/officeDocument/2006/relationships" xmlns:p="http://schemas.openxmlformats.org/presentationml/2006/main">
  <p:tag name="NUM" val="12"/>
</p:tagLst>
</file>

<file path=ppt/tags/tag152.xml><?xml version="1.0" encoding="utf-8"?>
<p:tagLst xmlns:a="http://schemas.openxmlformats.org/drawingml/2006/main" xmlns:r="http://schemas.openxmlformats.org/officeDocument/2006/relationships" xmlns:p="http://schemas.openxmlformats.org/presentationml/2006/main">
  <p:tag name="NUM" val="13"/>
</p:tagLst>
</file>

<file path=ppt/tags/tag153.xml><?xml version="1.0" encoding="utf-8"?>
<p:tagLst xmlns:a="http://schemas.openxmlformats.org/drawingml/2006/main" xmlns:r="http://schemas.openxmlformats.org/officeDocument/2006/relationships" xmlns:p="http://schemas.openxmlformats.org/presentationml/2006/main">
  <p:tag name="NUM" val="14"/>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4"/>
</p:tagLst>
</file>

<file path=ppt/tags/tag158.xml><?xml version="1.0" encoding="utf-8"?>
<p:tagLst xmlns:a="http://schemas.openxmlformats.org/drawingml/2006/main" xmlns:r="http://schemas.openxmlformats.org/officeDocument/2006/relationships" xmlns:p="http://schemas.openxmlformats.org/presentationml/2006/main">
  <p:tag name="NUM" val="5"/>
</p:tagLst>
</file>

<file path=ppt/tags/tag159.xml><?xml version="1.0" encoding="utf-8"?>
<p:tagLst xmlns:a="http://schemas.openxmlformats.org/drawingml/2006/main" xmlns:r="http://schemas.openxmlformats.org/officeDocument/2006/relationships" xmlns:p="http://schemas.openxmlformats.org/presentationml/2006/main">
  <p:tag name="NUM" val="6"/>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7"/>
</p:tagLst>
</file>

<file path=ppt/tags/tag161.xml><?xml version="1.0" encoding="utf-8"?>
<p:tagLst xmlns:a="http://schemas.openxmlformats.org/drawingml/2006/main" xmlns:r="http://schemas.openxmlformats.org/officeDocument/2006/relationships" xmlns:p="http://schemas.openxmlformats.org/presentationml/2006/main">
  <p:tag name="NUM" val="1"/>
</p:tagLst>
</file>

<file path=ppt/tags/tag162.xml><?xml version="1.0" encoding="utf-8"?>
<p:tagLst xmlns:a="http://schemas.openxmlformats.org/drawingml/2006/main" xmlns:r="http://schemas.openxmlformats.org/officeDocument/2006/relationships" xmlns:p="http://schemas.openxmlformats.org/presentationml/2006/main">
  <p:tag name="NUM" val="2"/>
</p:tagLst>
</file>

<file path=ppt/tags/tag163.xml><?xml version="1.0" encoding="utf-8"?>
<p:tagLst xmlns:a="http://schemas.openxmlformats.org/drawingml/2006/main" xmlns:r="http://schemas.openxmlformats.org/officeDocument/2006/relationships" xmlns:p="http://schemas.openxmlformats.org/presentationml/2006/main">
  <p:tag name="NUM" val="3"/>
</p:tagLst>
</file>

<file path=ppt/tags/tag164.xml><?xml version="1.0" encoding="utf-8"?>
<p:tagLst xmlns:a="http://schemas.openxmlformats.org/drawingml/2006/main" xmlns:r="http://schemas.openxmlformats.org/officeDocument/2006/relationships" xmlns:p="http://schemas.openxmlformats.org/presentationml/2006/main">
  <p:tag name="NUM" val="4"/>
</p:tagLst>
</file>

<file path=ppt/tags/tag165.xml><?xml version="1.0" encoding="utf-8"?>
<p:tagLst xmlns:a="http://schemas.openxmlformats.org/drawingml/2006/main" xmlns:r="http://schemas.openxmlformats.org/officeDocument/2006/relationships" xmlns:p="http://schemas.openxmlformats.org/presentationml/2006/main">
  <p:tag name="NUM" val="5"/>
</p:tagLst>
</file>

<file path=ppt/tags/tag166.xml><?xml version="1.0" encoding="utf-8"?>
<p:tagLst xmlns:a="http://schemas.openxmlformats.org/drawingml/2006/main" xmlns:r="http://schemas.openxmlformats.org/officeDocument/2006/relationships" xmlns:p="http://schemas.openxmlformats.org/presentationml/2006/main">
  <p:tag name="NUM" val="6"/>
</p:tagLst>
</file>

<file path=ppt/tags/tag167.xml><?xml version="1.0" encoding="utf-8"?>
<p:tagLst xmlns:a="http://schemas.openxmlformats.org/drawingml/2006/main" xmlns:r="http://schemas.openxmlformats.org/officeDocument/2006/relationships" xmlns:p="http://schemas.openxmlformats.org/presentationml/2006/main">
  <p:tag name="NUM" val="7"/>
</p:tagLst>
</file>

<file path=ppt/tags/tag168.xml><?xml version="1.0" encoding="utf-8"?>
<p:tagLst xmlns:a="http://schemas.openxmlformats.org/drawingml/2006/main" xmlns:r="http://schemas.openxmlformats.org/officeDocument/2006/relationships" xmlns:p="http://schemas.openxmlformats.org/presentationml/2006/main">
  <p:tag name="NUM" val="8"/>
</p:tagLst>
</file>

<file path=ppt/tags/tag169.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70.xml><?xml version="1.0" encoding="utf-8"?>
<p:tagLst xmlns:a="http://schemas.openxmlformats.org/drawingml/2006/main" xmlns:r="http://schemas.openxmlformats.org/officeDocument/2006/relationships" xmlns:p="http://schemas.openxmlformats.org/presentationml/2006/main">
  <p:tag name="NUM" val="2"/>
</p:tagLst>
</file>

<file path=ppt/tags/tag171.xml><?xml version="1.0" encoding="utf-8"?>
<p:tagLst xmlns:a="http://schemas.openxmlformats.org/drawingml/2006/main" xmlns:r="http://schemas.openxmlformats.org/officeDocument/2006/relationships" xmlns:p="http://schemas.openxmlformats.org/presentationml/2006/main">
  <p:tag name="NUM" val="3"/>
</p:tagLst>
</file>

<file path=ppt/tags/tag172.xml><?xml version="1.0" encoding="utf-8"?>
<p:tagLst xmlns:a="http://schemas.openxmlformats.org/drawingml/2006/main" xmlns:r="http://schemas.openxmlformats.org/officeDocument/2006/relationships" xmlns:p="http://schemas.openxmlformats.org/presentationml/2006/main">
  <p:tag name="NUM" val="4"/>
</p:tagLst>
</file>

<file path=ppt/tags/tag173.xml><?xml version="1.0" encoding="utf-8"?>
<p:tagLst xmlns:a="http://schemas.openxmlformats.org/drawingml/2006/main" xmlns:r="http://schemas.openxmlformats.org/officeDocument/2006/relationships" xmlns:p="http://schemas.openxmlformats.org/presentationml/2006/main">
  <p:tag name="NUM" val="5"/>
</p:tagLst>
</file>

<file path=ppt/tags/tag174.xml><?xml version="1.0" encoding="utf-8"?>
<p:tagLst xmlns:a="http://schemas.openxmlformats.org/drawingml/2006/main" xmlns:r="http://schemas.openxmlformats.org/officeDocument/2006/relationships" xmlns:p="http://schemas.openxmlformats.org/presentationml/2006/main">
  <p:tag name="NUM" val="6"/>
</p:tagLst>
</file>

<file path=ppt/tags/tag175.xml><?xml version="1.0" encoding="utf-8"?>
<p:tagLst xmlns:a="http://schemas.openxmlformats.org/drawingml/2006/main" xmlns:r="http://schemas.openxmlformats.org/officeDocument/2006/relationships" xmlns:p="http://schemas.openxmlformats.org/presentationml/2006/main">
  <p:tag name="NUM" val="7"/>
</p:tagLst>
</file>

<file path=ppt/tags/tag176.xml><?xml version="1.0" encoding="utf-8"?>
<p:tagLst xmlns:a="http://schemas.openxmlformats.org/drawingml/2006/main" xmlns:r="http://schemas.openxmlformats.org/officeDocument/2006/relationships" xmlns:p="http://schemas.openxmlformats.org/presentationml/2006/main">
  <p:tag name="NUM" val="8"/>
</p:tagLst>
</file>

<file path=ppt/tags/tag177.xml><?xml version="1.0" encoding="utf-8"?>
<p:tagLst xmlns:a="http://schemas.openxmlformats.org/drawingml/2006/main" xmlns:r="http://schemas.openxmlformats.org/officeDocument/2006/relationships" xmlns:p="http://schemas.openxmlformats.org/presentationml/2006/main">
  <p:tag name="NUM" val="9"/>
</p:tagLst>
</file>

<file path=ppt/tags/tag178.xml><?xml version="1.0" encoding="utf-8"?>
<p:tagLst xmlns:a="http://schemas.openxmlformats.org/drawingml/2006/main" xmlns:r="http://schemas.openxmlformats.org/officeDocument/2006/relationships" xmlns:p="http://schemas.openxmlformats.org/presentationml/2006/main">
  <p:tag name="NUM" val="10"/>
</p:tagLst>
</file>

<file path=ppt/tags/tag179.xml><?xml version="1.0" encoding="utf-8"?>
<p:tagLst xmlns:a="http://schemas.openxmlformats.org/drawingml/2006/main" xmlns:r="http://schemas.openxmlformats.org/officeDocument/2006/relationships" xmlns:p="http://schemas.openxmlformats.org/presentationml/2006/main">
  <p:tag name="NUM" val="11"/>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80.xml><?xml version="1.0" encoding="utf-8"?>
<p:tagLst xmlns:a="http://schemas.openxmlformats.org/drawingml/2006/main" xmlns:r="http://schemas.openxmlformats.org/officeDocument/2006/relationships" xmlns:p="http://schemas.openxmlformats.org/presentationml/2006/main">
  <p:tag name="NUM" val="12"/>
</p:tagLst>
</file>

<file path=ppt/tags/tag181.xml><?xml version="1.0" encoding="utf-8"?>
<p:tagLst xmlns:a="http://schemas.openxmlformats.org/drawingml/2006/main" xmlns:r="http://schemas.openxmlformats.org/officeDocument/2006/relationships" xmlns:p="http://schemas.openxmlformats.org/presentationml/2006/main">
  <p:tag name="NUM" val="13"/>
</p:tagLst>
</file>

<file path=ppt/tags/tag182.xml><?xml version="1.0" encoding="utf-8"?>
<p:tagLst xmlns:a="http://schemas.openxmlformats.org/drawingml/2006/main" xmlns:r="http://schemas.openxmlformats.org/officeDocument/2006/relationships" xmlns:p="http://schemas.openxmlformats.org/presentationml/2006/main">
  <p:tag name="NUM" val="14"/>
</p:tagLst>
</file>

<file path=ppt/tags/tag183.xml><?xml version="1.0" encoding="utf-8"?>
<p:tagLst xmlns:a="http://schemas.openxmlformats.org/drawingml/2006/main" xmlns:r="http://schemas.openxmlformats.org/officeDocument/2006/relationships" xmlns:p="http://schemas.openxmlformats.org/presentationml/2006/main">
  <p:tag name="NUM" val="15"/>
</p:tagLst>
</file>

<file path=ppt/tags/tag184.xml><?xml version="1.0" encoding="utf-8"?>
<p:tagLst xmlns:a="http://schemas.openxmlformats.org/drawingml/2006/main" xmlns:r="http://schemas.openxmlformats.org/officeDocument/2006/relationships" xmlns:p="http://schemas.openxmlformats.org/presentationml/2006/main">
  <p:tag name="NUM" val="1"/>
</p:tagLst>
</file>

<file path=ppt/tags/tag185.xml><?xml version="1.0" encoding="utf-8"?>
<p:tagLst xmlns:a="http://schemas.openxmlformats.org/drawingml/2006/main" xmlns:r="http://schemas.openxmlformats.org/officeDocument/2006/relationships" xmlns:p="http://schemas.openxmlformats.org/presentationml/2006/main">
  <p:tag name="NUM" val="2"/>
</p:tagLst>
</file>

<file path=ppt/tags/tag186.xml><?xml version="1.0" encoding="utf-8"?>
<p:tagLst xmlns:a="http://schemas.openxmlformats.org/drawingml/2006/main" xmlns:r="http://schemas.openxmlformats.org/officeDocument/2006/relationships" xmlns:p="http://schemas.openxmlformats.org/presentationml/2006/main">
  <p:tag name="NUM" val="3"/>
</p:tagLst>
</file>

<file path=ppt/tags/tag187.xml><?xml version="1.0" encoding="utf-8"?>
<p:tagLst xmlns:a="http://schemas.openxmlformats.org/drawingml/2006/main" xmlns:r="http://schemas.openxmlformats.org/officeDocument/2006/relationships" xmlns:p="http://schemas.openxmlformats.org/presentationml/2006/main">
  <p:tag name="NUM" val="4"/>
</p:tagLst>
</file>

<file path=ppt/tags/tag188.xml><?xml version="1.0" encoding="utf-8"?>
<p:tagLst xmlns:a="http://schemas.openxmlformats.org/drawingml/2006/main" xmlns:r="http://schemas.openxmlformats.org/officeDocument/2006/relationships" xmlns:p="http://schemas.openxmlformats.org/presentationml/2006/main">
  <p:tag name="NUM" val="5"/>
</p:tagLst>
</file>

<file path=ppt/tags/tag189.xml><?xml version="1.0" encoding="utf-8"?>
<p:tagLst xmlns:a="http://schemas.openxmlformats.org/drawingml/2006/main" xmlns:r="http://schemas.openxmlformats.org/officeDocument/2006/relationships" xmlns:p="http://schemas.openxmlformats.org/presentationml/2006/main">
  <p:tag name="NUM" val="6"/>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190.xml><?xml version="1.0" encoding="utf-8"?>
<p:tagLst xmlns:a="http://schemas.openxmlformats.org/drawingml/2006/main" xmlns:r="http://schemas.openxmlformats.org/officeDocument/2006/relationships" xmlns:p="http://schemas.openxmlformats.org/presentationml/2006/main">
  <p:tag name="NUM" val="8"/>
</p:tagLst>
</file>

<file path=ppt/tags/tag191.xml><?xml version="1.0" encoding="utf-8"?>
<p:tagLst xmlns:a="http://schemas.openxmlformats.org/drawingml/2006/main" xmlns:r="http://schemas.openxmlformats.org/officeDocument/2006/relationships" xmlns:p="http://schemas.openxmlformats.org/presentationml/2006/main">
  <p:tag name="NUM" val="9"/>
</p:tagLst>
</file>

<file path=ppt/tags/tag192.xml><?xml version="1.0" encoding="utf-8"?>
<p:tagLst xmlns:a="http://schemas.openxmlformats.org/drawingml/2006/main" xmlns:r="http://schemas.openxmlformats.org/officeDocument/2006/relationships" xmlns:p="http://schemas.openxmlformats.org/presentationml/2006/main">
  <p:tag name="NUM" val="10"/>
</p:tagLst>
</file>

<file path=ppt/tags/tag193.xml><?xml version="1.0" encoding="utf-8"?>
<p:tagLst xmlns:a="http://schemas.openxmlformats.org/drawingml/2006/main" xmlns:r="http://schemas.openxmlformats.org/officeDocument/2006/relationships" xmlns:p="http://schemas.openxmlformats.org/presentationml/2006/main">
  <p:tag name="NUM" val="11"/>
</p:tagLst>
</file>

<file path=ppt/tags/tag194.xml><?xml version="1.0" encoding="utf-8"?>
<p:tagLst xmlns:a="http://schemas.openxmlformats.org/drawingml/2006/main" xmlns:r="http://schemas.openxmlformats.org/officeDocument/2006/relationships" xmlns:p="http://schemas.openxmlformats.org/presentationml/2006/main">
  <p:tag name="NUM" val="1"/>
</p:tagLst>
</file>

<file path=ppt/tags/tag195.xml><?xml version="1.0" encoding="utf-8"?>
<p:tagLst xmlns:a="http://schemas.openxmlformats.org/drawingml/2006/main" xmlns:r="http://schemas.openxmlformats.org/officeDocument/2006/relationships" xmlns:p="http://schemas.openxmlformats.org/presentationml/2006/main">
  <p:tag name="NUM" val="2"/>
</p:tagLst>
</file>

<file path=ppt/tags/tag196.xml><?xml version="1.0" encoding="utf-8"?>
<p:tagLst xmlns:a="http://schemas.openxmlformats.org/drawingml/2006/main" xmlns:r="http://schemas.openxmlformats.org/officeDocument/2006/relationships" xmlns:p="http://schemas.openxmlformats.org/presentationml/2006/main">
  <p:tag name="NUM" val="3"/>
</p:tagLst>
</file>

<file path=ppt/tags/tag197.xml><?xml version="1.0" encoding="utf-8"?>
<p:tagLst xmlns:a="http://schemas.openxmlformats.org/drawingml/2006/main" xmlns:r="http://schemas.openxmlformats.org/officeDocument/2006/relationships" xmlns:p="http://schemas.openxmlformats.org/presentationml/2006/main">
  <p:tag name="NUM" val="4"/>
</p:tagLst>
</file>

<file path=ppt/tags/tag198.xml><?xml version="1.0" encoding="utf-8"?>
<p:tagLst xmlns:a="http://schemas.openxmlformats.org/drawingml/2006/main" xmlns:r="http://schemas.openxmlformats.org/officeDocument/2006/relationships" xmlns:p="http://schemas.openxmlformats.org/presentationml/2006/main">
  <p:tag name="NUM" val="5"/>
</p:tagLst>
</file>

<file path=ppt/tags/tag199.xml><?xml version="1.0" encoding="utf-8"?>
<p:tagLst xmlns:a="http://schemas.openxmlformats.org/drawingml/2006/main" xmlns:r="http://schemas.openxmlformats.org/officeDocument/2006/relationships" xmlns:p="http://schemas.openxmlformats.org/presentationml/2006/main">
  <p:tag name="NUM" val="6"/>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00.xml><?xml version="1.0" encoding="utf-8"?>
<p:tagLst xmlns:a="http://schemas.openxmlformats.org/drawingml/2006/main" xmlns:r="http://schemas.openxmlformats.org/officeDocument/2006/relationships" xmlns:p="http://schemas.openxmlformats.org/presentationml/2006/main">
  <p:tag name="NUM" val="7"/>
</p:tagLst>
</file>

<file path=ppt/tags/tag201.xml><?xml version="1.0" encoding="utf-8"?>
<p:tagLst xmlns:a="http://schemas.openxmlformats.org/drawingml/2006/main" xmlns:r="http://schemas.openxmlformats.org/officeDocument/2006/relationships" xmlns:p="http://schemas.openxmlformats.org/presentationml/2006/main">
  <p:tag name="NUM" val="8"/>
</p:tagLst>
</file>

<file path=ppt/tags/tag202.xml><?xml version="1.0" encoding="utf-8"?>
<p:tagLst xmlns:a="http://schemas.openxmlformats.org/drawingml/2006/main" xmlns:r="http://schemas.openxmlformats.org/officeDocument/2006/relationships" xmlns:p="http://schemas.openxmlformats.org/presentationml/2006/main">
  <p:tag name="NUM" val="9"/>
</p:tagLst>
</file>

<file path=ppt/tags/tag203.xml><?xml version="1.0" encoding="utf-8"?>
<p:tagLst xmlns:a="http://schemas.openxmlformats.org/drawingml/2006/main" xmlns:r="http://schemas.openxmlformats.org/officeDocument/2006/relationships" xmlns:p="http://schemas.openxmlformats.org/presentationml/2006/main">
  <p:tag name="NUM" val="10"/>
</p:tagLst>
</file>

<file path=ppt/tags/tag204.xml><?xml version="1.0" encoding="utf-8"?>
<p:tagLst xmlns:a="http://schemas.openxmlformats.org/drawingml/2006/main" xmlns:r="http://schemas.openxmlformats.org/officeDocument/2006/relationships" xmlns:p="http://schemas.openxmlformats.org/presentationml/2006/main">
  <p:tag name="NUM" val="11"/>
</p:tagLst>
</file>

<file path=ppt/tags/tag205.xml><?xml version="1.0" encoding="utf-8"?>
<p:tagLst xmlns:a="http://schemas.openxmlformats.org/drawingml/2006/main" xmlns:r="http://schemas.openxmlformats.org/officeDocument/2006/relationships" xmlns:p="http://schemas.openxmlformats.org/presentationml/2006/main">
  <p:tag name="NUM" val="12"/>
</p:tagLst>
</file>

<file path=ppt/tags/tag206.xml><?xml version="1.0" encoding="utf-8"?>
<p:tagLst xmlns:a="http://schemas.openxmlformats.org/drawingml/2006/main" xmlns:r="http://schemas.openxmlformats.org/officeDocument/2006/relationships" xmlns:p="http://schemas.openxmlformats.org/presentationml/2006/main">
  <p:tag name="NUM" val="13"/>
</p:tagLst>
</file>

<file path=ppt/tags/tag207.xml><?xml version="1.0" encoding="utf-8"?>
<p:tagLst xmlns:a="http://schemas.openxmlformats.org/drawingml/2006/main" xmlns:r="http://schemas.openxmlformats.org/officeDocument/2006/relationships" xmlns:p="http://schemas.openxmlformats.org/presentationml/2006/main">
  <p:tag name="NUM" val="14"/>
</p:tagLst>
</file>

<file path=ppt/tags/tag208.xml><?xml version="1.0" encoding="utf-8"?>
<p:tagLst xmlns:a="http://schemas.openxmlformats.org/drawingml/2006/main" xmlns:r="http://schemas.openxmlformats.org/officeDocument/2006/relationships" xmlns:p="http://schemas.openxmlformats.org/presentationml/2006/main">
  <p:tag name="NUM" val="15"/>
</p:tagLst>
</file>

<file path=ppt/tags/tag209.xml><?xml version="1.0" encoding="utf-8"?>
<p:tagLst xmlns:a="http://schemas.openxmlformats.org/drawingml/2006/main" xmlns:r="http://schemas.openxmlformats.org/officeDocument/2006/relationships" xmlns:p="http://schemas.openxmlformats.org/presentationml/2006/main">
  <p:tag name="NUM" val="16"/>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10.xml><?xml version="1.0" encoding="utf-8"?>
<p:tagLst xmlns:a="http://schemas.openxmlformats.org/drawingml/2006/main" xmlns:r="http://schemas.openxmlformats.org/officeDocument/2006/relationships" xmlns:p="http://schemas.openxmlformats.org/presentationml/2006/main">
  <p:tag name="NUM" val="17"/>
</p:tagLst>
</file>

<file path=ppt/tags/tag211.xml><?xml version="1.0" encoding="utf-8"?>
<p:tagLst xmlns:a="http://schemas.openxmlformats.org/drawingml/2006/main" xmlns:r="http://schemas.openxmlformats.org/officeDocument/2006/relationships" xmlns:p="http://schemas.openxmlformats.org/presentationml/2006/main">
  <p:tag name="NUM" val="18"/>
</p:tagLst>
</file>

<file path=ppt/tags/tag212.xml><?xml version="1.0" encoding="utf-8"?>
<p:tagLst xmlns:a="http://schemas.openxmlformats.org/drawingml/2006/main" xmlns:r="http://schemas.openxmlformats.org/officeDocument/2006/relationships" xmlns:p="http://schemas.openxmlformats.org/presentationml/2006/main">
  <p:tag name="NUM" val="19"/>
</p:tagLst>
</file>

<file path=ppt/tags/tag213.xml><?xml version="1.0" encoding="utf-8"?>
<p:tagLst xmlns:a="http://schemas.openxmlformats.org/drawingml/2006/main" xmlns:r="http://schemas.openxmlformats.org/officeDocument/2006/relationships" xmlns:p="http://schemas.openxmlformats.org/presentationml/2006/main">
  <p:tag name="NUM" val="20"/>
</p:tagLst>
</file>

<file path=ppt/tags/tag214.xml><?xml version="1.0" encoding="utf-8"?>
<p:tagLst xmlns:a="http://schemas.openxmlformats.org/drawingml/2006/main" xmlns:r="http://schemas.openxmlformats.org/officeDocument/2006/relationships" xmlns:p="http://schemas.openxmlformats.org/presentationml/2006/main">
  <p:tag name="NUM" val="21"/>
</p:tagLst>
</file>

<file path=ppt/tags/tag215.xml><?xml version="1.0" encoding="utf-8"?>
<p:tagLst xmlns:a="http://schemas.openxmlformats.org/drawingml/2006/main" xmlns:r="http://schemas.openxmlformats.org/officeDocument/2006/relationships" xmlns:p="http://schemas.openxmlformats.org/presentationml/2006/main">
  <p:tag name="NUM" val="22"/>
</p:tagLst>
</file>

<file path=ppt/tags/tag216.xml><?xml version="1.0" encoding="utf-8"?>
<p:tagLst xmlns:a="http://schemas.openxmlformats.org/drawingml/2006/main" xmlns:r="http://schemas.openxmlformats.org/officeDocument/2006/relationships" xmlns:p="http://schemas.openxmlformats.org/presentationml/2006/main">
  <p:tag name="NUM" val="23"/>
</p:tagLst>
</file>

<file path=ppt/tags/tag217.xml><?xml version="1.0" encoding="utf-8"?>
<p:tagLst xmlns:a="http://schemas.openxmlformats.org/drawingml/2006/main" xmlns:r="http://schemas.openxmlformats.org/officeDocument/2006/relationships" xmlns:p="http://schemas.openxmlformats.org/presentationml/2006/main">
  <p:tag name="NUM" val="24"/>
</p:tagLst>
</file>

<file path=ppt/tags/tag218.xml><?xml version="1.0" encoding="utf-8"?>
<p:tagLst xmlns:a="http://schemas.openxmlformats.org/drawingml/2006/main" xmlns:r="http://schemas.openxmlformats.org/officeDocument/2006/relationships" xmlns:p="http://schemas.openxmlformats.org/presentationml/2006/main">
  <p:tag name="NUM" val="25"/>
</p:tagLst>
</file>

<file path=ppt/tags/tag219.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20.xml><?xml version="1.0" encoding="utf-8"?>
<p:tagLst xmlns:a="http://schemas.openxmlformats.org/drawingml/2006/main" xmlns:r="http://schemas.openxmlformats.org/officeDocument/2006/relationships" xmlns:p="http://schemas.openxmlformats.org/presentationml/2006/main">
  <p:tag name="NUM" val="2"/>
</p:tagLst>
</file>

<file path=ppt/tags/tag221.xml><?xml version="1.0" encoding="utf-8"?>
<p:tagLst xmlns:a="http://schemas.openxmlformats.org/drawingml/2006/main" xmlns:r="http://schemas.openxmlformats.org/officeDocument/2006/relationships" xmlns:p="http://schemas.openxmlformats.org/presentationml/2006/main">
  <p:tag name="NUM" val="3"/>
</p:tagLst>
</file>

<file path=ppt/tags/tag222.xml><?xml version="1.0" encoding="utf-8"?>
<p:tagLst xmlns:a="http://schemas.openxmlformats.org/drawingml/2006/main" xmlns:r="http://schemas.openxmlformats.org/officeDocument/2006/relationships" xmlns:p="http://schemas.openxmlformats.org/presentationml/2006/main">
  <p:tag name="NUM" val="4"/>
</p:tagLst>
</file>

<file path=ppt/tags/tag223.xml><?xml version="1.0" encoding="utf-8"?>
<p:tagLst xmlns:a="http://schemas.openxmlformats.org/drawingml/2006/main" xmlns:r="http://schemas.openxmlformats.org/officeDocument/2006/relationships" xmlns:p="http://schemas.openxmlformats.org/presentationml/2006/main">
  <p:tag name="NUM" val="5"/>
</p:tagLst>
</file>

<file path=ppt/tags/tag224.xml><?xml version="1.0" encoding="utf-8"?>
<p:tagLst xmlns:a="http://schemas.openxmlformats.org/drawingml/2006/main" xmlns:r="http://schemas.openxmlformats.org/officeDocument/2006/relationships" xmlns:p="http://schemas.openxmlformats.org/presentationml/2006/main">
  <p:tag name="NUM" val="6"/>
</p:tagLst>
</file>

<file path=ppt/tags/tag225.xml><?xml version="1.0" encoding="utf-8"?>
<p:tagLst xmlns:a="http://schemas.openxmlformats.org/drawingml/2006/main" xmlns:r="http://schemas.openxmlformats.org/officeDocument/2006/relationships" xmlns:p="http://schemas.openxmlformats.org/presentationml/2006/main">
  <p:tag name="NUM" val="7"/>
</p:tagLst>
</file>

<file path=ppt/tags/tag226.xml><?xml version="1.0" encoding="utf-8"?>
<p:tagLst xmlns:a="http://schemas.openxmlformats.org/drawingml/2006/main" xmlns:r="http://schemas.openxmlformats.org/officeDocument/2006/relationships" xmlns:p="http://schemas.openxmlformats.org/presentationml/2006/main">
  <p:tag name="NUM" val="8"/>
</p:tagLst>
</file>

<file path=ppt/tags/tag227.xml><?xml version="1.0" encoding="utf-8"?>
<p:tagLst xmlns:a="http://schemas.openxmlformats.org/drawingml/2006/main" xmlns:r="http://schemas.openxmlformats.org/officeDocument/2006/relationships" xmlns:p="http://schemas.openxmlformats.org/presentationml/2006/main">
  <p:tag name="NUM" val="9"/>
</p:tagLst>
</file>

<file path=ppt/tags/tag228.xml><?xml version="1.0" encoding="utf-8"?>
<p:tagLst xmlns:a="http://schemas.openxmlformats.org/drawingml/2006/main" xmlns:r="http://schemas.openxmlformats.org/officeDocument/2006/relationships" xmlns:p="http://schemas.openxmlformats.org/presentationml/2006/main">
  <p:tag name="NUM" val="10"/>
</p:tagLst>
</file>

<file path=ppt/tags/tag229.xml><?xml version="1.0" encoding="utf-8"?>
<p:tagLst xmlns:a="http://schemas.openxmlformats.org/drawingml/2006/main" xmlns:r="http://schemas.openxmlformats.org/officeDocument/2006/relationships" xmlns:p="http://schemas.openxmlformats.org/presentationml/2006/main">
  <p:tag name="NUM" val="11"/>
</p:tagLst>
</file>

<file path=ppt/tags/tag23.xml><?xml version="1.0" encoding="utf-8"?>
<p:tagLst xmlns:a="http://schemas.openxmlformats.org/drawingml/2006/main" xmlns:r="http://schemas.openxmlformats.org/officeDocument/2006/relationships" xmlns:p="http://schemas.openxmlformats.org/presentationml/2006/main">
  <p:tag name="NUM" val="8"/>
</p:tagLst>
</file>

<file path=ppt/tags/tag230.xml><?xml version="1.0" encoding="utf-8"?>
<p:tagLst xmlns:a="http://schemas.openxmlformats.org/drawingml/2006/main" xmlns:r="http://schemas.openxmlformats.org/officeDocument/2006/relationships" xmlns:p="http://schemas.openxmlformats.org/presentationml/2006/main">
  <p:tag name="NUM" val="12"/>
</p:tagLst>
</file>

<file path=ppt/tags/tag231.xml><?xml version="1.0" encoding="utf-8"?>
<p:tagLst xmlns:a="http://schemas.openxmlformats.org/drawingml/2006/main" xmlns:r="http://schemas.openxmlformats.org/officeDocument/2006/relationships" xmlns:p="http://schemas.openxmlformats.org/presentationml/2006/main">
  <p:tag name="NUM" val="13"/>
</p:tagLst>
</file>

<file path=ppt/tags/tag232.xml><?xml version="1.0" encoding="utf-8"?>
<p:tagLst xmlns:a="http://schemas.openxmlformats.org/drawingml/2006/main" xmlns:r="http://schemas.openxmlformats.org/officeDocument/2006/relationships" xmlns:p="http://schemas.openxmlformats.org/presentationml/2006/main">
  <p:tag name="NUM" val="14"/>
</p:tagLst>
</file>

<file path=ppt/tags/tag233.xml><?xml version="1.0" encoding="utf-8"?>
<p:tagLst xmlns:a="http://schemas.openxmlformats.org/drawingml/2006/main" xmlns:r="http://schemas.openxmlformats.org/officeDocument/2006/relationships" xmlns:p="http://schemas.openxmlformats.org/presentationml/2006/main">
  <p:tag name="NUM" val="15"/>
</p:tagLst>
</file>

<file path=ppt/tags/tag234.xml><?xml version="1.0" encoding="utf-8"?>
<p:tagLst xmlns:a="http://schemas.openxmlformats.org/drawingml/2006/main" xmlns:r="http://schemas.openxmlformats.org/officeDocument/2006/relationships" xmlns:p="http://schemas.openxmlformats.org/presentationml/2006/main">
  <p:tag name="NUM" val="16"/>
</p:tagLst>
</file>

<file path=ppt/tags/tag235.xml><?xml version="1.0" encoding="utf-8"?>
<p:tagLst xmlns:a="http://schemas.openxmlformats.org/drawingml/2006/main" xmlns:r="http://schemas.openxmlformats.org/officeDocument/2006/relationships" xmlns:p="http://schemas.openxmlformats.org/presentationml/2006/main">
  <p:tag name="NUM" val="17"/>
</p:tagLst>
</file>

<file path=ppt/tags/tag236.xml><?xml version="1.0" encoding="utf-8"?>
<p:tagLst xmlns:a="http://schemas.openxmlformats.org/drawingml/2006/main" xmlns:r="http://schemas.openxmlformats.org/officeDocument/2006/relationships" xmlns:p="http://schemas.openxmlformats.org/presentationml/2006/main">
  <p:tag name="NUM" val="18"/>
</p:tagLst>
</file>

<file path=ppt/tags/tag24.xml><?xml version="1.0" encoding="utf-8"?>
<p:tagLst xmlns:a="http://schemas.openxmlformats.org/drawingml/2006/main" xmlns:r="http://schemas.openxmlformats.org/officeDocument/2006/relationships" xmlns:p="http://schemas.openxmlformats.org/presentationml/2006/main">
  <p:tag name="NUM" val="9"/>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9"/>
</p:tagLst>
</file>

<file path=ppt/tags/tag35.xml><?xml version="1.0" encoding="utf-8"?>
<p:tagLst xmlns:a="http://schemas.openxmlformats.org/drawingml/2006/main" xmlns:r="http://schemas.openxmlformats.org/officeDocument/2006/relationships" xmlns:p="http://schemas.openxmlformats.org/presentationml/2006/main">
  <p:tag name="NUM" val="10"/>
</p:tagLst>
</file>

<file path=ppt/tags/tag36.xml><?xml version="1.0" encoding="utf-8"?>
<p:tagLst xmlns:a="http://schemas.openxmlformats.org/drawingml/2006/main" xmlns:r="http://schemas.openxmlformats.org/officeDocument/2006/relationships" xmlns:p="http://schemas.openxmlformats.org/presentationml/2006/main">
  <p:tag name="NUM" val="11"/>
</p:tagLst>
</file>

<file path=ppt/tags/tag37.xml><?xml version="1.0" encoding="utf-8"?>
<p:tagLst xmlns:a="http://schemas.openxmlformats.org/drawingml/2006/main" xmlns:r="http://schemas.openxmlformats.org/officeDocument/2006/relationships" xmlns:p="http://schemas.openxmlformats.org/presentationml/2006/main">
  <p:tag name="NUM" val="12"/>
</p:tagLst>
</file>

<file path=ppt/tags/tag38.xml><?xml version="1.0" encoding="utf-8"?>
<p:tagLst xmlns:a="http://schemas.openxmlformats.org/drawingml/2006/main" xmlns:r="http://schemas.openxmlformats.org/officeDocument/2006/relationships" xmlns:p="http://schemas.openxmlformats.org/presentationml/2006/main">
  <p:tag name="NUM" val="13"/>
</p:tagLst>
</file>

<file path=ppt/tags/tag39.xml><?xml version="1.0" encoding="utf-8"?>
<p:tagLst xmlns:a="http://schemas.openxmlformats.org/drawingml/2006/main" xmlns:r="http://schemas.openxmlformats.org/officeDocument/2006/relationships" xmlns:p="http://schemas.openxmlformats.org/presentationml/2006/main">
  <p:tag name="NUM" val="14"/>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5"/>
</p:tagLst>
</file>

<file path=ppt/tags/tag41.xml><?xml version="1.0" encoding="utf-8"?>
<p:tagLst xmlns:a="http://schemas.openxmlformats.org/drawingml/2006/main" xmlns:r="http://schemas.openxmlformats.org/officeDocument/2006/relationships" xmlns:p="http://schemas.openxmlformats.org/presentationml/2006/main">
  <p:tag name="NUM" val="16"/>
</p:tagLst>
</file>

<file path=ppt/tags/tag42.xml><?xml version="1.0" encoding="utf-8"?>
<p:tagLst xmlns:a="http://schemas.openxmlformats.org/drawingml/2006/main" xmlns:r="http://schemas.openxmlformats.org/officeDocument/2006/relationships" xmlns:p="http://schemas.openxmlformats.org/presentationml/2006/main">
  <p:tag name="NUM" val="17"/>
</p:tagLst>
</file>

<file path=ppt/tags/tag43.xml><?xml version="1.0" encoding="utf-8"?>
<p:tagLst xmlns:a="http://schemas.openxmlformats.org/drawingml/2006/main" xmlns:r="http://schemas.openxmlformats.org/officeDocument/2006/relationships" xmlns:p="http://schemas.openxmlformats.org/presentationml/2006/main">
  <p:tag name="NUM" val="18"/>
</p:tagLst>
</file>

<file path=ppt/tags/tag44.xml><?xml version="1.0" encoding="utf-8"?>
<p:tagLst xmlns:a="http://schemas.openxmlformats.org/drawingml/2006/main" xmlns:r="http://schemas.openxmlformats.org/officeDocument/2006/relationships" xmlns:p="http://schemas.openxmlformats.org/presentationml/2006/main">
  <p:tag name="NUM" val="19"/>
</p:tagLst>
</file>

<file path=ppt/tags/tag45.xml><?xml version="1.0" encoding="utf-8"?>
<p:tagLst xmlns:a="http://schemas.openxmlformats.org/drawingml/2006/main" xmlns:r="http://schemas.openxmlformats.org/officeDocument/2006/relationships" xmlns:p="http://schemas.openxmlformats.org/presentationml/2006/main">
  <p:tag name="NUM" val="20"/>
</p:tagLst>
</file>

<file path=ppt/tags/tag46.xml><?xml version="1.0" encoding="utf-8"?>
<p:tagLst xmlns:a="http://schemas.openxmlformats.org/drawingml/2006/main" xmlns:r="http://schemas.openxmlformats.org/officeDocument/2006/relationships" xmlns:p="http://schemas.openxmlformats.org/presentationml/2006/main">
  <p:tag name="NUM" val="21"/>
</p:tagLst>
</file>

<file path=ppt/tags/tag47.xml><?xml version="1.0" encoding="utf-8"?>
<p:tagLst xmlns:a="http://schemas.openxmlformats.org/drawingml/2006/main" xmlns:r="http://schemas.openxmlformats.org/officeDocument/2006/relationships" xmlns:p="http://schemas.openxmlformats.org/presentationml/2006/main">
  <p:tag name="NUM" val="22"/>
</p:tagLst>
</file>

<file path=ppt/tags/tag48.xml><?xml version="1.0" encoding="utf-8"?>
<p:tagLst xmlns:a="http://schemas.openxmlformats.org/drawingml/2006/main" xmlns:r="http://schemas.openxmlformats.org/officeDocument/2006/relationships" xmlns:p="http://schemas.openxmlformats.org/presentationml/2006/main">
  <p:tag name="NUM" val="23"/>
</p:tagLst>
</file>

<file path=ppt/tags/tag49.xml><?xml version="1.0" encoding="utf-8"?>
<p:tagLst xmlns:a="http://schemas.openxmlformats.org/drawingml/2006/main" xmlns:r="http://schemas.openxmlformats.org/officeDocument/2006/relationships" xmlns:p="http://schemas.openxmlformats.org/presentationml/2006/main">
  <p:tag name="NUM" val="24"/>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5"/>
</p:tagLst>
</file>

<file path=ppt/tags/tag51.xml><?xml version="1.0" encoding="utf-8"?>
<p:tagLst xmlns:a="http://schemas.openxmlformats.org/drawingml/2006/main" xmlns:r="http://schemas.openxmlformats.org/officeDocument/2006/relationships" xmlns:p="http://schemas.openxmlformats.org/presentationml/2006/main">
  <p:tag name="NUM" val="26"/>
</p:tagLst>
</file>

<file path=ppt/tags/tag52.xml><?xml version="1.0" encoding="utf-8"?>
<p:tagLst xmlns:a="http://schemas.openxmlformats.org/drawingml/2006/main" xmlns:r="http://schemas.openxmlformats.org/officeDocument/2006/relationships" xmlns:p="http://schemas.openxmlformats.org/presentationml/2006/main">
  <p:tag name="NUM" val="27"/>
</p:tagLst>
</file>

<file path=ppt/tags/tag53.xml><?xml version="1.0" encoding="utf-8"?>
<p:tagLst xmlns:a="http://schemas.openxmlformats.org/drawingml/2006/main" xmlns:r="http://schemas.openxmlformats.org/officeDocument/2006/relationships" xmlns:p="http://schemas.openxmlformats.org/presentationml/2006/main">
  <p:tag name="NUM" val="28"/>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3"/>
</p:tagLst>
</file>

<file path=ppt/tags/tag60.xml><?xml version="1.0" encoding="utf-8"?>
<p:tagLst xmlns:a="http://schemas.openxmlformats.org/drawingml/2006/main" xmlns:r="http://schemas.openxmlformats.org/officeDocument/2006/relationships" xmlns:p="http://schemas.openxmlformats.org/presentationml/2006/main">
  <p:tag name="NUM" val="7"/>
</p:tagLst>
</file>

<file path=ppt/tags/tag61.xml><?xml version="1.0" encoding="utf-8"?>
<p:tagLst xmlns:a="http://schemas.openxmlformats.org/drawingml/2006/main" xmlns:r="http://schemas.openxmlformats.org/officeDocument/2006/relationships" xmlns:p="http://schemas.openxmlformats.org/presentationml/2006/main">
  <p:tag name="NUM" val="8"/>
</p:tagLst>
</file>

<file path=ppt/tags/tag62.xml><?xml version="1.0" encoding="utf-8"?>
<p:tagLst xmlns:a="http://schemas.openxmlformats.org/drawingml/2006/main" xmlns:r="http://schemas.openxmlformats.org/officeDocument/2006/relationships" xmlns:p="http://schemas.openxmlformats.org/presentationml/2006/main">
  <p:tag name="NUM" val="9"/>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5"/>
</p:tagLst>
</file>

<file path=ppt/tags/tag68.xml><?xml version="1.0" encoding="utf-8"?>
<p:tagLst xmlns:a="http://schemas.openxmlformats.org/drawingml/2006/main" xmlns:r="http://schemas.openxmlformats.org/officeDocument/2006/relationships" xmlns:p="http://schemas.openxmlformats.org/presentationml/2006/main">
  <p:tag name="NUM" val="6"/>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8"/>
</p:tagLst>
</file>

<file path=ppt/tags/tag71.xml><?xml version="1.0" encoding="utf-8"?>
<p:tagLst xmlns:a="http://schemas.openxmlformats.org/drawingml/2006/main" xmlns:r="http://schemas.openxmlformats.org/officeDocument/2006/relationships" xmlns:p="http://schemas.openxmlformats.org/presentationml/2006/main">
  <p:tag name="NUM" val="9"/>
</p:tagLst>
</file>

<file path=ppt/tags/tag72.xml><?xml version="1.0" encoding="utf-8"?>
<p:tagLst xmlns:a="http://schemas.openxmlformats.org/drawingml/2006/main" xmlns:r="http://schemas.openxmlformats.org/officeDocument/2006/relationships" xmlns:p="http://schemas.openxmlformats.org/presentationml/2006/main">
  <p:tag name="NUM" val="10"/>
</p:tagLst>
</file>

<file path=ppt/tags/tag73.xml><?xml version="1.0" encoding="utf-8"?>
<p:tagLst xmlns:a="http://schemas.openxmlformats.org/drawingml/2006/main" xmlns:r="http://schemas.openxmlformats.org/officeDocument/2006/relationships" xmlns:p="http://schemas.openxmlformats.org/presentationml/2006/main">
  <p:tag name="NUM" val="11"/>
</p:tagLst>
</file>

<file path=ppt/tags/tag74.xml><?xml version="1.0" encoding="utf-8"?>
<p:tagLst xmlns:a="http://schemas.openxmlformats.org/drawingml/2006/main" xmlns:r="http://schemas.openxmlformats.org/officeDocument/2006/relationships" xmlns:p="http://schemas.openxmlformats.org/presentationml/2006/main">
  <p:tag name="NUM" val="12"/>
</p:tagLst>
</file>

<file path=ppt/tags/tag75.xml><?xml version="1.0" encoding="utf-8"?>
<p:tagLst xmlns:a="http://schemas.openxmlformats.org/drawingml/2006/main" xmlns:r="http://schemas.openxmlformats.org/officeDocument/2006/relationships" xmlns:p="http://schemas.openxmlformats.org/presentationml/2006/main">
  <p:tag name="NUM" val="13"/>
</p:tagLst>
</file>

<file path=ppt/tags/tag76.xml><?xml version="1.0" encoding="utf-8"?>
<p:tagLst xmlns:a="http://schemas.openxmlformats.org/drawingml/2006/main" xmlns:r="http://schemas.openxmlformats.org/officeDocument/2006/relationships" xmlns:p="http://schemas.openxmlformats.org/presentationml/2006/main">
  <p:tag name="NUM" val="14"/>
</p:tagLst>
</file>

<file path=ppt/tags/tag77.xml><?xml version="1.0" encoding="utf-8"?>
<p:tagLst xmlns:a="http://schemas.openxmlformats.org/drawingml/2006/main" xmlns:r="http://schemas.openxmlformats.org/officeDocument/2006/relationships" xmlns:p="http://schemas.openxmlformats.org/presentationml/2006/main">
  <p:tag name="NUM" val="15"/>
</p:tagLst>
</file>

<file path=ppt/tags/tag78.xml><?xml version="1.0" encoding="utf-8"?>
<p:tagLst xmlns:a="http://schemas.openxmlformats.org/drawingml/2006/main" xmlns:r="http://schemas.openxmlformats.org/officeDocument/2006/relationships" xmlns:p="http://schemas.openxmlformats.org/presentationml/2006/main">
  <p:tag name="NUM" val="16"/>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9"/>
</p:tagLst>
</file>

<file path=ppt/tags/tag87.xml><?xml version="1.0" encoding="utf-8"?>
<p:tagLst xmlns:a="http://schemas.openxmlformats.org/drawingml/2006/main" xmlns:r="http://schemas.openxmlformats.org/officeDocument/2006/relationships" xmlns:p="http://schemas.openxmlformats.org/presentationml/2006/main">
  <p:tag name="NUM" val="10"/>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ags/tag90.xml><?xml version="1.0" encoding="utf-8"?>
<p:tagLst xmlns:a="http://schemas.openxmlformats.org/drawingml/2006/main" xmlns:r="http://schemas.openxmlformats.org/officeDocument/2006/relationships" xmlns:p="http://schemas.openxmlformats.org/presentationml/2006/main">
  <p:tag name="NUM" val="3"/>
</p:tagLst>
</file>

<file path=ppt/tags/tag91.xml><?xml version="1.0" encoding="utf-8"?>
<p:tagLst xmlns:a="http://schemas.openxmlformats.org/drawingml/2006/main" xmlns:r="http://schemas.openxmlformats.org/officeDocument/2006/relationships" xmlns:p="http://schemas.openxmlformats.org/presentationml/2006/main">
  <p:tag name="NUM" val="5"/>
</p:tagLst>
</file>

<file path=ppt/tags/tag92.xml><?xml version="1.0" encoding="utf-8"?>
<p:tagLst xmlns:a="http://schemas.openxmlformats.org/drawingml/2006/main" xmlns:r="http://schemas.openxmlformats.org/officeDocument/2006/relationships" xmlns:p="http://schemas.openxmlformats.org/presentationml/2006/main">
  <p:tag name="NUM" val="6"/>
</p:tagLst>
</file>

<file path=ppt/tags/tag93.xml><?xml version="1.0" encoding="utf-8"?>
<p:tagLst xmlns:a="http://schemas.openxmlformats.org/drawingml/2006/main" xmlns:r="http://schemas.openxmlformats.org/officeDocument/2006/relationships" xmlns:p="http://schemas.openxmlformats.org/presentationml/2006/main">
  <p:tag name="NUM" val="7"/>
</p:tagLst>
</file>

<file path=ppt/tags/tag94.xml><?xml version="1.0" encoding="utf-8"?>
<p:tagLst xmlns:a="http://schemas.openxmlformats.org/drawingml/2006/main" xmlns:r="http://schemas.openxmlformats.org/officeDocument/2006/relationships" xmlns:p="http://schemas.openxmlformats.org/presentationml/2006/main">
  <p:tag name="NUM" val="8"/>
</p:tagLst>
</file>

<file path=ppt/tags/tag95.xml><?xml version="1.0" encoding="utf-8"?>
<p:tagLst xmlns:a="http://schemas.openxmlformats.org/drawingml/2006/main" xmlns:r="http://schemas.openxmlformats.org/officeDocument/2006/relationships" xmlns:p="http://schemas.openxmlformats.org/presentationml/2006/main">
  <p:tag name="NUM" val="9"/>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Regular Master">
  <a:themeElements>
    <a:clrScheme name="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Regular Master">
  <a:themeElements>
    <a:clrScheme name="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5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00.xml><?xml version="1.0" encoding="utf-8"?>
<a:theme xmlns:a="http://schemas.openxmlformats.org/drawingml/2006/main" name="76_Regular Master">
  <a:themeElements>
    <a:clrScheme name="7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76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7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01.xml><?xml version="1.0" encoding="utf-8"?>
<a:theme xmlns:a="http://schemas.openxmlformats.org/drawingml/2006/main" name="77_Regular Master">
  <a:themeElements>
    <a:clrScheme name="7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77_Regular 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7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02.xml><?xml version="1.0" encoding="utf-8"?>
<a:theme xmlns:a="http://schemas.openxmlformats.org/drawingml/2006/main" name="3_Thème Office">
  <a:themeElements>
    <a:clrScheme name="3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Thème Offic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3.xml><?xml version="1.0" encoding="utf-8"?>
<a:theme xmlns:a="http://schemas.openxmlformats.org/drawingml/2006/main" name="78_Regular Master">
  <a:themeElements>
    <a:clrScheme name="7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78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7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04.xml><?xml version="1.0" encoding="utf-8"?>
<a:theme xmlns:a="http://schemas.openxmlformats.org/drawingml/2006/main" name="79_Regular Master">
  <a:themeElements>
    <a:clrScheme name="7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79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7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05.xml><?xml version="1.0" encoding="utf-8"?>
<a:theme xmlns:a="http://schemas.openxmlformats.org/drawingml/2006/main" name="80_Regular Master">
  <a:themeElements>
    <a:clrScheme name="8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80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06.xml><?xml version="1.0" encoding="utf-8"?>
<a:theme xmlns:a="http://schemas.openxmlformats.org/drawingml/2006/main" name="8_Blank Presentation">
  <a:themeElements>
    <a:clrScheme name="8_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fontScheme name="8_Blank Presentatio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8_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07.xml><?xml version="1.0" encoding="utf-8"?>
<a:theme xmlns:a="http://schemas.openxmlformats.org/drawingml/2006/main" name="81_Regular Master">
  <a:themeElements>
    <a:clrScheme name="8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81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08.xml><?xml version="1.0" encoding="utf-8"?>
<a:theme xmlns:a="http://schemas.openxmlformats.org/drawingml/2006/main" name="82_Regular Master">
  <a:themeElements>
    <a:clrScheme name="8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82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09.xml><?xml version="1.0" encoding="utf-8"?>
<a:theme xmlns:a="http://schemas.openxmlformats.org/drawingml/2006/main" name="83_Regular Master">
  <a:themeElements>
    <a:clrScheme name="8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83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ustom Design">
  <a:themeElements>
    <a:clrScheme name="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Custom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Custom 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0.xml><?xml version="1.0" encoding="utf-8"?>
<a:theme xmlns:a="http://schemas.openxmlformats.org/drawingml/2006/main" name="84_Regular Master">
  <a:themeElements>
    <a:clrScheme name="8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84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11.xml><?xml version="1.0" encoding="utf-8"?>
<a:theme xmlns:a="http://schemas.openxmlformats.org/drawingml/2006/main" name="85_Regular Master">
  <a:themeElements>
    <a:clrScheme name="8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85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12.xml><?xml version="1.0" encoding="utf-8"?>
<a:theme xmlns:a="http://schemas.openxmlformats.org/drawingml/2006/main" name="8_YPG">
  <a:themeElements>
    <a:clrScheme name="8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8_Y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13.xml><?xml version="1.0" encoding="utf-8"?>
<a:theme xmlns:a="http://schemas.openxmlformats.org/drawingml/2006/main" name="9_YPG">
  <a:themeElements>
    <a:clrScheme name="9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9_Y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9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14.xml><?xml version="1.0" encoding="utf-8"?>
<a:theme xmlns:a="http://schemas.openxmlformats.org/drawingml/2006/main" name="10_YPG">
  <a:themeElements>
    <a:clrScheme name="10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0_Y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0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15.xml><?xml version="1.0" encoding="utf-8"?>
<a:theme xmlns:a="http://schemas.openxmlformats.org/drawingml/2006/main" name="86_Regular Master">
  <a:themeElements>
    <a:clrScheme name="8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86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16.xml><?xml version="1.0" encoding="utf-8"?>
<a:theme xmlns:a="http://schemas.openxmlformats.org/drawingml/2006/main" name="87_Regular Master">
  <a:themeElements>
    <a:clrScheme name="8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87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17.xml><?xml version="1.0" encoding="utf-8"?>
<a:theme xmlns:a="http://schemas.openxmlformats.org/drawingml/2006/main" name="88_Regular Master">
  <a:themeElements>
    <a:clrScheme name="8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88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18.xml><?xml version="1.0" encoding="utf-8"?>
<a:theme xmlns:a="http://schemas.openxmlformats.org/drawingml/2006/main" name="89_Regular Master">
  <a:themeElements>
    <a:clrScheme name="8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89_Regular Master">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19.xml><?xml version="1.0" encoding="utf-8"?>
<a:theme xmlns:a="http://schemas.openxmlformats.org/drawingml/2006/main" name="90_Regular Master">
  <a:themeElements>
    <a:clrScheme name="9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90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9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Regular Master">
  <a:themeElements>
    <a:clrScheme name="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6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20.xml><?xml version="1.0" encoding="utf-8"?>
<a:theme xmlns:a="http://schemas.openxmlformats.org/drawingml/2006/main" name="91_Regular Master">
  <a:themeElements>
    <a:clrScheme name="9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91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9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21.xml><?xml version="1.0" encoding="utf-8"?>
<a:theme xmlns:a="http://schemas.openxmlformats.org/drawingml/2006/main" name="6_Blank Presentation">
  <a:themeElements>
    <a:clrScheme name="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fontScheme name="Blank Presentatio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9D616"/>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solidFill>
          <a:srgbClr val="F9D616"/>
        </a:solidFill>
        <a:ln w="22225" cap="flat" cmpd="sng" algn="ctr">
          <a:solidFill>
            <a:schemeClr val="bg1">
              <a:lumMod val="85000"/>
            </a:schemeClr>
          </a:solidFill>
          <a:prstDash val="sysDot"/>
          <a:round/>
          <a:headEnd type="none" w="med" len="med"/>
          <a:tailEnd type="none" w="med" len="med"/>
        </a:ln>
        <a:effectLst/>
      </a:spPr>
      <a:body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2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hème Office">
  <a:themeElements>
    <a:clrScheme name="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Thème Offic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YPG">
  <a:themeElements>
    <a:clrScheme name="2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_Y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Regular Master">
  <a:themeElements>
    <a:clrScheme name="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7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Regular Master">
  <a:themeElements>
    <a:clrScheme name="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8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Master">
  <a:themeElements>
    <a:clrScheme name="2_Blank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_Blank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_Blank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Regular Master">
  <a:themeElements>
    <a:clrScheme name="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9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Regular Master">
  <a:themeElements>
    <a:clrScheme name="1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0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Master">
  <a:themeElements>
    <a:clrScheme name="Blank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Blank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2_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fontScheme name="2_Blank Presentatio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lank Presentation">
  <a:themeElements>
    <a:clrScheme name="3_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fontScheme name="3_Blank Presentatio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Regular Master">
  <a:themeElements>
    <a:clrScheme name="1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1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2_Regular Master">
  <a:themeElements>
    <a:clrScheme name="1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2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3_Regular Master">
  <a:themeElements>
    <a:clrScheme name="1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3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4_Regular Master">
  <a:themeElements>
    <a:clrScheme name="1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4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5_Regular Master">
  <a:themeElements>
    <a:clrScheme name="1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5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6_Regular Master">
  <a:themeElements>
    <a:clrScheme name="1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6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7_Regular Master">
  <a:themeElements>
    <a:clrScheme name="1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7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8_Regular Master">
  <a:themeElements>
    <a:clrScheme name="1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8_Regular Maste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Regular Master">
  <a:themeElements>
    <a:clrScheme name="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9_Regular Master">
  <a:themeElements>
    <a:clrScheme name="1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9_Regular Master">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0_Regular Master">
  <a:themeElements>
    <a:clrScheme name="2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0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1_Regular Master">
  <a:themeElements>
    <a:clrScheme name="2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1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2_Regular Master">
  <a:themeElements>
    <a:clrScheme name="2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2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Blank Presentation">
  <a:themeElements>
    <a:clrScheme name="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fontScheme name="Blank Presentatio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_Blank Master">
  <a:themeElements>
    <a:clrScheme name="3_Blank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_Blank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_Blank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3_Regular Master">
  <a:themeElements>
    <a:clrScheme name="2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3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4_Regular Master">
  <a:themeElements>
    <a:clrScheme name="2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4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5_Regular Master">
  <a:themeElements>
    <a:clrScheme name="2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5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6_Regular Master">
  <a:themeElements>
    <a:clrScheme name="2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6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Master">
  <a:themeElements>
    <a:clrScheme name="1_Blank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_Blank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_Blank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7_Regular Master">
  <a:themeElements>
    <a:clrScheme name="2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7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8_Regular Master">
  <a:themeElements>
    <a:clrScheme name="2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8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9_Regular Master">
  <a:themeElements>
    <a:clrScheme name="2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9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0_Regular Master">
  <a:themeElements>
    <a:clrScheme name="3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0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1_Regular Master">
  <a:themeElements>
    <a:clrScheme name="3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1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2_Regular Master">
  <a:themeElements>
    <a:clrScheme name="3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2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3_Regular Master">
  <a:themeElements>
    <a:clrScheme name="3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3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4_Regular Master">
  <a:themeElements>
    <a:clrScheme name="3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4_Regular 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5_Regular Master">
  <a:themeElements>
    <a:clrScheme name="3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5_Regular 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6_Regular Master">
  <a:themeElements>
    <a:clrScheme name="3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6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Regular Master">
  <a:themeElements>
    <a:clrScheme name="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2_Regular 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7_Regular Master">
  <a:themeElements>
    <a:clrScheme name="3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7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8_Regular Master">
  <a:themeElements>
    <a:clrScheme name="3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8_Regular 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9_Regular Master">
  <a:themeElements>
    <a:clrScheme name="3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9_Regular 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0_Regular Master">
  <a:themeElements>
    <a:clrScheme name="4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40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1_Regular Master">
  <a:themeElements>
    <a:clrScheme name="4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41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2_Regular Master">
  <a:themeElements>
    <a:clrScheme name="4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42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3_Regular Master">
  <a:themeElements>
    <a:clrScheme name="4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43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44_Regular Master">
  <a:themeElements>
    <a:clrScheme name="4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44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45_Regular Master">
  <a:themeElements>
    <a:clrScheme name="4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45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46_Regular Master">
  <a:themeElements>
    <a:clrScheme name="4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46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Regular Master">
  <a:themeElements>
    <a:clrScheme name="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_Regular 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YPG">
  <a:themeElements>
    <a:clrScheme name="3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3_Y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3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4_YPG">
  <a:themeElements>
    <a:clrScheme name="4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4_Y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47_Regular Master">
  <a:themeElements>
    <a:clrScheme name="4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47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48_Regular Master">
  <a:themeElements>
    <a:clrScheme name="4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48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5_YPG">
  <a:themeElements>
    <a:clrScheme name="5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5_Y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49_Regular Master">
  <a:themeElements>
    <a:clrScheme name="4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49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50_Regular Master">
  <a:themeElements>
    <a:clrScheme name="5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50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51_Regular Master">
  <a:themeElements>
    <a:clrScheme name="5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51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52_Regular Master">
  <a:themeElements>
    <a:clrScheme name="5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52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53_Regular Master">
  <a:themeElements>
    <a:clrScheme name="5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53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Regular Master">
  <a:themeElements>
    <a:clrScheme name="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4_Regular 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54_Regular Master">
  <a:themeElements>
    <a:clrScheme name="5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54_Regular 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55_Regular Master">
  <a:themeElements>
    <a:clrScheme name="5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55_Regular Mast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56_Regular Master">
  <a:themeElements>
    <a:clrScheme name="5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56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57_Regular Master">
  <a:themeElements>
    <a:clrScheme name="5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57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58_Regular Master">
  <a:themeElements>
    <a:clrScheme name="5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58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6_YPG">
  <a:themeElements>
    <a:clrScheme name="6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6_Y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6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7_YPG">
  <a:themeElements>
    <a:clrScheme name="7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7_Y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7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59_Regular Master">
  <a:themeElements>
    <a:clrScheme name="5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59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60_Regular Master">
  <a:themeElements>
    <a:clrScheme name="6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60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6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1_Blank Presentation">
  <a:themeElements>
    <a:clrScheme name="1_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fontScheme name="1_Blank Presentatio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YPG">
  <a:themeElements>
    <a:clrScheme name="1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1_Y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_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80.xml><?xml version="1.0" encoding="utf-8"?>
<a:theme xmlns:a="http://schemas.openxmlformats.org/drawingml/2006/main" name="4_Blank Presentation">
  <a:themeElements>
    <a:clrScheme name="4_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fontScheme name="4_Blank Presentatio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4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81.xml><?xml version="1.0" encoding="utf-8"?>
<a:theme xmlns:a="http://schemas.openxmlformats.org/drawingml/2006/main" name="5_Blank Presentation">
  <a:themeElements>
    <a:clrScheme name="5_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fontScheme name="5_Blank Presentation">
      <a:majorFont>
        <a:latin typeface="Arial"/>
        <a:ea typeface="ＭＳ Ｐゴシック"/>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5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5_Blank Presentation 13">
        <a:dk1>
          <a:srgbClr val="000000"/>
        </a:dk1>
        <a:lt1>
          <a:srgbClr val="FFFFFF"/>
        </a:lt1>
        <a:dk2>
          <a:srgbClr val="000000"/>
        </a:dk2>
        <a:lt2>
          <a:srgbClr val="575A5D"/>
        </a:lt2>
        <a:accent1>
          <a:srgbClr val="FFF200"/>
        </a:accent1>
        <a:accent2>
          <a:srgbClr val="ABACAE"/>
        </a:accent2>
        <a:accent3>
          <a:srgbClr val="FFFFFF"/>
        </a:accent3>
        <a:accent4>
          <a:srgbClr val="000000"/>
        </a:accent4>
        <a:accent5>
          <a:srgbClr val="FFF7AA"/>
        </a:accent5>
        <a:accent6>
          <a:srgbClr val="9B9B9D"/>
        </a:accent6>
        <a:hlink>
          <a:srgbClr val="575A5D"/>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82.xml><?xml version="1.0" encoding="utf-8"?>
<a:theme xmlns:a="http://schemas.openxmlformats.org/drawingml/2006/main" name="61_Regular Master">
  <a:themeElements>
    <a:clrScheme name="6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61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6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83.xml><?xml version="1.0" encoding="utf-8"?>
<a:theme xmlns:a="http://schemas.openxmlformats.org/drawingml/2006/main" name="62_Regular Master">
  <a:themeElements>
    <a:clrScheme name="6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62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6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84.xml><?xml version="1.0" encoding="utf-8"?>
<a:theme xmlns:a="http://schemas.openxmlformats.org/drawingml/2006/main" name="63_Regular Master">
  <a:themeElements>
    <a:clrScheme name="6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63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6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85.xml><?xml version="1.0" encoding="utf-8"?>
<a:theme xmlns:a="http://schemas.openxmlformats.org/drawingml/2006/main" name="64_Regular Master">
  <a:themeElements>
    <a:clrScheme name="6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64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6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86.xml><?xml version="1.0" encoding="utf-8"?>
<a:theme xmlns:a="http://schemas.openxmlformats.org/drawingml/2006/main" name="65_Regular Master">
  <a:themeElements>
    <a:clrScheme name="6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65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6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87.xml><?xml version="1.0" encoding="utf-8"?>
<a:theme xmlns:a="http://schemas.openxmlformats.org/drawingml/2006/main" name="66_Regular Master">
  <a:themeElements>
    <a:clrScheme name="6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66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66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88.xml><?xml version="1.0" encoding="utf-8"?>
<a:theme xmlns:a="http://schemas.openxmlformats.org/drawingml/2006/main" name="67_Regular Master">
  <a:themeElements>
    <a:clrScheme name="6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67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67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89.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YPG">
  <a:themeElements>
    <a:clrScheme name="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YP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YPG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90.xml><?xml version="1.0" encoding="utf-8"?>
<a:theme xmlns:a="http://schemas.openxmlformats.org/drawingml/2006/main" name="68_Regular Master">
  <a:themeElements>
    <a:clrScheme name="6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68_Regular Master">
      <a:majorFont>
        <a:latin typeface="Calibri"/>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68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91.xml><?xml version="1.0" encoding="utf-8"?>
<a:theme xmlns:a="http://schemas.openxmlformats.org/drawingml/2006/main" name="69_Regular Master">
  <a:themeElements>
    <a:clrScheme name="6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69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69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92.xml><?xml version="1.0" encoding="utf-8"?>
<a:theme xmlns:a="http://schemas.openxmlformats.org/drawingml/2006/main" name="70_Regular Master">
  <a:themeElements>
    <a:clrScheme name="7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70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70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93.xml><?xml version="1.0" encoding="utf-8"?>
<a:theme xmlns:a="http://schemas.openxmlformats.org/drawingml/2006/main" name="1_Thème Office">
  <a:themeElements>
    <a:clrScheme name="1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Thème Offic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1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4.xml><?xml version="1.0" encoding="utf-8"?>
<a:theme xmlns:a="http://schemas.openxmlformats.org/drawingml/2006/main" name="2_Thème Office">
  <a:themeElements>
    <a:clrScheme name="2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Thème Offic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2_Thèm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5.xml><?xml version="1.0" encoding="utf-8"?>
<a:theme xmlns:a="http://schemas.openxmlformats.org/drawingml/2006/main" name="71_Regular Master">
  <a:themeElements>
    <a:clrScheme name="7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71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71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96.xml><?xml version="1.0" encoding="utf-8"?>
<a:theme xmlns:a="http://schemas.openxmlformats.org/drawingml/2006/main" name="72_Regular Master">
  <a:themeElements>
    <a:clrScheme name="7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72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72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97.xml><?xml version="1.0" encoding="utf-8"?>
<a:theme xmlns:a="http://schemas.openxmlformats.org/drawingml/2006/main" name="73_Regular Master">
  <a:themeElements>
    <a:clrScheme name="7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73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73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98.xml><?xml version="1.0" encoding="utf-8"?>
<a:theme xmlns:a="http://schemas.openxmlformats.org/drawingml/2006/main" name="74_Regular Master">
  <a:themeElements>
    <a:clrScheme name="7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74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74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99.xml><?xml version="1.0" encoding="utf-8"?>
<a:theme xmlns:a="http://schemas.openxmlformats.org/drawingml/2006/main" name="75_Regular Master">
  <a:themeElements>
    <a:clrScheme name="7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fontScheme name="75_Regular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fr-CA"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75_Regular Master 1">
        <a:dk1>
          <a:srgbClr val="5F6062"/>
        </a:dk1>
        <a:lt1>
          <a:srgbClr val="FFFFFF"/>
        </a:lt1>
        <a:dk2>
          <a:srgbClr val="5F6062"/>
        </a:dk2>
        <a:lt2>
          <a:srgbClr val="C0C0C0"/>
        </a:lt2>
        <a:accent1>
          <a:srgbClr val="FFF200"/>
        </a:accent1>
        <a:accent2>
          <a:srgbClr val="8DC63F"/>
        </a:accent2>
        <a:accent3>
          <a:srgbClr val="FFFFFF"/>
        </a:accent3>
        <a:accent4>
          <a:srgbClr val="505153"/>
        </a:accent4>
        <a:accent5>
          <a:srgbClr val="FFF7AA"/>
        </a:accent5>
        <a:accent6>
          <a:srgbClr val="7FB338"/>
        </a:accent6>
        <a:hlink>
          <a:srgbClr val="ED174F"/>
        </a:hlink>
        <a:folHlink>
          <a:srgbClr val="00A5D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24086</TotalTime>
  <Words>2898</Words>
  <Application>Microsoft Macintosh PowerPoint</Application>
  <PresentationFormat>On-screen Show (4:3)</PresentationFormat>
  <Paragraphs>283</Paragraphs>
  <Slides>22</Slides>
  <Notes>22</Notes>
  <HiddenSlides>0</HiddenSlides>
  <MMClips>0</MMClips>
  <ScaleCrop>false</ScaleCrop>
  <HeadingPairs>
    <vt:vector size="6" baseType="variant">
      <vt:variant>
        <vt:lpstr>Theme</vt:lpstr>
      </vt:variant>
      <vt:variant>
        <vt:i4>121</vt:i4>
      </vt:variant>
      <vt:variant>
        <vt:lpstr>Embedded OLE Servers</vt:lpstr>
      </vt:variant>
      <vt:variant>
        <vt:i4>1</vt:i4>
      </vt:variant>
      <vt:variant>
        <vt:lpstr>Slide Titles</vt:lpstr>
      </vt:variant>
      <vt:variant>
        <vt:i4>22</vt:i4>
      </vt:variant>
    </vt:vector>
  </HeadingPairs>
  <TitlesOfParts>
    <vt:vector size="144" baseType="lpstr">
      <vt:lpstr>Regular Master</vt:lpstr>
      <vt:lpstr>Blank Master</vt:lpstr>
      <vt:lpstr>1_Regular Master</vt:lpstr>
      <vt:lpstr>1_Blank Master</vt:lpstr>
      <vt:lpstr>2_Regular Master</vt:lpstr>
      <vt:lpstr>3_Regular Master</vt:lpstr>
      <vt:lpstr>4_Regular Master</vt:lpstr>
      <vt:lpstr>1_YPG</vt:lpstr>
      <vt:lpstr>YPG</vt:lpstr>
      <vt:lpstr>5_Regular Master</vt:lpstr>
      <vt:lpstr>Custom Design</vt:lpstr>
      <vt:lpstr>6_Regular Master</vt:lpstr>
      <vt:lpstr>Thème Office</vt:lpstr>
      <vt:lpstr>2_YPG</vt:lpstr>
      <vt:lpstr>7_Regular Master</vt:lpstr>
      <vt:lpstr>8_Regular Master</vt:lpstr>
      <vt:lpstr>2_Blank Master</vt:lpstr>
      <vt:lpstr>9_Regular Master</vt:lpstr>
      <vt:lpstr>10_Regular Master</vt:lpstr>
      <vt:lpstr>2_Blank Presentation</vt:lpstr>
      <vt:lpstr>3_Blank Presentation</vt:lpstr>
      <vt:lpstr>11_Regular Master</vt:lpstr>
      <vt:lpstr>12_Regular Master</vt:lpstr>
      <vt:lpstr>13_Regular Master</vt:lpstr>
      <vt:lpstr>14_Regular Master</vt:lpstr>
      <vt:lpstr>15_Regular Master</vt:lpstr>
      <vt:lpstr>16_Regular Master</vt:lpstr>
      <vt:lpstr>17_Regular Master</vt:lpstr>
      <vt:lpstr>18_Regular Master</vt:lpstr>
      <vt:lpstr>19_Regular Master</vt:lpstr>
      <vt:lpstr>20_Regular Master</vt:lpstr>
      <vt:lpstr>21_Regular Master</vt:lpstr>
      <vt:lpstr>22_Regular Master</vt:lpstr>
      <vt:lpstr>Blank Presentation</vt:lpstr>
      <vt:lpstr>3_Blank Master</vt:lpstr>
      <vt:lpstr>23_Regular Master</vt:lpstr>
      <vt:lpstr>24_Regular Master</vt:lpstr>
      <vt:lpstr>25_Regular Master</vt:lpstr>
      <vt:lpstr>26_Regular Master</vt:lpstr>
      <vt:lpstr>27_Regular Master</vt:lpstr>
      <vt:lpstr>28_Regular Master</vt:lpstr>
      <vt:lpstr>29_Regular Master</vt:lpstr>
      <vt:lpstr>30_Regular Master</vt:lpstr>
      <vt:lpstr>31_Regular Master</vt:lpstr>
      <vt:lpstr>32_Regular Master</vt:lpstr>
      <vt:lpstr>33_Regular Master</vt:lpstr>
      <vt:lpstr>34_Regular Master</vt:lpstr>
      <vt:lpstr>35_Regular Master</vt:lpstr>
      <vt:lpstr>36_Regular Master</vt:lpstr>
      <vt:lpstr>37_Regular Master</vt:lpstr>
      <vt:lpstr>38_Regular Master</vt:lpstr>
      <vt:lpstr>39_Regular Master</vt:lpstr>
      <vt:lpstr>40_Regular Master</vt:lpstr>
      <vt:lpstr>41_Regular Master</vt:lpstr>
      <vt:lpstr>42_Regular Master</vt:lpstr>
      <vt:lpstr>43_Regular Master</vt:lpstr>
      <vt:lpstr>44_Regular Master</vt:lpstr>
      <vt:lpstr>45_Regular Master</vt:lpstr>
      <vt:lpstr>46_Regular Master</vt:lpstr>
      <vt:lpstr>3_YPG</vt:lpstr>
      <vt:lpstr>4_YPG</vt:lpstr>
      <vt:lpstr>47_Regular Master</vt:lpstr>
      <vt:lpstr>48_Regular Master</vt:lpstr>
      <vt:lpstr>5_YPG</vt:lpstr>
      <vt:lpstr>49_Regular Master</vt:lpstr>
      <vt:lpstr>50_Regular Master</vt:lpstr>
      <vt:lpstr>51_Regular Master</vt:lpstr>
      <vt:lpstr>52_Regular Master</vt:lpstr>
      <vt:lpstr>53_Regular Master</vt:lpstr>
      <vt:lpstr>54_Regular Master</vt:lpstr>
      <vt:lpstr>55_Regular Master</vt:lpstr>
      <vt:lpstr>56_Regular Master</vt:lpstr>
      <vt:lpstr>57_Regular Master</vt:lpstr>
      <vt:lpstr>58_Regular Master</vt:lpstr>
      <vt:lpstr>6_YPG</vt:lpstr>
      <vt:lpstr>7_YPG</vt:lpstr>
      <vt:lpstr>59_Regular Master</vt:lpstr>
      <vt:lpstr>60_Regular Master</vt:lpstr>
      <vt:lpstr>1_Blank Presentation</vt:lpstr>
      <vt:lpstr>4_Blank Presentation</vt:lpstr>
      <vt:lpstr>5_Blank Presentation</vt:lpstr>
      <vt:lpstr>61_Regular Master</vt:lpstr>
      <vt:lpstr>62_Regular Master</vt:lpstr>
      <vt:lpstr>63_Regular Master</vt:lpstr>
      <vt:lpstr>64_Regular Master</vt:lpstr>
      <vt:lpstr>65_Regular Master</vt:lpstr>
      <vt:lpstr>66_Regular Master</vt:lpstr>
      <vt:lpstr>67_Regular Master</vt:lpstr>
      <vt:lpstr>Conception personnalisée</vt:lpstr>
      <vt:lpstr>68_Regular Master</vt:lpstr>
      <vt:lpstr>69_Regular Master</vt:lpstr>
      <vt:lpstr>70_Regular Master</vt:lpstr>
      <vt:lpstr>1_Thème Office</vt:lpstr>
      <vt:lpstr>2_Thème Office</vt:lpstr>
      <vt:lpstr>71_Regular Master</vt:lpstr>
      <vt:lpstr>72_Regular Master</vt:lpstr>
      <vt:lpstr>73_Regular Master</vt:lpstr>
      <vt:lpstr>74_Regular Master</vt:lpstr>
      <vt:lpstr>75_Regular Master</vt:lpstr>
      <vt:lpstr>76_Regular Master</vt:lpstr>
      <vt:lpstr>77_Regular Master</vt:lpstr>
      <vt:lpstr>3_Thème Office</vt:lpstr>
      <vt:lpstr>78_Regular Master</vt:lpstr>
      <vt:lpstr>79_Regular Master</vt:lpstr>
      <vt:lpstr>80_Regular Master</vt:lpstr>
      <vt:lpstr>8_Blank Presentation</vt:lpstr>
      <vt:lpstr>81_Regular Master</vt:lpstr>
      <vt:lpstr>82_Regular Master</vt:lpstr>
      <vt:lpstr>83_Regular Master</vt:lpstr>
      <vt:lpstr>84_Regular Master</vt:lpstr>
      <vt:lpstr>85_Regular Master</vt:lpstr>
      <vt:lpstr>8_YPG</vt:lpstr>
      <vt:lpstr>9_YPG</vt:lpstr>
      <vt:lpstr>10_YPG</vt:lpstr>
      <vt:lpstr>86_Regular Master</vt:lpstr>
      <vt:lpstr>87_Regular Master</vt:lpstr>
      <vt:lpstr>88_Regular Master</vt:lpstr>
      <vt:lpstr>89_Regular Master</vt:lpstr>
      <vt:lpstr>90_Regular Master</vt:lpstr>
      <vt:lpstr>91_Regular Master</vt:lpstr>
      <vt:lpstr>6_Blank Presentation</vt:lpstr>
      <vt:lpstr>Worksheet</vt:lpstr>
      <vt:lpstr>PowerPoint Presentation</vt:lpstr>
      <vt:lpstr>Contexte</vt:lpstr>
      <vt:lpstr>PowerPoint Presentation</vt:lpstr>
      <vt:lpstr>PowerPoint Presentation</vt:lpstr>
      <vt:lpstr>Qu’est-ce que l’expérience utilisateur?</vt:lpstr>
      <vt:lpstr>Expérience utilisateur et optimisation pour moteurs de recherche</vt:lpstr>
      <vt:lpstr>PowerPoint Presentation</vt:lpstr>
      <vt:lpstr>Qualité générale du site</vt:lpstr>
      <vt:lpstr>Hiérarchie visuelle et présentation</vt:lpstr>
      <vt:lpstr>Qualité du contenu</vt:lpstr>
      <vt:lpstr>Facilité de navigation</vt:lpstr>
      <vt:lpstr>Éléments de confiance</vt:lpstr>
      <vt:lpstr>Contenue et fonctionalités engageants</vt:lpstr>
      <vt:lpstr>Bonne utilisation des appels à l’action</vt:lpstr>
      <vt:lpstr>Version mobile</vt:lpstr>
      <vt:lpstr>Batir pour faciliter l’optimisation pour moteurs de recherche</vt:lpstr>
      <vt:lpstr>PowerPoint Presentation</vt:lpstr>
      <vt:lpstr>Voici la grille d’analyse de site Web</vt:lpstr>
      <vt:lpstr>Utilisez la grille d’analyse de site Web</vt:lpstr>
      <vt:lpstr>Vente incitative – Les annonceurs  avec un site Web GPJ</vt:lpstr>
      <vt:lpstr>Acquisition d’un site Web d’un concurrent - Comment vendre un site Web à un client qui en a déjà un</vt:lpstr>
      <vt:lpstr>Résumé</vt:lpstr>
    </vt:vector>
  </TitlesOfParts>
  <Manager>Stéphane Lacombe</Manager>
  <Company>Yellow Pages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NPI Director Meeting</dc:title>
  <dc:subject>NPI Project Updates</dc:subject>
  <dc:creator>Maha Lebbos</dc:creator>
  <dc:description/>
  <cp:lastModifiedBy>Robin Davies</cp:lastModifiedBy>
  <cp:revision>923</cp:revision>
  <dcterms:created xsi:type="dcterms:W3CDTF">2010-04-22T20:35:45Z</dcterms:created>
  <dcterms:modified xsi:type="dcterms:W3CDTF">2021-04-07T01:29:28Z</dcterms:modified>
</cp:coreProperties>
</file>