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6.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7.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8.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39.xml" ContentType="application/vnd.openxmlformats-officedocument.theme+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theme/theme40.xml" ContentType="application/vnd.openxmlformats-officedocument.theme+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41.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2.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3.xml" ContentType="application/vnd.openxmlformats-officedocument.theme+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44.xml" ContentType="application/vnd.openxmlformats-officedocument.them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45.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46.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47.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48.xml" ContentType="application/vnd.openxmlformats-officedocument.theme+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9.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50.xml" ContentType="application/vnd.openxmlformats-officedocument.theme+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theme/theme51.xml" ContentType="application/vnd.openxmlformats-officedocument.theme+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theme/theme52.xml" ContentType="application/vnd.openxmlformats-officedocument.theme+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theme/theme53.xml" ContentType="application/vnd.openxmlformats-officedocument.theme+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4.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5.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theme/theme56.xml" ContentType="application/vnd.openxmlformats-officedocument.theme+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theme/theme57.xml" ContentType="application/vnd.openxmlformats-officedocument.theme+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theme/theme58.xml" ContentType="application/vnd.openxmlformats-officedocument.theme+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59.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60.xml" ContentType="application/vnd.openxmlformats-officedocument.theme+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theme/theme61.xml" ContentType="application/vnd.openxmlformats-officedocument.theme+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theme/theme62.xml" ContentType="application/vnd.openxmlformats-officedocument.theme+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theme/theme63.xml" ContentType="application/vnd.openxmlformats-officedocument.theme+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theme/theme64.xml" ContentType="application/vnd.openxmlformats-officedocument.theme+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theme/theme65.xml" ContentType="application/vnd.openxmlformats-officedocument.theme+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theme/theme66.xml" ContentType="application/vnd.openxmlformats-officedocument.theme+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theme/theme67.xml" ContentType="application/vnd.openxmlformats-officedocument.theme+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8.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theme/theme69.xml" ContentType="application/vnd.openxmlformats-officedocument.theme+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theme/theme70.xml" ContentType="application/vnd.openxmlformats-officedocument.theme+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theme/theme71.xml" ContentType="application/vnd.openxmlformats-officedocument.theme+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theme/theme72.xml" ContentType="application/vnd.openxmlformats-officedocument.theme+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theme/theme73.xml" ContentType="application/vnd.openxmlformats-officedocument.theme+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theme/theme74.xml" ContentType="application/vnd.openxmlformats-officedocument.theme+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theme/theme75.xml" ContentType="application/vnd.openxmlformats-officedocument.theme+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theme/theme76.xml" ContentType="application/vnd.openxmlformats-officedocument.theme+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theme/theme77.xml" ContentType="application/vnd.openxmlformats-officedocument.theme+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theme/theme78.xml" ContentType="application/vnd.openxmlformats-officedocument.theme+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theme/theme79.xml" ContentType="application/vnd.openxmlformats-officedocument.theme+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theme/theme80.xml" ContentType="application/vnd.openxmlformats-officedocument.theme+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theme/theme81.xml" ContentType="application/vnd.openxmlformats-officedocument.theme+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theme/theme82.xml" ContentType="application/vnd.openxmlformats-officedocument.theme+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theme/theme83.xml" ContentType="application/vnd.openxmlformats-officedocument.theme+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theme/theme84.xml" ContentType="application/vnd.openxmlformats-officedocument.theme+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theme/theme85.xml" ContentType="application/vnd.openxmlformats-officedocument.theme+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theme/theme86.xml" ContentType="application/vnd.openxmlformats-officedocument.theme+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theme/theme87.xml" ContentType="application/vnd.openxmlformats-officedocument.theme+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theme/theme88.xml" ContentType="application/vnd.openxmlformats-officedocument.theme+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theme/theme89.xml" ContentType="application/vnd.openxmlformats-officedocument.theme+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theme/theme90.xml" ContentType="application/vnd.openxmlformats-officedocument.theme+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theme/theme91.xml" ContentType="application/vnd.openxmlformats-officedocument.theme+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theme/theme92.xml" ContentType="application/vnd.openxmlformats-officedocument.theme+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theme/theme93.xml" ContentType="application/vnd.openxmlformats-officedocument.theme+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theme/theme94.xml" ContentType="application/vnd.openxmlformats-officedocument.theme+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theme/theme95.xml" ContentType="application/vnd.openxmlformats-officedocument.theme+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theme/theme96.xml" ContentType="application/vnd.openxmlformats-officedocument.theme+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theme/theme97.xml" ContentType="application/vnd.openxmlformats-officedocument.theme+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theme/theme98.xml" ContentType="application/vnd.openxmlformats-officedocument.theme+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theme/theme99.xml" ContentType="application/vnd.openxmlformats-officedocument.theme+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theme/theme100.xml" ContentType="application/vnd.openxmlformats-officedocument.theme+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theme/theme101.xml" ContentType="application/vnd.openxmlformats-officedocument.theme+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theme/theme102.xml" ContentType="application/vnd.openxmlformats-officedocument.theme+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theme/theme103.xml" ContentType="application/vnd.openxmlformats-officedocument.theme+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theme/theme104.xml" ContentType="application/vnd.openxmlformats-officedocument.theme+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theme/theme105.xml" ContentType="application/vnd.openxmlformats-officedocument.theme+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theme/theme106.xml" ContentType="application/vnd.openxmlformats-officedocument.theme+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theme/theme107.xml" ContentType="application/vnd.openxmlformats-officedocument.theme+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theme/theme108.xml" ContentType="application/vnd.openxmlformats-officedocument.theme+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theme/theme109.xml" ContentType="application/vnd.openxmlformats-officedocument.theme+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theme/theme110.xml" ContentType="application/vnd.openxmlformats-officedocument.theme+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theme/theme111.xml" ContentType="application/vnd.openxmlformats-officedocument.theme+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theme/theme112.xml" ContentType="application/vnd.openxmlformats-officedocument.theme+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theme/theme113.xml" ContentType="application/vnd.openxmlformats-officedocument.theme+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slideLayouts/slideLayout1247.xml" ContentType="application/vnd.openxmlformats-officedocument.presentationml.slideLayout+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0.xml" ContentType="application/vnd.openxmlformats-officedocument.presentationml.slideLayout+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slideLayouts/slideLayout1253.xml" ContentType="application/vnd.openxmlformats-officedocument.presentationml.slideLayout+xml"/>
  <Override PartName="/ppt/slideLayouts/slideLayout1254.xml" ContentType="application/vnd.openxmlformats-officedocument.presentationml.slideLayout+xml"/>
  <Override PartName="/ppt/slideLayouts/slideLayout1255.xml" ContentType="application/vnd.openxmlformats-officedocument.presentationml.slideLayout+xml"/>
  <Override PartName="/ppt/theme/theme114.xml" ContentType="application/vnd.openxmlformats-officedocument.theme+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slideLayouts/slideLayout1259.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slideLayouts/slideLayout1266.xml" ContentType="application/vnd.openxmlformats-officedocument.presentationml.slideLayout+xml"/>
  <Override PartName="/ppt/theme/theme115.xml" ContentType="application/vnd.openxmlformats-officedocument.theme+xml"/>
  <Override PartName="/ppt/slideLayouts/slideLayout1267.xml" ContentType="application/vnd.openxmlformats-officedocument.presentationml.slideLayout+xml"/>
  <Override PartName="/ppt/slideLayouts/slideLayout1268.xml" ContentType="application/vnd.openxmlformats-officedocument.presentationml.slideLayout+xml"/>
  <Override PartName="/ppt/slideLayouts/slideLayout1269.xml" ContentType="application/vnd.openxmlformats-officedocument.presentationml.slideLayout+xml"/>
  <Override PartName="/ppt/slideLayouts/slideLayout1270.xml" ContentType="application/vnd.openxmlformats-officedocument.presentationml.slideLayout+xml"/>
  <Override PartName="/ppt/slideLayouts/slideLayout1271.xml" ContentType="application/vnd.openxmlformats-officedocument.presentationml.slideLayout+xml"/>
  <Override PartName="/ppt/slideLayouts/slideLayout1272.xml" ContentType="application/vnd.openxmlformats-officedocument.presentationml.slideLayout+xml"/>
  <Override PartName="/ppt/slideLayouts/slideLayout1273.xml" ContentType="application/vnd.openxmlformats-officedocument.presentationml.slideLayout+xml"/>
  <Override PartName="/ppt/slideLayouts/slideLayout1274.xml" ContentType="application/vnd.openxmlformats-officedocument.presentationml.slideLayout+xml"/>
  <Override PartName="/ppt/slideLayouts/slideLayout1275.xml" ContentType="application/vnd.openxmlformats-officedocument.presentationml.slideLayout+xml"/>
  <Override PartName="/ppt/slideLayouts/slideLayout1276.xml" ContentType="application/vnd.openxmlformats-officedocument.presentationml.slideLayout+xml"/>
  <Override PartName="/ppt/slideLayouts/slideLayout1277.xml" ContentType="application/vnd.openxmlformats-officedocument.presentationml.slideLayout+xml"/>
  <Override PartName="/ppt/theme/theme116.xml" ContentType="application/vnd.openxmlformats-officedocument.theme+xml"/>
  <Override PartName="/ppt/slideLayouts/slideLayout1278.xml" ContentType="application/vnd.openxmlformats-officedocument.presentationml.slideLayout+xml"/>
  <Override PartName="/ppt/slideLayouts/slideLayout1279.xml" ContentType="application/vnd.openxmlformats-officedocument.presentationml.slideLayout+xml"/>
  <Override PartName="/ppt/slideLayouts/slideLayout1280.xml" ContentType="application/vnd.openxmlformats-officedocument.presentationml.slideLayout+xml"/>
  <Override PartName="/ppt/slideLayouts/slideLayout1281.xml" ContentType="application/vnd.openxmlformats-officedocument.presentationml.slideLayout+xml"/>
  <Override PartName="/ppt/slideLayouts/slideLayout1282.xml" ContentType="application/vnd.openxmlformats-officedocument.presentationml.slideLayout+xml"/>
  <Override PartName="/ppt/slideLayouts/slideLayout1283.xml" ContentType="application/vnd.openxmlformats-officedocument.presentationml.slideLayout+xml"/>
  <Override PartName="/ppt/slideLayouts/slideLayout1284.xml" ContentType="application/vnd.openxmlformats-officedocument.presentationml.slideLayout+xml"/>
  <Override PartName="/ppt/slideLayouts/slideLayout1285.xml" ContentType="application/vnd.openxmlformats-officedocument.presentationml.slideLayout+xml"/>
  <Override PartName="/ppt/slideLayouts/slideLayout1286.xml" ContentType="application/vnd.openxmlformats-officedocument.presentationml.slideLayout+xml"/>
  <Override PartName="/ppt/slideLayouts/slideLayout1287.xml" ContentType="application/vnd.openxmlformats-officedocument.presentationml.slideLayout+xml"/>
  <Override PartName="/ppt/slideLayouts/slideLayout1288.xml" ContentType="application/vnd.openxmlformats-officedocument.presentationml.slideLayout+xml"/>
  <Override PartName="/ppt/theme/theme117.xml" ContentType="application/vnd.openxmlformats-officedocument.theme+xml"/>
  <Override PartName="/ppt/slideLayouts/slideLayout1289.xml" ContentType="application/vnd.openxmlformats-officedocument.presentationml.slideLayout+xml"/>
  <Override PartName="/ppt/slideLayouts/slideLayout1290.xml" ContentType="application/vnd.openxmlformats-officedocument.presentationml.slideLayout+xml"/>
  <Override PartName="/ppt/slideLayouts/slideLayout1291.xml" ContentType="application/vnd.openxmlformats-officedocument.presentationml.slideLayout+xml"/>
  <Override PartName="/ppt/slideLayouts/slideLayout1292.xml" ContentType="application/vnd.openxmlformats-officedocument.presentationml.slideLayout+xml"/>
  <Override PartName="/ppt/slideLayouts/slideLayout1293.xml" ContentType="application/vnd.openxmlformats-officedocument.presentationml.slideLayout+xml"/>
  <Override PartName="/ppt/slideLayouts/slideLayout1294.xml" ContentType="application/vnd.openxmlformats-officedocument.presentationml.slideLayout+xml"/>
  <Override PartName="/ppt/slideLayouts/slideLayout1295.xml" ContentType="application/vnd.openxmlformats-officedocument.presentationml.slideLayout+xml"/>
  <Override PartName="/ppt/slideLayouts/slideLayout1296.xml" ContentType="application/vnd.openxmlformats-officedocument.presentationml.slideLayout+xml"/>
  <Override PartName="/ppt/slideLayouts/slideLayout1297.xml" ContentType="application/vnd.openxmlformats-officedocument.presentationml.slideLayout+xml"/>
  <Override PartName="/ppt/slideLayouts/slideLayout1298.xml" ContentType="application/vnd.openxmlformats-officedocument.presentationml.slideLayout+xml"/>
  <Override PartName="/ppt/slideLayouts/slideLayout1299.xml" ContentType="application/vnd.openxmlformats-officedocument.presentationml.slideLayout+xml"/>
  <Override PartName="/ppt/theme/theme118.xml" ContentType="application/vnd.openxmlformats-officedocument.theme+xml"/>
  <Override PartName="/ppt/slideLayouts/slideLayout1300.xml" ContentType="application/vnd.openxmlformats-officedocument.presentationml.slideLayout+xml"/>
  <Override PartName="/ppt/slideLayouts/slideLayout1301.xml" ContentType="application/vnd.openxmlformats-officedocument.presentationml.slideLayout+xml"/>
  <Override PartName="/ppt/slideLayouts/slideLayout1302.xml" ContentType="application/vnd.openxmlformats-officedocument.presentationml.slideLayout+xml"/>
  <Override PartName="/ppt/slideLayouts/slideLayout1303.xml" ContentType="application/vnd.openxmlformats-officedocument.presentationml.slideLayout+xml"/>
  <Override PartName="/ppt/slideLayouts/slideLayout1304.xml" ContentType="application/vnd.openxmlformats-officedocument.presentationml.slideLayout+xml"/>
  <Override PartName="/ppt/slideLayouts/slideLayout1305.xml" ContentType="application/vnd.openxmlformats-officedocument.presentationml.slideLayout+xml"/>
  <Override PartName="/ppt/slideLayouts/slideLayout1306.xml" ContentType="application/vnd.openxmlformats-officedocument.presentationml.slideLayout+xml"/>
  <Override PartName="/ppt/slideLayouts/slideLayout1307.xml" ContentType="application/vnd.openxmlformats-officedocument.presentationml.slideLayout+xml"/>
  <Override PartName="/ppt/slideLayouts/slideLayout1308.xml" ContentType="application/vnd.openxmlformats-officedocument.presentationml.slideLayout+xml"/>
  <Override PartName="/ppt/slideLayouts/slideLayout1309.xml" ContentType="application/vnd.openxmlformats-officedocument.presentationml.slideLayout+xml"/>
  <Override PartName="/ppt/slideLayouts/slideLayout1310.xml" ContentType="application/vnd.openxmlformats-officedocument.presentationml.slideLayout+xml"/>
  <Override PartName="/ppt/theme/theme119.xml" ContentType="application/vnd.openxmlformats-officedocument.theme+xml"/>
  <Override PartName="/ppt/slideLayouts/slideLayout1311.xml" ContentType="application/vnd.openxmlformats-officedocument.presentationml.slideLayout+xml"/>
  <Override PartName="/ppt/slideLayouts/slideLayout1312.xml" ContentType="application/vnd.openxmlformats-officedocument.presentationml.slideLayout+xml"/>
  <Override PartName="/ppt/slideLayouts/slideLayout1313.xml" ContentType="application/vnd.openxmlformats-officedocument.presentationml.slideLayout+xml"/>
  <Override PartName="/ppt/slideLayouts/slideLayout1314.xml" ContentType="application/vnd.openxmlformats-officedocument.presentationml.slideLayout+xml"/>
  <Override PartName="/ppt/slideLayouts/slideLayout1315.xml" ContentType="application/vnd.openxmlformats-officedocument.presentationml.slideLayout+xml"/>
  <Override PartName="/ppt/slideLayouts/slideLayout1316.xml" ContentType="application/vnd.openxmlformats-officedocument.presentationml.slideLayout+xml"/>
  <Override PartName="/ppt/slideLayouts/slideLayout1317.xml" ContentType="application/vnd.openxmlformats-officedocument.presentationml.slideLayout+xml"/>
  <Override PartName="/ppt/slideLayouts/slideLayout1318.xml" ContentType="application/vnd.openxmlformats-officedocument.presentationml.slideLayout+xml"/>
  <Override PartName="/ppt/slideLayouts/slideLayout1319.xml" ContentType="application/vnd.openxmlformats-officedocument.presentationml.slideLayout+xml"/>
  <Override PartName="/ppt/slideLayouts/slideLayout1320.xml" ContentType="application/vnd.openxmlformats-officedocument.presentationml.slideLayout+xml"/>
  <Override PartName="/ppt/slideLayouts/slideLayout1321.xml" ContentType="application/vnd.openxmlformats-officedocument.presentationml.slideLayout+xml"/>
  <Override PartName="/ppt/slideLayouts/slideLayout1322.xml" ContentType="application/vnd.openxmlformats-officedocument.presentationml.slideLayout+xml"/>
  <Override PartName="/ppt/theme/theme120.xml" ContentType="application/vnd.openxmlformats-officedocument.theme+xml"/>
  <Override PartName="/ppt/slideLayouts/slideLayout1323.xml" ContentType="application/vnd.openxmlformats-officedocument.presentationml.slideLayout+xml"/>
  <Override PartName="/ppt/slideLayouts/slideLayout1324.xml" ContentType="application/vnd.openxmlformats-officedocument.presentationml.slideLayout+xml"/>
  <Override PartName="/ppt/slideLayouts/slideLayout1325.xml" ContentType="application/vnd.openxmlformats-officedocument.presentationml.slideLayout+xml"/>
  <Override PartName="/ppt/slideLayouts/slideLayout1326.xml" ContentType="application/vnd.openxmlformats-officedocument.presentationml.slideLayout+xml"/>
  <Override PartName="/ppt/slideLayouts/slideLayout1327.xml" ContentType="application/vnd.openxmlformats-officedocument.presentationml.slideLayout+xml"/>
  <Override PartName="/ppt/slideLayouts/slideLayout1328.xml" ContentType="application/vnd.openxmlformats-officedocument.presentationml.slideLayout+xml"/>
  <Override PartName="/ppt/slideLayouts/slideLayout1329.xml" ContentType="application/vnd.openxmlformats-officedocument.presentationml.slideLayout+xml"/>
  <Override PartName="/ppt/slideLayouts/slideLayout1330.xml" ContentType="application/vnd.openxmlformats-officedocument.presentationml.slideLayout+xml"/>
  <Override PartName="/ppt/slideLayouts/slideLayout1331.xml" ContentType="application/vnd.openxmlformats-officedocument.presentationml.slideLayout+xml"/>
  <Override PartName="/ppt/slideLayouts/slideLayout1332.xml" ContentType="application/vnd.openxmlformats-officedocument.presentationml.slideLayout+xml"/>
  <Override PartName="/ppt/slideLayouts/slideLayout1333.xml" ContentType="application/vnd.openxmlformats-officedocument.presentationml.slideLayout+xml"/>
  <Override PartName="/ppt/slideLayouts/slideLayout1334.xml" ContentType="application/vnd.openxmlformats-officedocument.presentationml.slideLayout+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8" r:id="rId2"/>
    <p:sldMasterId id="2147483660" r:id="rId3"/>
    <p:sldMasterId id="2147483661" r:id="rId4"/>
    <p:sldMasterId id="2147483663" r:id="rId5"/>
    <p:sldMasterId id="2147483664" r:id="rId6"/>
    <p:sldMasterId id="2147483666" r:id="rId7"/>
    <p:sldMasterId id="2147483671" r:id="rId8"/>
    <p:sldMasterId id="2147483672" r:id="rId9"/>
    <p:sldMasterId id="2147483673" r:id="rId10"/>
    <p:sldMasterId id="2147483675" r:id="rId11"/>
    <p:sldMasterId id="2147483676" r:id="rId12"/>
    <p:sldMasterId id="2147483679" r:id="rId13"/>
    <p:sldMasterId id="2147483681" r:id="rId14"/>
    <p:sldMasterId id="2147483683" r:id="rId15"/>
    <p:sldMasterId id="2147483684" r:id="rId16"/>
    <p:sldMasterId id="2147483685" r:id="rId17"/>
    <p:sldMasterId id="2147483686" r:id="rId18"/>
    <p:sldMasterId id="2147483687" r:id="rId19"/>
    <p:sldMasterId id="2147483689" r:id="rId20"/>
    <p:sldMasterId id="2147483690" r:id="rId21"/>
    <p:sldMasterId id="2147483691" r:id="rId22"/>
    <p:sldMasterId id="2147483692" r:id="rId23"/>
    <p:sldMasterId id="2147483695" r:id="rId24"/>
    <p:sldMasterId id="2147483696" r:id="rId25"/>
    <p:sldMasterId id="2147483697" r:id="rId26"/>
    <p:sldMasterId id="2147483698" r:id="rId27"/>
    <p:sldMasterId id="2147483699" r:id="rId28"/>
    <p:sldMasterId id="2147483700" r:id="rId29"/>
    <p:sldMasterId id="2147483701" r:id="rId30"/>
    <p:sldMasterId id="2147483702" r:id="rId31"/>
    <p:sldMasterId id="2147483703" r:id="rId32"/>
    <p:sldMasterId id="2147483704" r:id="rId33"/>
    <p:sldMasterId id="2147483705" r:id="rId34"/>
    <p:sldMasterId id="2147483706" r:id="rId35"/>
    <p:sldMasterId id="2147483707" r:id="rId36"/>
    <p:sldMasterId id="2147483710" r:id="rId37"/>
    <p:sldMasterId id="2147483711" r:id="rId38"/>
    <p:sldMasterId id="2147483715" r:id="rId39"/>
    <p:sldMasterId id="2147483716" r:id="rId40"/>
    <p:sldMasterId id="2147483717" r:id="rId41"/>
    <p:sldMasterId id="2147483718" r:id="rId42"/>
    <p:sldMasterId id="2147483722" r:id="rId43"/>
    <p:sldMasterId id="2147483723" r:id="rId44"/>
    <p:sldMasterId id="2147483724" r:id="rId45"/>
    <p:sldMasterId id="2147483725" r:id="rId46"/>
    <p:sldMasterId id="2147483726" r:id="rId47"/>
    <p:sldMasterId id="2147483727" r:id="rId48"/>
    <p:sldMasterId id="2147483728" r:id="rId49"/>
    <p:sldMasterId id="2147483729" r:id="rId50"/>
    <p:sldMasterId id="2147483730" r:id="rId51"/>
    <p:sldMasterId id="2147483731" r:id="rId52"/>
    <p:sldMasterId id="2147483733" r:id="rId53"/>
    <p:sldMasterId id="2147483734" r:id="rId54"/>
    <p:sldMasterId id="2147483735" r:id="rId55"/>
    <p:sldMasterId id="2147483738" r:id="rId56"/>
    <p:sldMasterId id="2147483739" r:id="rId57"/>
    <p:sldMasterId id="2147483740" r:id="rId58"/>
    <p:sldMasterId id="2147483741" r:id="rId59"/>
    <p:sldMasterId id="2147483742" r:id="rId60"/>
    <p:sldMasterId id="2147483743" r:id="rId61"/>
    <p:sldMasterId id="2147483744" r:id="rId62"/>
    <p:sldMasterId id="2147483745" r:id="rId63"/>
    <p:sldMasterId id="2147483747" r:id="rId64"/>
    <p:sldMasterId id="2147483749" r:id="rId65"/>
    <p:sldMasterId id="2147483751" r:id="rId66"/>
    <p:sldMasterId id="2147483752" r:id="rId67"/>
    <p:sldMasterId id="2147483753" r:id="rId68"/>
    <p:sldMasterId id="2147483755" r:id="rId69"/>
    <p:sldMasterId id="2147483756" r:id="rId70"/>
    <p:sldMasterId id="2147483757" r:id="rId71"/>
    <p:sldMasterId id="2147483758" r:id="rId72"/>
    <p:sldMasterId id="2147483759" r:id="rId73"/>
    <p:sldMasterId id="2147483760" r:id="rId74"/>
    <p:sldMasterId id="2147483761" r:id="rId75"/>
    <p:sldMasterId id="2147483762" r:id="rId76"/>
    <p:sldMasterId id="2147483765" r:id="rId77"/>
    <p:sldMasterId id="2147483766" r:id="rId78"/>
    <p:sldMasterId id="2147483767" r:id="rId79"/>
    <p:sldMasterId id="2147483768" r:id="rId80"/>
    <p:sldMasterId id="2147483769" r:id="rId81"/>
    <p:sldMasterId id="2147483770" r:id="rId82"/>
    <p:sldMasterId id="2147483771" r:id="rId83"/>
    <p:sldMasterId id="2147483773" r:id="rId84"/>
    <p:sldMasterId id="2147483774" r:id="rId85"/>
    <p:sldMasterId id="2147483775" r:id="rId86"/>
    <p:sldMasterId id="2147483776" r:id="rId87"/>
    <p:sldMasterId id="2147483777" r:id="rId88"/>
    <p:sldMasterId id="2147483778" r:id="rId89"/>
    <p:sldMasterId id="2147483779" r:id="rId90"/>
    <p:sldMasterId id="2147483780" r:id="rId91"/>
    <p:sldMasterId id="2147483781" r:id="rId92"/>
    <p:sldMasterId id="2147483782" r:id="rId93"/>
    <p:sldMasterId id="2147483783" r:id="rId94"/>
    <p:sldMasterId id="2147483784" r:id="rId95"/>
    <p:sldMasterId id="2147483785" r:id="rId96"/>
    <p:sldMasterId id="2147483786" r:id="rId97"/>
    <p:sldMasterId id="2147483787" r:id="rId98"/>
    <p:sldMasterId id="2147483788" r:id="rId99"/>
    <p:sldMasterId id="2147483789" r:id="rId100"/>
    <p:sldMasterId id="2147483790" r:id="rId101"/>
    <p:sldMasterId id="2147483793" r:id="rId102"/>
    <p:sldMasterId id="2147483794" r:id="rId103"/>
    <p:sldMasterId id="2147483795" r:id="rId104"/>
    <p:sldMasterId id="2147483796" r:id="rId105"/>
    <p:sldMasterId id="2147483797" r:id="rId106"/>
    <p:sldMasterId id="2147483798" r:id="rId107"/>
    <p:sldMasterId id="2147483799" r:id="rId108"/>
    <p:sldMasterId id="2147483803" r:id="rId109"/>
    <p:sldMasterId id="2147483804" r:id="rId110"/>
    <p:sldMasterId id="2147483805" r:id="rId111"/>
    <p:sldMasterId id="2147483807" r:id="rId112"/>
    <p:sldMasterId id="2147483808" r:id="rId113"/>
    <p:sldMasterId id="2147483809" r:id="rId114"/>
    <p:sldMasterId id="2147483813" r:id="rId115"/>
    <p:sldMasterId id="2147483814" r:id="rId116"/>
    <p:sldMasterId id="2147483815" r:id="rId117"/>
    <p:sldMasterId id="2147483823" r:id="rId118"/>
    <p:sldMasterId id="2147483825" r:id="rId119"/>
    <p:sldMasterId id="2147483826" r:id="rId120"/>
    <p:sldMasterId id="2147539820" r:id="rId121"/>
  </p:sldMasterIdLst>
  <p:notesMasterIdLst>
    <p:notesMasterId r:id="rId144"/>
  </p:notesMasterIdLst>
  <p:handoutMasterIdLst>
    <p:handoutMasterId r:id="rId145"/>
  </p:handoutMasterIdLst>
  <p:sldIdLst>
    <p:sldId id="1022" r:id="rId122"/>
    <p:sldId id="1073" r:id="rId123"/>
    <p:sldId id="1061" r:id="rId124"/>
    <p:sldId id="1089" r:id="rId125"/>
    <p:sldId id="1071" r:id="rId126"/>
    <p:sldId id="1070" r:id="rId127"/>
    <p:sldId id="1092" r:id="rId128"/>
    <p:sldId id="1067" r:id="rId129"/>
    <p:sldId id="1074" r:id="rId130"/>
    <p:sldId id="1075" r:id="rId131"/>
    <p:sldId id="1076" r:id="rId132"/>
    <p:sldId id="1078" r:id="rId133"/>
    <p:sldId id="1079" r:id="rId134"/>
    <p:sldId id="1080" r:id="rId135"/>
    <p:sldId id="1081" r:id="rId136"/>
    <p:sldId id="1082" r:id="rId137"/>
    <p:sldId id="1090" r:id="rId138"/>
    <p:sldId id="1083" r:id="rId139"/>
    <p:sldId id="1084" r:id="rId140"/>
    <p:sldId id="1085" r:id="rId141"/>
    <p:sldId id="1087" r:id="rId142"/>
    <p:sldId id="1091" r:id="rId143"/>
  </p:sldIdLst>
  <p:sldSz cx="9144000" cy="6858000" type="screen4x3"/>
  <p:notesSz cx="7010400" cy="9296400"/>
  <p:defaultTextStyle>
    <a:defPPr>
      <a:defRPr lang="fr-CA"/>
    </a:defPPr>
    <a:lvl1pPr algn="ctr" rtl="0" fontAlgn="base">
      <a:spcBef>
        <a:spcPct val="0"/>
      </a:spcBef>
      <a:spcAft>
        <a:spcPct val="0"/>
      </a:spcAft>
      <a:defRPr b="1"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b="1"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b="1"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b="1"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b="1" kern="1200">
        <a:solidFill>
          <a:schemeClr val="tx1"/>
        </a:solidFill>
        <a:latin typeface="Arial" charset="0"/>
        <a:ea typeface="ＭＳ Ｐゴシック" charset="0"/>
        <a:cs typeface="ＭＳ Ｐゴシック" charset="0"/>
      </a:defRPr>
    </a:lvl5pPr>
    <a:lvl6pPr marL="2286000" algn="l" defTabSz="457200" rtl="0" eaLnBrk="1" latinLnBrk="0" hangingPunct="1">
      <a:defRPr b="1" kern="1200">
        <a:solidFill>
          <a:schemeClr val="tx1"/>
        </a:solidFill>
        <a:latin typeface="Arial" charset="0"/>
        <a:ea typeface="ＭＳ Ｐゴシック" charset="0"/>
        <a:cs typeface="ＭＳ Ｐゴシック" charset="0"/>
      </a:defRPr>
    </a:lvl6pPr>
    <a:lvl7pPr marL="2743200" algn="l" defTabSz="457200" rtl="0" eaLnBrk="1" latinLnBrk="0" hangingPunct="1">
      <a:defRPr b="1" kern="1200">
        <a:solidFill>
          <a:schemeClr val="tx1"/>
        </a:solidFill>
        <a:latin typeface="Arial" charset="0"/>
        <a:ea typeface="ＭＳ Ｐゴシック" charset="0"/>
        <a:cs typeface="ＭＳ Ｐゴシック" charset="0"/>
      </a:defRPr>
    </a:lvl7pPr>
    <a:lvl8pPr marL="3200400" algn="l" defTabSz="457200" rtl="0" eaLnBrk="1" latinLnBrk="0" hangingPunct="1">
      <a:defRPr b="1" kern="1200">
        <a:solidFill>
          <a:schemeClr val="tx1"/>
        </a:solidFill>
        <a:latin typeface="Arial" charset="0"/>
        <a:ea typeface="ＭＳ Ｐゴシック" charset="0"/>
        <a:cs typeface="ＭＳ Ｐゴシック" charset="0"/>
      </a:defRPr>
    </a:lvl8pPr>
    <a:lvl9pPr marL="3657600" algn="l" defTabSz="457200" rtl="0" eaLnBrk="1" latinLnBrk="0" hangingPunct="1">
      <a:defRPr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0A"/>
    <a:srgbClr val="FFF305"/>
    <a:srgbClr val="FFFF66"/>
    <a:srgbClr val="C0C0C0"/>
    <a:srgbClr val="766E65"/>
    <a:srgbClr val="999889"/>
    <a:srgbClr val="B0A690"/>
    <a:srgbClr val="0091FE"/>
    <a:srgbClr val="33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47" autoAdjust="0"/>
  </p:normalViewPr>
  <p:slideViewPr>
    <p:cSldViewPr>
      <p:cViewPr>
        <p:scale>
          <a:sx n="150" d="100"/>
          <a:sy n="150" d="100"/>
        </p:scale>
        <p:origin x="-2664" y="-560"/>
      </p:cViewPr>
      <p:guideLst>
        <p:guide orient="horz" pos="2160"/>
        <p:guide pos="2880"/>
      </p:guideLst>
    </p:cSldViewPr>
  </p:slideViewPr>
  <p:notesTextViewPr>
    <p:cViewPr>
      <p:scale>
        <a:sx n="100" d="100"/>
        <a:sy n="100" d="100"/>
      </p:scale>
      <p:origin x="0" y="0"/>
    </p:cViewPr>
  </p:notesTextViewPr>
  <p:gridSpacing cx="114300" cy="1143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120" Type="http://schemas.openxmlformats.org/officeDocument/2006/relationships/slideMaster" Target="slideMasters/slideMaster120.xml"/><Relationship Id="rId121" Type="http://schemas.openxmlformats.org/officeDocument/2006/relationships/slideMaster" Target="slideMasters/slideMaster121.xml"/><Relationship Id="rId122" Type="http://schemas.openxmlformats.org/officeDocument/2006/relationships/slide" Target="slides/slide1.xml"/><Relationship Id="rId123" Type="http://schemas.openxmlformats.org/officeDocument/2006/relationships/slide" Target="slides/slide2.xml"/><Relationship Id="rId124" Type="http://schemas.openxmlformats.org/officeDocument/2006/relationships/slide" Target="slides/slide3.xml"/><Relationship Id="rId125" Type="http://schemas.openxmlformats.org/officeDocument/2006/relationships/slide" Target="slides/slide4.xml"/><Relationship Id="rId126" Type="http://schemas.openxmlformats.org/officeDocument/2006/relationships/slide" Target="slides/slide5.xml"/><Relationship Id="rId127" Type="http://schemas.openxmlformats.org/officeDocument/2006/relationships/slide" Target="slides/slide6.xml"/><Relationship Id="rId128" Type="http://schemas.openxmlformats.org/officeDocument/2006/relationships/slide" Target="slides/slide7.xml"/><Relationship Id="rId129" Type="http://schemas.openxmlformats.org/officeDocument/2006/relationships/slide" Target="slides/slide8.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90" Type="http://schemas.openxmlformats.org/officeDocument/2006/relationships/slideMaster" Target="slideMasters/slideMaster90.xml"/><Relationship Id="rId91" Type="http://schemas.openxmlformats.org/officeDocument/2006/relationships/slideMaster" Target="slideMasters/slideMaster91.xml"/><Relationship Id="rId92" Type="http://schemas.openxmlformats.org/officeDocument/2006/relationships/slideMaster" Target="slideMasters/slideMaster92.xml"/><Relationship Id="rId93" Type="http://schemas.openxmlformats.org/officeDocument/2006/relationships/slideMaster" Target="slideMasters/slideMaster93.xml"/><Relationship Id="rId94" Type="http://schemas.openxmlformats.org/officeDocument/2006/relationships/slideMaster" Target="slideMasters/slideMaster94.xml"/><Relationship Id="rId95" Type="http://schemas.openxmlformats.org/officeDocument/2006/relationships/slideMaster" Target="slideMasters/slideMaster95.xml"/><Relationship Id="rId96" Type="http://schemas.openxmlformats.org/officeDocument/2006/relationships/slideMaster" Target="slideMasters/slideMaster96.xml"/><Relationship Id="rId101" Type="http://schemas.openxmlformats.org/officeDocument/2006/relationships/slideMaster" Target="slideMasters/slideMaster101.xml"/><Relationship Id="rId102" Type="http://schemas.openxmlformats.org/officeDocument/2006/relationships/slideMaster" Target="slideMasters/slideMaster102.xml"/><Relationship Id="rId103" Type="http://schemas.openxmlformats.org/officeDocument/2006/relationships/slideMaster" Target="slideMasters/slideMaster103.xml"/><Relationship Id="rId104" Type="http://schemas.openxmlformats.org/officeDocument/2006/relationships/slideMaster" Target="slideMasters/slideMaster104.xml"/><Relationship Id="rId105" Type="http://schemas.openxmlformats.org/officeDocument/2006/relationships/slideMaster" Target="slideMasters/slideMaster105.xml"/><Relationship Id="rId106" Type="http://schemas.openxmlformats.org/officeDocument/2006/relationships/slideMaster" Target="slideMasters/slideMaster106.xml"/><Relationship Id="rId107" Type="http://schemas.openxmlformats.org/officeDocument/2006/relationships/slideMaster" Target="slideMasters/slideMaster107.xml"/><Relationship Id="rId108" Type="http://schemas.openxmlformats.org/officeDocument/2006/relationships/slideMaster" Target="slideMasters/slideMaster108.xml"/><Relationship Id="rId109" Type="http://schemas.openxmlformats.org/officeDocument/2006/relationships/slideMaster" Target="slideMasters/slideMaster109.xml"/><Relationship Id="rId97" Type="http://schemas.openxmlformats.org/officeDocument/2006/relationships/slideMaster" Target="slideMasters/slideMaster97.xml"/><Relationship Id="rId98" Type="http://schemas.openxmlformats.org/officeDocument/2006/relationships/slideMaster" Target="slideMasters/slideMaster98.xml"/><Relationship Id="rId99" Type="http://schemas.openxmlformats.org/officeDocument/2006/relationships/slideMaster" Target="slideMasters/slideMaster99.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00" Type="http://schemas.openxmlformats.org/officeDocument/2006/relationships/slideMaster" Target="slideMasters/slideMaster100.xml"/><Relationship Id="rId150"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70" Type="http://schemas.openxmlformats.org/officeDocument/2006/relationships/slideMaster" Target="slideMasters/slideMaster70.xml"/><Relationship Id="rId71" Type="http://schemas.openxmlformats.org/officeDocument/2006/relationships/slideMaster" Target="slideMasters/slideMaster71.xml"/><Relationship Id="rId72" Type="http://schemas.openxmlformats.org/officeDocument/2006/relationships/slideMaster" Target="slideMasters/slideMaster72.xml"/><Relationship Id="rId73" Type="http://schemas.openxmlformats.org/officeDocument/2006/relationships/slideMaster" Target="slideMasters/slideMaster73.xml"/><Relationship Id="rId74" Type="http://schemas.openxmlformats.org/officeDocument/2006/relationships/slideMaster" Target="slideMasters/slideMaster74.xml"/><Relationship Id="rId75" Type="http://schemas.openxmlformats.org/officeDocument/2006/relationships/slideMaster" Target="slideMasters/slideMaster75.xml"/><Relationship Id="rId76" Type="http://schemas.openxmlformats.org/officeDocument/2006/relationships/slideMaster" Target="slideMasters/slideMaster76.xml"/><Relationship Id="rId77" Type="http://schemas.openxmlformats.org/officeDocument/2006/relationships/slideMaster" Target="slideMasters/slideMaster77.xml"/><Relationship Id="rId78" Type="http://schemas.openxmlformats.org/officeDocument/2006/relationships/slideMaster" Target="slideMasters/slideMaster78.xml"/><Relationship Id="rId79" Type="http://schemas.openxmlformats.org/officeDocument/2006/relationships/slideMaster" Target="slideMasters/slideMaster79.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30" Type="http://schemas.openxmlformats.org/officeDocument/2006/relationships/slide" Target="slides/slide9.xml"/><Relationship Id="rId131" Type="http://schemas.openxmlformats.org/officeDocument/2006/relationships/slide" Target="slides/slide10.xml"/><Relationship Id="rId132" Type="http://schemas.openxmlformats.org/officeDocument/2006/relationships/slide" Target="slides/slide11.xml"/><Relationship Id="rId133" Type="http://schemas.openxmlformats.org/officeDocument/2006/relationships/slide" Target="slides/slide12.xml"/><Relationship Id="rId134" Type="http://schemas.openxmlformats.org/officeDocument/2006/relationships/slide" Target="slides/slide13.xml"/><Relationship Id="rId135" Type="http://schemas.openxmlformats.org/officeDocument/2006/relationships/slide" Target="slides/slide14.xml"/><Relationship Id="rId136" Type="http://schemas.openxmlformats.org/officeDocument/2006/relationships/slide" Target="slides/slide15.xml"/><Relationship Id="rId137" Type="http://schemas.openxmlformats.org/officeDocument/2006/relationships/slide" Target="slides/slide16.xml"/><Relationship Id="rId138" Type="http://schemas.openxmlformats.org/officeDocument/2006/relationships/slide" Target="slides/slide17.xml"/><Relationship Id="rId13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10" Type="http://schemas.openxmlformats.org/officeDocument/2006/relationships/slideMaster" Target="slideMasters/slideMaster110.xml"/><Relationship Id="rId111" Type="http://schemas.openxmlformats.org/officeDocument/2006/relationships/slideMaster" Target="slideMasters/slideMaster111.xml"/><Relationship Id="rId112" Type="http://schemas.openxmlformats.org/officeDocument/2006/relationships/slideMaster" Target="slideMasters/slideMaster112.xml"/><Relationship Id="rId113" Type="http://schemas.openxmlformats.org/officeDocument/2006/relationships/slideMaster" Target="slideMasters/slideMaster113.xml"/><Relationship Id="rId114" Type="http://schemas.openxmlformats.org/officeDocument/2006/relationships/slideMaster" Target="slideMasters/slideMaster114.xml"/><Relationship Id="rId115" Type="http://schemas.openxmlformats.org/officeDocument/2006/relationships/slideMaster" Target="slideMasters/slideMaster115.xml"/><Relationship Id="rId116" Type="http://schemas.openxmlformats.org/officeDocument/2006/relationships/slideMaster" Target="slideMasters/slideMaster116.xml"/><Relationship Id="rId117" Type="http://schemas.openxmlformats.org/officeDocument/2006/relationships/slideMaster" Target="slideMasters/slideMaster117.xml"/><Relationship Id="rId118" Type="http://schemas.openxmlformats.org/officeDocument/2006/relationships/slideMaster" Target="slideMasters/slideMaster118.xml"/><Relationship Id="rId119" Type="http://schemas.openxmlformats.org/officeDocument/2006/relationships/slideMaster" Target="slideMasters/slideMaster1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slideMaster" Target="slideMasters/slideMaster80.xml"/><Relationship Id="rId81" Type="http://schemas.openxmlformats.org/officeDocument/2006/relationships/slideMaster" Target="slideMasters/slideMaster81.xml"/><Relationship Id="rId82" Type="http://schemas.openxmlformats.org/officeDocument/2006/relationships/slideMaster" Target="slideMasters/slideMaster82.xml"/><Relationship Id="rId83" Type="http://schemas.openxmlformats.org/officeDocument/2006/relationships/slideMaster" Target="slideMasters/slideMaster83.xml"/><Relationship Id="rId84" Type="http://schemas.openxmlformats.org/officeDocument/2006/relationships/slideMaster" Target="slideMasters/slideMaster84.xml"/><Relationship Id="rId85" Type="http://schemas.openxmlformats.org/officeDocument/2006/relationships/slideMaster" Target="slideMasters/slideMaster85.xml"/><Relationship Id="rId86" Type="http://schemas.openxmlformats.org/officeDocument/2006/relationships/slideMaster" Target="slideMasters/slideMaster86.xml"/><Relationship Id="rId87" Type="http://schemas.openxmlformats.org/officeDocument/2006/relationships/slideMaster" Target="slideMasters/slideMaster87.xml"/><Relationship Id="rId88" Type="http://schemas.openxmlformats.org/officeDocument/2006/relationships/slideMaster" Target="slideMasters/slideMaster88.xml"/><Relationship Id="rId89" Type="http://schemas.openxmlformats.org/officeDocument/2006/relationships/slideMaster" Target="slideMasters/slideMaster89.xml"/><Relationship Id="rId140" Type="http://schemas.openxmlformats.org/officeDocument/2006/relationships/slide" Target="slides/slide19.xml"/><Relationship Id="rId141" Type="http://schemas.openxmlformats.org/officeDocument/2006/relationships/slide" Target="slides/slide20.xml"/><Relationship Id="rId142" Type="http://schemas.openxmlformats.org/officeDocument/2006/relationships/slide" Target="slides/slide21.xml"/><Relationship Id="rId143" Type="http://schemas.openxmlformats.org/officeDocument/2006/relationships/slide" Target="slides/slide22.xml"/><Relationship Id="rId144" Type="http://schemas.openxmlformats.org/officeDocument/2006/relationships/notesMaster" Target="notesMasters/notesMaster1.xml"/><Relationship Id="rId145" Type="http://schemas.openxmlformats.org/officeDocument/2006/relationships/handoutMaster" Target="handoutMasters/handoutMaster1.xml"/><Relationship Id="rId146" Type="http://schemas.openxmlformats.org/officeDocument/2006/relationships/printerSettings" Target="printerSettings/printerSettings1.bin"/><Relationship Id="rId147" Type="http://schemas.openxmlformats.org/officeDocument/2006/relationships/presProps" Target="presProps.xml"/><Relationship Id="rId148" Type="http://schemas.openxmlformats.org/officeDocument/2006/relationships/viewProps" Target="viewProps.xml"/><Relationship Id="rId14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b="0">
                <a:latin typeface="Arial" charset="0"/>
                <a:ea typeface="ＭＳ Ｐゴシック" charset="-128"/>
                <a:cs typeface="+mn-cs"/>
              </a:defRPr>
            </a:lvl1pPr>
          </a:lstStyle>
          <a:p>
            <a:pPr>
              <a:defRPr/>
            </a:pPr>
            <a:endParaRPr lang="fr-CA"/>
          </a:p>
        </p:txBody>
      </p:sp>
      <p:sp>
        <p:nvSpPr>
          <p:cNvPr id="11267"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b="0">
                <a:latin typeface="Arial" charset="0"/>
                <a:ea typeface="ＭＳ Ｐゴシック" charset="-128"/>
                <a:cs typeface="+mn-cs"/>
              </a:defRPr>
            </a:lvl1pPr>
          </a:lstStyle>
          <a:p>
            <a:pPr>
              <a:defRPr/>
            </a:pPr>
            <a:endParaRPr lang="fr-CA"/>
          </a:p>
        </p:txBody>
      </p:sp>
      <p:sp>
        <p:nvSpPr>
          <p:cNvPr id="11268"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b="0">
                <a:latin typeface="Arial" charset="0"/>
                <a:ea typeface="ＭＳ Ｐゴシック" charset="-128"/>
                <a:cs typeface="+mn-cs"/>
              </a:defRPr>
            </a:lvl1pPr>
          </a:lstStyle>
          <a:p>
            <a:pPr>
              <a:defRPr/>
            </a:pPr>
            <a:endParaRPr lang="fr-CA"/>
          </a:p>
        </p:txBody>
      </p:sp>
      <p:sp>
        <p:nvSpPr>
          <p:cNvPr id="11269"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b="0"/>
            </a:lvl1pPr>
          </a:lstStyle>
          <a:p>
            <a:fld id="{598E0334-A233-F640-BB11-A09FCC9A089D}" type="slidenum">
              <a:rPr lang="fr-CA"/>
              <a:pPr/>
              <a:t>‹#›</a:t>
            </a:fld>
            <a:endParaRPr lang="fr-CA"/>
          </a:p>
        </p:txBody>
      </p:sp>
    </p:spTree>
    <p:extLst>
      <p:ext uri="{BB962C8B-B14F-4D97-AF65-F5344CB8AC3E}">
        <p14:creationId xmlns:p14="http://schemas.microsoft.com/office/powerpoint/2010/main" val="2558065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b="0">
                <a:latin typeface="Arial" charset="0"/>
                <a:ea typeface="ＭＳ Ｐゴシック" charset="-128"/>
                <a:cs typeface="+mn-cs"/>
              </a:defRPr>
            </a:lvl1pPr>
          </a:lstStyle>
          <a:p>
            <a:pPr>
              <a:defRPr/>
            </a:pPr>
            <a:endParaRPr lang="fr-CA"/>
          </a:p>
        </p:txBody>
      </p:sp>
      <p:sp>
        <p:nvSpPr>
          <p:cNvPr id="307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b="0">
                <a:latin typeface="Arial" charset="0"/>
                <a:ea typeface="ＭＳ Ｐゴシック" charset="-128"/>
                <a:cs typeface="+mn-cs"/>
              </a:defRPr>
            </a:lvl1pPr>
          </a:lstStyle>
          <a:p>
            <a:pPr>
              <a:defRPr/>
            </a:pPr>
            <a:endParaRPr lang="fr-CA"/>
          </a:p>
        </p:txBody>
      </p:sp>
      <p:sp>
        <p:nvSpPr>
          <p:cNvPr id="160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b="0">
                <a:latin typeface="Arial" charset="0"/>
                <a:ea typeface="ＭＳ Ｐゴシック" charset="-128"/>
                <a:cs typeface="+mn-cs"/>
              </a:defRPr>
            </a:lvl1pPr>
          </a:lstStyle>
          <a:p>
            <a:pPr>
              <a:defRPr/>
            </a:pPr>
            <a:endParaRPr lang="fr-CA"/>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b="0"/>
            </a:lvl1pPr>
          </a:lstStyle>
          <a:p>
            <a:fld id="{FA13B319-E19C-D747-8F1C-FA50AB59A8A1}" type="slidenum">
              <a:rPr lang="fr-CA"/>
              <a:pPr/>
              <a:t>‹#›</a:t>
            </a:fld>
            <a:endParaRPr lang="fr-CA"/>
          </a:p>
        </p:txBody>
      </p:sp>
    </p:spTree>
    <p:extLst>
      <p:ext uri="{BB962C8B-B14F-4D97-AF65-F5344CB8AC3E}">
        <p14:creationId xmlns:p14="http://schemas.microsoft.com/office/powerpoint/2010/main" val="233623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Espace réservé de l'image des diapositives 1"/>
          <p:cNvSpPr>
            <a:spLocks noGrp="1" noRot="1" noChangeAspect="1" noTextEdit="1"/>
          </p:cNvSpPr>
          <p:nvPr>
            <p:ph type="sldImg"/>
          </p:nvPr>
        </p:nvSpPr>
        <p:spPr>
          <a:ln/>
        </p:spPr>
      </p:sp>
      <p:sp>
        <p:nvSpPr>
          <p:cNvPr id="161795" name="Espace réservé des commentaires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fr-CA">
                <a:cs typeface="+mn-cs"/>
              </a:rPr>
              <a:t>Hi and welcome to the Website PHH2.</a:t>
            </a:r>
          </a:p>
        </p:txBody>
      </p:sp>
      <p:sp>
        <p:nvSpPr>
          <p:cNvPr id="161796" name="Espace réservé du numéro de diapositive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76942659-E438-7849-981A-409AE650188D}" type="slidenum">
              <a:rPr lang="fr-CA"/>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The third element is the quality of the content. Not only the quantity - although it is true that you need a minimum of content on your pages -  but it is also about how well the content conveys your messages to the website visitor. </a:t>
            </a:r>
          </a:p>
          <a:p>
            <a:endParaRPr lang="fr-CA"/>
          </a:p>
          <a:p>
            <a:r>
              <a:rPr lang="fr-CA"/>
              <a:t>Does the content respond to their questions, problems or needs? If someone is searching for a transport driver course (like in this example), they want to know about tuition, if they qualify for the course, etc. , whether they can attend a virtual classroom. Make sure the content is focussed on your potential customer,  not just a resume of how long you have been in business and how great your product is.</a:t>
            </a:r>
          </a:p>
          <a:p>
            <a:endParaRPr lang="fr-CA"/>
          </a:p>
          <a:p>
            <a:r>
              <a:rPr lang="fr-CA"/>
              <a:t>Also make sure that it is easy to contact you so that if they want to call you now, they don’t have to click on 5 pages to find your phone number.</a:t>
            </a:r>
            <a:endParaRPr lang="en-CA"/>
          </a:p>
        </p:txBody>
      </p:sp>
      <p:sp>
        <p:nvSpPr>
          <p:cNvPr id="17101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04100856-AB88-284B-8D2B-95027E225FB1}" type="slidenum">
              <a:rPr lang="fr-CA"/>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The fourth element is the ease of navigation throughout your site – back and forth between pages. The information needs to be organized in subjects and sub-subjects. The navigation has to be structured and easy to understand. A navigation menu must be present on every page and allow visitors to easily go back and forth between the pages.</a:t>
            </a:r>
            <a:endParaRPr lang="en-CA"/>
          </a:p>
        </p:txBody>
      </p:sp>
      <p:sp>
        <p:nvSpPr>
          <p:cNvPr id="17203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0710BE38-7A5A-BB49-8A06-6F9A516A5E65}" type="slidenum">
              <a:rPr lang="fr-CA"/>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The fifth element to look at is what elements are present to build trust. A good website should have pictures of the business and staff when relevant. Or a list of awards or accrediations. </a:t>
            </a:r>
          </a:p>
          <a:p>
            <a:endParaRPr lang="fr-CA"/>
          </a:p>
          <a:p>
            <a:r>
              <a:rPr lang="fr-CA"/>
              <a:t>In this example, you can see the dentist and the clinic and the qualifications. You get a good sense of their professionalism and it makes you want to go there. </a:t>
            </a:r>
          </a:p>
          <a:p>
            <a:endParaRPr lang="fr-CA"/>
          </a:p>
          <a:p>
            <a:r>
              <a:rPr lang="fr-CA"/>
              <a:t>In this case, the only thing the owner could do is also add testimonials from satisfied clients to confirm what he has already established. This just shows that even really good websites can always be improved…</a:t>
            </a:r>
            <a:endParaRPr lang="en-CA"/>
          </a:p>
        </p:txBody>
      </p:sp>
      <p:sp>
        <p:nvSpPr>
          <p:cNvPr id="17306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0778D840-0D75-854A-94F2-32A0EF4DE59C}" type="slidenum">
              <a:rPr lang="fr-CA"/>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The sixth element is making sure your site is engaging and interactive. Visitors like demonstrations and like to have control. This website has a video and also big buttons at the bottom where visitors can click to find more information. The experience remains simple but also interactive and interesting. </a:t>
            </a:r>
            <a:endParaRPr lang="en-CA"/>
          </a:p>
        </p:txBody>
      </p:sp>
      <p:sp>
        <p:nvSpPr>
          <p:cNvPr id="17408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0BD1C842-214A-5E44-AF61-7CF5C873EB99}" type="slidenum">
              <a:rPr lang="fr-CA"/>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Seventh - Good use of calls to action is key to website success. You can have the most appealing website with the best content but if you can’t convert your visitors into buyers, your website won’t bring you any return on investment.</a:t>
            </a:r>
          </a:p>
          <a:p>
            <a:endParaRPr lang="fr-CA"/>
          </a:p>
          <a:p>
            <a:r>
              <a:rPr lang="fr-CA"/>
              <a:t>This child care website is a really good example of well-used calls to actions. They are consistent and action oriented i.e. enroll your child today.</a:t>
            </a:r>
          </a:p>
          <a:p>
            <a:endParaRPr lang="fr-CA"/>
          </a:p>
          <a:p>
            <a:r>
              <a:rPr lang="fr-CA"/>
              <a:t>Calls to action should be present on every page!</a:t>
            </a:r>
            <a:endParaRPr lang="en-CA"/>
          </a:p>
        </p:txBody>
      </p:sp>
      <p:sp>
        <p:nvSpPr>
          <p:cNvPr id="17510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99C43FF4-DB51-F049-A7F7-45E2328D7518}" type="slidenum">
              <a:rPr lang="fr-CA"/>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Eighth - A good mobile version is one that was developed expressly for the mobile users. It doesn’t just mean being able to access a website on a mobile device. You can do that with any website – but if it’s not optimized for mobile it will be very difficult or impossible to see or navigate. </a:t>
            </a:r>
          </a:p>
          <a:p>
            <a:r>
              <a:rPr lang="fr-CA"/>
              <a:t>Having a mobile version of your website means it is designed to be easy to navigate on a smartphone and is focused on clicks-to-action. Mobile users need to find what they are looking for quickly and easily.</a:t>
            </a:r>
            <a:endParaRPr lang="en-CA"/>
          </a:p>
        </p:txBody>
      </p:sp>
      <p:sp>
        <p:nvSpPr>
          <p:cNvPr id="17613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390899EA-26AE-0746-9CD0-763DAAB7F0E0}" type="slidenum">
              <a:rPr lang="fr-CA"/>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And last but not least – a good website is SEO friendly. In other words it is designed to be easily read by search engines</a:t>
            </a:r>
          </a:p>
          <a:p>
            <a:endParaRPr lang="fr-CA"/>
          </a:p>
          <a:p>
            <a:r>
              <a:rPr lang="fr-CA"/>
              <a:t>You can use the SEO tool to get a more in-depth anaylsis of the opportunties for improvement to a website’s SEO.  </a:t>
            </a:r>
          </a:p>
          <a:p>
            <a:endParaRPr lang="fr-CA"/>
          </a:p>
          <a:p>
            <a:r>
              <a:rPr lang="fr-CA"/>
              <a:t>Don’t forget! A good website is not only one that is SEO friendly or even SEO optimized. It is the combination of SEO and User Experience that makes a website solution a good one as we saw earlier…</a:t>
            </a:r>
            <a:endParaRPr lang="en-CA"/>
          </a:p>
        </p:txBody>
      </p:sp>
      <p:sp>
        <p:nvSpPr>
          <p:cNvPr id="17715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D7ED3EFA-3DD1-FB44-B4D9-88B62017F7C3}" type="slidenum">
              <a:rPr lang="fr-CA"/>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Many tools are available to analyse SEO factors as they are technical components that are easy to assess.</a:t>
            </a:r>
          </a:p>
          <a:p>
            <a:endParaRPr lang="fr-CA"/>
          </a:p>
          <a:p>
            <a:r>
              <a:rPr lang="fr-CA"/>
              <a:t>User expererience cannot be assessed through a tool. Only a human can spend time looking at all elements of a website and evaluate how easy or difficult is is to navigate, whether or not it gives him what he is looking for, judge if the business is credible, etc.</a:t>
            </a:r>
            <a:endParaRPr lang="en-CA"/>
          </a:p>
        </p:txBody>
      </p:sp>
      <p:sp>
        <p:nvSpPr>
          <p:cNvPr id="17818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AEA20F5C-238A-E14D-B165-ECD84FE7E232}" type="slidenum">
              <a:rPr lang="fr-CA"/>
              <a:pPr/>
              <a:t>17</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After seeing all the elements that make a good website, we developed this simplified user-friendly tool based on the Website Analysis tool used by Mediative to assess a website. </a:t>
            </a:r>
          </a:p>
          <a:p>
            <a:endParaRPr lang="fr-CA"/>
          </a:p>
          <a:p>
            <a:r>
              <a:rPr lang="fr-CA"/>
              <a:t>You will find every category we just reviewed in this Grid. And a place to check off the elements that you find for your advertiser’s website</a:t>
            </a:r>
            <a:endParaRPr lang="en-CA"/>
          </a:p>
        </p:txBody>
      </p:sp>
      <p:sp>
        <p:nvSpPr>
          <p:cNvPr id="17920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2F806ABA-A6F2-134C-8D2C-17888802D8E5}" type="slidenum">
              <a:rPr lang="fr-CA"/>
              <a:pPr/>
              <a:t>18</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fr-CA" dirty="0" smtClean="0">
                <a:ea typeface="+mn-ea"/>
                <a:cs typeface="+mn-cs"/>
              </a:rPr>
              <a:t>So </a:t>
            </a:r>
            <a:r>
              <a:rPr lang="fr-CA" dirty="0" err="1" smtClean="0">
                <a:ea typeface="+mn-ea"/>
                <a:cs typeface="+mn-cs"/>
              </a:rPr>
              <a:t>why</a:t>
            </a:r>
            <a:r>
              <a:rPr lang="fr-CA" dirty="0" smtClean="0">
                <a:ea typeface="+mn-ea"/>
                <a:cs typeface="+mn-cs"/>
              </a:rPr>
              <a:t> </a:t>
            </a:r>
            <a:r>
              <a:rPr lang="fr-CA" dirty="0" err="1" smtClean="0">
                <a:ea typeface="+mn-ea"/>
                <a:cs typeface="+mn-cs"/>
              </a:rPr>
              <a:t>should</a:t>
            </a:r>
            <a:r>
              <a:rPr lang="fr-CA" dirty="0" smtClean="0">
                <a:ea typeface="+mn-ea"/>
                <a:cs typeface="+mn-cs"/>
              </a:rPr>
              <a:t> I use the </a:t>
            </a:r>
            <a:r>
              <a:rPr lang="fr-CA" dirty="0" err="1" smtClean="0">
                <a:ea typeface="+mn-ea"/>
                <a:cs typeface="+mn-cs"/>
              </a:rPr>
              <a:t>Grid</a:t>
            </a:r>
            <a:r>
              <a:rPr lang="fr-CA" dirty="0" smtClean="0">
                <a:ea typeface="+mn-ea"/>
                <a:cs typeface="+mn-cs"/>
              </a:rPr>
              <a:t>?</a:t>
            </a:r>
          </a:p>
          <a:p>
            <a:pPr marL="171450" indent="-171450">
              <a:spcBef>
                <a:spcPts val="600"/>
              </a:spcBef>
              <a:buFont typeface="Arial" panose="020B0604020202020204" pitchFamily="34" charset="0"/>
              <a:buChar char="•"/>
              <a:defRPr/>
            </a:pPr>
            <a:r>
              <a:rPr lang="en-CA" dirty="0" smtClean="0">
                <a:ea typeface="+mn-ea"/>
                <a:cs typeface="+mn-cs"/>
              </a:rPr>
              <a:t>To help you </a:t>
            </a:r>
            <a:r>
              <a:rPr lang="en-CA" b="1" dirty="0" smtClean="0">
                <a:ea typeface="+mn-ea"/>
                <a:cs typeface="+mn-cs"/>
              </a:rPr>
              <a:t>identify opportunities for improvements </a:t>
            </a:r>
            <a:r>
              <a:rPr lang="en-CA" dirty="0" smtClean="0">
                <a:ea typeface="+mn-ea"/>
                <a:cs typeface="+mn-cs"/>
              </a:rPr>
              <a:t>on any website</a:t>
            </a:r>
          </a:p>
          <a:p>
            <a:pPr marL="171450" indent="-171450">
              <a:spcBef>
                <a:spcPts val="600"/>
              </a:spcBef>
              <a:buFont typeface="Arial" panose="020B0604020202020204" pitchFamily="34" charset="0"/>
              <a:buChar char="•"/>
              <a:defRPr/>
            </a:pPr>
            <a:r>
              <a:rPr lang="en-CA" dirty="0" smtClean="0">
                <a:ea typeface="+mn-ea"/>
                <a:cs typeface="+mn-cs"/>
              </a:rPr>
              <a:t>To </a:t>
            </a:r>
            <a:r>
              <a:rPr lang="en-CA" b="1" dirty="0" smtClean="0">
                <a:ea typeface="+mn-ea"/>
                <a:cs typeface="+mn-cs"/>
              </a:rPr>
              <a:t>learn what to look for </a:t>
            </a:r>
            <a:r>
              <a:rPr lang="en-CA" dirty="0" smtClean="0">
                <a:ea typeface="+mn-ea"/>
                <a:cs typeface="+mn-cs"/>
              </a:rPr>
              <a:t>when analysing a website</a:t>
            </a:r>
          </a:p>
          <a:p>
            <a:pPr marL="171450" indent="-171450">
              <a:spcBef>
                <a:spcPts val="600"/>
              </a:spcBef>
              <a:buFont typeface="Arial" panose="020B0604020202020204" pitchFamily="34" charset="0"/>
              <a:buChar char="•"/>
              <a:defRPr/>
            </a:pPr>
            <a:r>
              <a:rPr lang="en-CA" dirty="0" smtClean="0">
                <a:ea typeface="+mn-ea"/>
                <a:cs typeface="+mn-cs"/>
              </a:rPr>
              <a:t>To </a:t>
            </a:r>
            <a:r>
              <a:rPr lang="en-CA" b="1" dirty="0" smtClean="0">
                <a:ea typeface="+mn-ea"/>
                <a:cs typeface="+mn-cs"/>
              </a:rPr>
              <a:t>document</a:t>
            </a:r>
            <a:r>
              <a:rPr lang="en-CA" dirty="0" smtClean="0">
                <a:ea typeface="+mn-ea"/>
                <a:cs typeface="+mn-cs"/>
              </a:rPr>
              <a:t> what you would like to point out to your customer</a:t>
            </a:r>
          </a:p>
          <a:p>
            <a:pPr>
              <a:spcBef>
                <a:spcPts val="600"/>
              </a:spcBef>
              <a:buFont typeface="Arial" panose="020B0604020202020204" pitchFamily="34" charset="0"/>
              <a:buNone/>
              <a:defRPr/>
            </a:pPr>
            <a:endParaRPr lang="en-CA" dirty="0" smtClean="0">
              <a:ea typeface="+mn-ea"/>
              <a:cs typeface="+mn-cs"/>
            </a:endParaRPr>
          </a:p>
          <a:p>
            <a:pPr>
              <a:spcBef>
                <a:spcPts val="600"/>
              </a:spcBef>
              <a:defRPr/>
            </a:pPr>
            <a:r>
              <a:rPr lang="en-CA" sz="1000" b="1" dirty="0" smtClean="0">
                <a:cs typeface="+mn-cs"/>
              </a:rPr>
              <a:t>What should I use it for?</a:t>
            </a:r>
          </a:p>
          <a:p>
            <a:pPr>
              <a:spcBef>
                <a:spcPts val="600"/>
              </a:spcBef>
              <a:defRPr/>
            </a:pPr>
            <a:r>
              <a:rPr lang="en-CA" dirty="0" smtClean="0">
                <a:cs typeface="+mn-cs"/>
              </a:rPr>
              <a:t>To demonstrate </a:t>
            </a:r>
            <a:r>
              <a:rPr lang="en-CA" b="1" dirty="0" smtClean="0">
                <a:cs typeface="+mn-cs"/>
              </a:rPr>
              <a:t>opportunities to improve their current website </a:t>
            </a:r>
            <a:r>
              <a:rPr lang="en-CA" dirty="0" smtClean="0">
                <a:cs typeface="+mn-cs"/>
              </a:rPr>
              <a:t>and to </a:t>
            </a:r>
            <a:r>
              <a:rPr lang="en-CA" b="1" dirty="0" smtClean="0">
                <a:cs typeface="+mn-cs"/>
              </a:rPr>
              <a:t>demonstrate your professionalism</a:t>
            </a:r>
          </a:p>
          <a:p>
            <a:pPr>
              <a:spcBef>
                <a:spcPts val="600"/>
              </a:spcBef>
              <a:defRPr/>
            </a:pPr>
            <a:r>
              <a:rPr lang="en-CA" dirty="0" smtClean="0">
                <a:cs typeface="+mn-cs"/>
              </a:rPr>
              <a:t>For YPG website renewals</a:t>
            </a:r>
          </a:p>
          <a:p>
            <a:pPr>
              <a:spcBef>
                <a:spcPts val="600"/>
              </a:spcBef>
              <a:defRPr/>
            </a:pPr>
            <a:r>
              <a:rPr lang="en-CA" dirty="0" smtClean="0">
                <a:cs typeface="+mn-cs"/>
              </a:rPr>
              <a:t>For YPG Website upgrades </a:t>
            </a:r>
          </a:p>
          <a:p>
            <a:pPr>
              <a:spcBef>
                <a:spcPts val="600"/>
              </a:spcBef>
              <a:defRPr/>
            </a:pPr>
            <a:r>
              <a:rPr lang="en-CA" dirty="0" smtClean="0">
                <a:cs typeface="+mn-cs"/>
              </a:rPr>
              <a:t>For advertiser with a </a:t>
            </a:r>
            <a:r>
              <a:rPr lang="en-CA" b="1" dirty="0" smtClean="0">
                <a:cs typeface="+mn-cs"/>
              </a:rPr>
              <a:t>non-YPG website (good or bad website)</a:t>
            </a:r>
            <a:endParaRPr lang="en-CA" dirty="0" smtClean="0">
              <a:cs typeface="+mn-cs"/>
            </a:endParaRPr>
          </a:p>
          <a:p>
            <a:pPr>
              <a:defRPr/>
            </a:pPr>
            <a:endParaRPr lang="fr-CA" sz="1050" b="1" dirty="0" smtClean="0">
              <a:cs typeface="+mn-cs"/>
            </a:endParaRPr>
          </a:p>
          <a:p>
            <a:pPr>
              <a:defRPr/>
            </a:pPr>
            <a:r>
              <a:rPr lang="fr-CA" dirty="0" smtClean="0">
                <a:cs typeface="+mn-cs"/>
              </a:rPr>
              <a:t>So </a:t>
            </a:r>
            <a:r>
              <a:rPr lang="fr-CA" dirty="0" err="1" smtClean="0">
                <a:cs typeface="+mn-cs"/>
              </a:rPr>
              <a:t>why</a:t>
            </a:r>
            <a:r>
              <a:rPr lang="fr-CA" dirty="0" smtClean="0">
                <a:cs typeface="+mn-cs"/>
              </a:rPr>
              <a:t> </a:t>
            </a:r>
            <a:r>
              <a:rPr lang="fr-CA" dirty="0" err="1" smtClean="0">
                <a:cs typeface="+mn-cs"/>
              </a:rPr>
              <a:t>should</a:t>
            </a:r>
            <a:r>
              <a:rPr lang="fr-CA" dirty="0" smtClean="0">
                <a:cs typeface="+mn-cs"/>
              </a:rPr>
              <a:t> </a:t>
            </a:r>
            <a:r>
              <a:rPr lang="fr-CA" dirty="0" err="1" smtClean="0">
                <a:cs typeface="+mn-cs"/>
              </a:rPr>
              <a:t>you</a:t>
            </a:r>
            <a:r>
              <a:rPr lang="fr-CA" dirty="0" smtClean="0">
                <a:cs typeface="+mn-cs"/>
              </a:rPr>
              <a:t> </a:t>
            </a:r>
            <a:r>
              <a:rPr lang="fr-CA" dirty="0" err="1" smtClean="0">
                <a:cs typeface="+mn-cs"/>
              </a:rPr>
              <a:t>present</a:t>
            </a:r>
            <a:r>
              <a:rPr lang="fr-CA" dirty="0" smtClean="0">
                <a:cs typeface="+mn-cs"/>
              </a:rPr>
              <a:t> the </a:t>
            </a:r>
            <a:r>
              <a:rPr lang="fr-CA" dirty="0" err="1" smtClean="0">
                <a:cs typeface="+mn-cs"/>
              </a:rPr>
              <a:t>Grid</a:t>
            </a:r>
            <a:r>
              <a:rPr lang="fr-CA" dirty="0" smtClean="0">
                <a:cs typeface="+mn-cs"/>
              </a:rPr>
              <a:t> to </a:t>
            </a:r>
            <a:r>
              <a:rPr lang="fr-CA" dirty="0" err="1" smtClean="0">
                <a:cs typeface="+mn-cs"/>
              </a:rPr>
              <a:t>someone</a:t>
            </a:r>
            <a:r>
              <a:rPr lang="fr-CA" dirty="0" smtClean="0">
                <a:cs typeface="+mn-cs"/>
              </a:rPr>
              <a:t> </a:t>
            </a:r>
            <a:r>
              <a:rPr lang="fr-CA" dirty="0" err="1" smtClean="0">
                <a:cs typeface="+mn-cs"/>
              </a:rPr>
              <a:t>with</a:t>
            </a:r>
            <a:r>
              <a:rPr lang="fr-CA" dirty="0" smtClean="0">
                <a:cs typeface="+mn-cs"/>
              </a:rPr>
              <a:t> a good </a:t>
            </a:r>
            <a:r>
              <a:rPr lang="fr-CA" dirty="0" err="1" smtClean="0">
                <a:cs typeface="+mn-cs"/>
              </a:rPr>
              <a:t>website</a:t>
            </a:r>
            <a:r>
              <a:rPr lang="fr-CA" dirty="0" smtClean="0">
                <a:cs typeface="+mn-cs"/>
              </a:rPr>
              <a:t>?</a:t>
            </a:r>
          </a:p>
          <a:p>
            <a:pPr marL="171450" indent="-171450">
              <a:buFont typeface="Arial" panose="020B0604020202020204" pitchFamily="34" charset="0"/>
              <a:buChar char="•"/>
              <a:defRPr/>
            </a:pPr>
            <a:r>
              <a:rPr lang="fr-CA" dirty="0" smtClean="0">
                <a:cs typeface="+mn-cs"/>
              </a:rPr>
              <a:t>Show </a:t>
            </a:r>
            <a:r>
              <a:rPr lang="fr-CA" dirty="0" err="1" smtClean="0">
                <a:cs typeface="+mn-cs"/>
              </a:rPr>
              <a:t>professionalism</a:t>
            </a:r>
            <a:r>
              <a:rPr lang="fr-CA" dirty="0" smtClean="0">
                <a:cs typeface="+mn-cs"/>
              </a:rPr>
              <a:t> ex. </a:t>
            </a:r>
            <a:r>
              <a:rPr lang="fr-CA" dirty="0" err="1" smtClean="0">
                <a:cs typeface="+mn-cs"/>
              </a:rPr>
              <a:t>dentist</a:t>
            </a:r>
            <a:r>
              <a:rPr lang="fr-CA" dirty="0" smtClean="0">
                <a:cs typeface="+mn-cs"/>
              </a:rPr>
              <a:t> site </a:t>
            </a:r>
            <a:r>
              <a:rPr lang="fr-CA" dirty="0" err="1" smtClean="0">
                <a:cs typeface="+mn-cs"/>
              </a:rPr>
              <a:t>with</a:t>
            </a:r>
            <a:r>
              <a:rPr lang="fr-CA" dirty="0" smtClean="0">
                <a:cs typeface="+mn-cs"/>
              </a:rPr>
              <a:t> testimonial </a:t>
            </a:r>
            <a:r>
              <a:rPr lang="fr-CA" dirty="0" err="1" smtClean="0">
                <a:cs typeface="+mn-cs"/>
              </a:rPr>
              <a:t>missing</a:t>
            </a:r>
            <a:endParaRPr lang="fr-CA" dirty="0" smtClean="0">
              <a:cs typeface="+mn-cs"/>
            </a:endParaRPr>
          </a:p>
          <a:p>
            <a:pPr marL="171450" indent="-171450">
              <a:buFont typeface="Arial" panose="020B0604020202020204" pitchFamily="34" charset="0"/>
              <a:buChar char="•"/>
              <a:defRPr/>
            </a:pPr>
            <a:r>
              <a:rPr lang="fr-CA" dirty="0" smtClean="0">
                <a:cs typeface="+mn-cs"/>
              </a:rPr>
              <a:t>Cross-</a:t>
            </a:r>
            <a:r>
              <a:rPr lang="fr-CA" dirty="0" err="1" smtClean="0">
                <a:cs typeface="+mn-cs"/>
              </a:rPr>
              <a:t>sell</a:t>
            </a:r>
            <a:r>
              <a:rPr lang="fr-CA" dirty="0" smtClean="0">
                <a:cs typeface="+mn-cs"/>
              </a:rPr>
              <a:t> SEO or SEM</a:t>
            </a:r>
          </a:p>
          <a:p>
            <a:pPr marL="171450" indent="-171450">
              <a:buFont typeface="Arial" panose="020B0604020202020204" pitchFamily="34" charset="0"/>
              <a:buChar char="•"/>
              <a:defRPr/>
            </a:pPr>
            <a:r>
              <a:rPr lang="fr-CA" dirty="0" err="1" smtClean="0">
                <a:cs typeface="+mn-cs"/>
              </a:rPr>
              <a:t>Maybe</a:t>
            </a:r>
            <a:r>
              <a:rPr lang="fr-CA" dirty="0" smtClean="0">
                <a:cs typeface="+mn-cs"/>
              </a:rPr>
              <a:t> client </a:t>
            </a:r>
            <a:r>
              <a:rPr lang="fr-CA" dirty="0" err="1" smtClean="0">
                <a:cs typeface="+mn-cs"/>
              </a:rPr>
              <a:t>is</a:t>
            </a:r>
            <a:r>
              <a:rPr lang="fr-CA" dirty="0" smtClean="0">
                <a:cs typeface="+mn-cs"/>
              </a:rPr>
              <a:t> not happy </a:t>
            </a:r>
            <a:r>
              <a:rPr lang="fr-CA" dirty="0" err="1" smtClean="0">
                <a:cs typeface="+mn-cs"/>
              </a:rPr>
              <a:t>with</a:t>
            </a:r>
            <a:r>
              <a:rPr lang="fr-CA" dirty="0" smtClean="0">
                <a:cs typeface="+mn-cs"/>
              </a:rPr>
              <a:t> </a:t>
            </a:r>
            <a:r>
              <a:rPr lang="fr-CA" dirty="0" err="1" smtClean="0">
                <a:cs typeface="+mn-cs"/>
              </a:rPr>
              <a:t>current</a:t>
            </a:r>
            <a:r>
              <a:rPr lang="fr-CA" dirty="0" smtClean="0">
                <a:cs typeface="+mn-cs"/>
              </a:rPr>
              <a:t> supplier</a:t>
            </a:r>
          </a:p>
          <a:p>
            <a:pPr marL="171450" indent="-171450">
              <a:buFont typeface="Arial" panose="020B0604020202020204" pitchFamily="34" charset="0"/>
              <a:buChar char="•"/>
              <a:defRPr/>
            </a:pPr>
            <a:r>
              <a:rPr lang="fr-CA" dirty="0" err="1" smtClean="0">
                <a:cs typeface="+mn-cs"/>
              </a:rPr>
              <a:t>Opportunity</a:t>
            </a:r>
            <a:r>
              <a:rPr lang="fr-CA" dirty="0" smtClean="0">
                <a:cs typeface="+mn-cs"/>
              </a:rPr>
              <a:t> to </a:t>
            </a:r>
            <a:r>
              <a:rPr lang="fr-CA" dirty="0" err="1" smtClean="0">
                <a:cs typeface="+mn-cs"/>
              </a:rPr>
              <a:t>add</a:t>
            </a:r>
            <a:r>
              <a:rPr lang="fr-CA" dirty="0" smtClean="0">
                <a:cs typeface="+mn-cs"/>
              </a:rPr>
              <a:t> a </a:t>
            </a:r>
            <a:r>
              <a:rPr lang="fr-CA" dirty="0" err="1" smtClean="0">
                <a:cs typeface="+mn-cs"/>
              </a:rPr>
              <a:t>video</a:t>
            </a:r>
            <a:endParaRPr lang="fr-CA" dirty="0" smtClean="0">
              <a:cs typeface="+mn-cs"/>
            </a:endParaRPr>
          </a:p>
          <a:p>
            <a:pPr marL="171450" indent="-171450">
              <a:buFont typeface="Arial" panose="020B0604020202020204" pitchFamily="34" charset="0"/>
              <a:buChar char="•"/>
              <a:defRPr/>
            </a:pPr>
            <a:endParaRPr lang="en-CA" dirty="0">
              <a:ea typeface="+mn-ea"/>
              <a:cs typeface="+mn-cs"/>
            </a:endParaRPr>
          </a:p>
        </p:txBody>
      </p:sp>
      <p:sp>
        <p:nvSpPr>
          <p:cNvPr id="1802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73E67BD6-64E0-954C-8B18-EE0449BD873D}" type="slidenum">
              <a:rPr lang="fr-CA"/>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Espace réservé de l'image des diapositives 1"/>
          <p:cNvSpPr>
            <a:spLocks noGrp="1" noRot="1" noChangeAspect="1" noTextEdit="1"/>
          </p:cNvSpPr>
          <p:nvPr>
            <p:ph type="sldImg"/>
          </p:nvPr>
        </p:nvSpPr>
        <p:spPr>
          <a:ln/>
        </p:spPr>
      </p:sp>
      <p:sp>
        <p:nvSpPr>
          <p:cNvPr id="162819" name="Espace réservé des commentaires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fr-CA"/>
              <a:t>Let</a:t>
            </a:r>
            <a:r>
              <a:rPr lang="ja-JP" altLang="fr-CA"/>
              <a:t>’</a:t>
            </a:r>
            <a:r>
              <a:rPr lang="fr-CA" altLang="ja-JP"/>
              <a:t>s quickly review what we covered in the first Power Half Hour on Websites and take a look at what we will learn today</a:t>
            </a:r>
          </a:p>
          <a:p>
            <a:endParaRPr lang="en-US"/>
          </a:p>
          <a:p>
            <a:pPr>
              <a:buFont typeface="Calibri" charset="0"/>
              <a:buAutoNum type="arabicPeriod"/>
            </a:pPr>
            <a:r>
              <a:rPr lang="en-US"/>
              <a:t>We saw in the previous Power Half Hour that </a:t>
            </a:r>
          </a:p>
          <a:p>
            <a:pPr marL="685800" lvl="1" indent="-228600">
              <a:buFont typeface="Calibri" charset="0"/>
              <a:buAutoNum type="arabicPeriod"/>
            </a:pPr>
            <a:r>
              <a:rPr lang="en-US"/>
              <a:t>YPG has a </a:t>
            </a:r>
            <a:r>
              <a:rPr lang="en-US" b="1"/>
              <a:t>compelling story </a:t>
            </a:r>
            <a:r>
              <a:rPr lang="en-US"/>
              <a:t>and a </a:t>
            </a:r>
            <a:r>
              <a:rPr lang="en-US" b="1"/>
              <a:t>solid website portfolio</a:t>
            </a:r>
            <a:r>
              <a:rPr lang="en-US"/>
              <a:t>.</a:t>
            </a:r>
          </a:p>
          <a:p>
            <a:pPr marL="685800" lvl="1" indent="-228600">
              <a:buFont typeface="Calibri" charset="0"/>
              <a:buAutoNum type="arabicPeriod"/>
            </a:pPr>
            <a:r>
              <a:rPr lang="en-US"/>
              <a:t>that </a:t>
            </a:r>
            <a:r>
              <a:rPr lang="en-US" b="1"/>
              <a:t>more than 70% of businesses in Canada now have a website – </a:t>
            </a:r>
            <a:r>
              <a:rPr lang="en-US"/>
              <a:t>this really changes the landscape in which we are operating. </a:t>
            </a:r>
          </a:p>
          <a:p>
            <a:pPr>
              <a:buFont typeface="Calibri" charset="0"/>
              <a:buAutoNum type="arabicPeriod"/>
            </a:pPr>
            <a:r>
              <a:rPr lang="en-US"/>
              <a:t>Now, we need to be able </a:t>
            </a:r>
          </a:p>
          <a:p>
            <a:pPr marL="685800" lvl="1" indent="-228600">
              <a:buFont typeface="Calibri" charset="0"/>
              <a:buAutoNum type="arabicPeriod"/>
            </a:pPr>
            <a:r>
              <a:rPr lang="en-US"/>
              <a:t>to </a:t>
            </a:r>
            <a:r>
              <a:rPr lang="en-US" b="1"/>
              <a:t>approach clients who already have a website, </a:t>
            </a:r>
            <a:r>
              <a:rPr lang="en-US"/>
              <a:t>make them </a:t>
            </a:r>
            <a:r>
              <a:rPr lang="en-US" b="1"/>
              <a:t>realize they need a new one </a:t>
            </a:r>
            <a:r>
              <a:rPr lang="en-US"/>
              <a:t>and that they need one </a:t>
            </a:r>
            <a:r>
              <a:rPr lang="en-US" b="1"/>
              <a:t>from YPG</a:t>
            </a:r>
            <a:r>
              <a:rPr lang="en-US"/>
              <a:t>.</a:t>
            </a:r>
          </a:p>
          <a:p>
            <a:pPr marL="685800" lvl="1" indent="-228600">
              <a:buFont typeface="Calibri" charset="0"/>
              <a:buAutoNum type="arabicPeriod"/>
            </a:pPr>
            <a:r>
              <a:rPr lang="en-US"/>
              <a:t>Position the importance of </a:t>
            </a:r>
            <a:r>
              <a:rPr lang="en-US" b="1"/>
              <a:t>a good website </a:t>
            </a:r>
            <a:r>
              <a:rPr lang="en-US"/>
              <a:t>with </a:t>
            </a:r>
            <a:r>
              <a:rPr lang="en-US" b="1"/>
              <a:t>good content </a:t>
            </a:r>
            <a:r>
              <a:rPr lang="en-US"/>
              <a:t>in order to rank well.  With all the </a:t>
            </a:r>
            <a:r>
              <a:rPr lang="en-US" b="1"/>
              <a:t>changes to search engines algorithms</a:t>
            </a:r>
            <a:r>
              <a:rPr lang="en-US"/>
              <a:t>, SEO is no longer sufficient to ensure website prominence in organic search results. </a:t>
            </a:r>
            <a:endParaRPr lang="en-CA"/>
          </a:p>
          <a:p>
            <a:pPr marL="685800" lvl="1" indent="-228600">
              <a:buFont typeface="Calibri" charset="0"/>
              <a:buNone/>
            </a:pPr>
            <a:r>
              <a:rPr lang="en-US"/>
              <a:t>.</a:t>
            </a:r>
          </a:p>
          <a:p>
            <a:pPr marL="685800" lvl="1" indent="-228600">
              <a:buFont typeface="+mj-lt" charset="0"/>
              <a:buNone/>
            </a:pPr>
            <a:endParaRPr lang="en-US"/>
          </a:p>
          <a:p>
            <a:pPr>
              <a:buFont typeface="Calibri" charset="0"/>
              <a:buAutoNum type="arabicPeriod"/>
            </a:pPr>
            <a:endParaRPr lang="en-US"/>
          </a:p>
          <a:p>
            <a:endParaRPr lang="fr-CA"/>
          </a:p>
        </p:txBody>
      </p:sp>
      <p:sp>
        <p:nvSpPr>
          <p:cNvPr id="162820" name="Espace réservé du numéro de diapositive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87A7FBB1-A43C-F545-ABE3-BFBE1B0E70AE}" type="slidenum">
              <a:rPr lang="fr-CA"/>
              <a:pPr/>
              <a:t>2</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Let’s take a closer look at upsells:</a:t>
            </a:r>
          </a:p>
          <a:p>
            <a:endParaRPr lang="fr-CA"/>
          </a:p>
          <a:p>
            <a:r>
              <a:rPr lang="fr-CA"/>
              <a:t>The Grid can be used to support various types of upsell scenarios. </a:t>
            </a:r>
          </a:p>
          <a:p>
            <a:r>
              <a:rPr lang="fr-CA"/>
              <a:t>1-</a:t>
            </a:r>
            <a:r>
              <a:rPr lang="en-CA" b="1"/>
              <a:t>Identify all your clients with a WebStart and demonstrate the need to upgrade to a WebPro</a:t>
            </a:r>
          </a:p>
          <a:p>
            <a:r>
              <a:rPr lang="fr-CA"/>
              <a:t>2- </a:t>
            </a:r>
            <a:r>
              <a:rPr lang="en-CA" b="1"/>
              <a:t>Identify your clients interested in an enhanced design and upgrade them to a WebMax</a:t>
            </a:r>
          </a:p>
          <a:p>
            <a:r>
              <a:rPr lang="fr-CA"/>
              <a:t>3-</a:t>
            </a:r>
            <a:r>
              <a:rPr lang="en-CA" sz="1600" b="1"/>
              <a:t>Identify your clients who could need a second website</a:t>
            </a:r>
          </a:p>
          <a:p>
            <a:r>
              <a:rPr lang="en-CA" sz="1600" b="1"/>
              <a:t>4 – Identify clients without a Website and offer them a WebPro (or a WebPro Booster)</a:t>
            </a:r>
          </a:p>
          <a:p>
            <a:endParaRPr lang="fr-CA"/>
          </a:p>
          <a:p>
            <a:r>
              <a:rPr lang="fr-CA"/>
              <a:t>Video</a:t>
            </a:r>
            <a:endParaRPr lang="en-CA"/>
          </a:p>
        </p:txBody>
      </p:sp>
      <p:sp>
        <p:nvSpPr>
          <p:cNvPr id="18125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DF92DA64-91BA-2941-8319-2359ECCC4F52}" type="slidenum">
              <a:rPr lang="fr-CA"/>
              <a:pPr/>
              <a:t>20</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Let’s look at advertisers who already have a website with someone else:</a:t>
            </a:r>
          </a:p>
          <a:p>
            <a:endParaRPr lang="fr-CA"/>
          </a:p>
          <a:p>
            <a:r>
              <a:rPr lang="fr-CA"/>
              <a:t>After going through the Grid, here are the steps that you can take to approach a customer who already has a website. </a:t>
            </a:r>
          </a:p>
          <a:p>
            <a:r>
              <a:rPr lang="fr-CA"/>
              <a:t>By doing your preparation, you will have identified areas of improvements already and will be able to consult your client about how YPG can help.</a:t>
            </a:r>
          </a:p>
          <a:p>
            <a:endParaRPr lang="fr-CA"/>
          </a:p>
          <a:p>
            <a:r>
              <a:rPr lang="fr-CA"/>
              <a:t>You might not need to go through all these steps and some might work better in a situation or another. Find what works for you but the important thing is : Don’t be afraid to offer a website to someone who has a website – even if they think it is a good one!</a:t>
            </a:r>
            <a:endParaRPr lang="en-CA"/>
          </a:p>
        </p:txBody>
      </p:sp>
      <p:sp>
        <p:nvSpPr>
          <p:cNvPr id="18227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BEC1F4C2-CD77-6D4D-B8D4-7F55C4BFEF36}" type="slidenum">
              <a:rPr lang="fr-CA"/>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CA"/>
              <a:t>We just saw what the elements of a good website are and how to analyse a website for opportunities to improve it. </a:t>
            </a:r>
          </a:p>
          <a:p>
            <a:r>
              <a:rPr lang="en-CA"/>
              <a:t>We also looked at How to use the Grid, </a:t>
            </a:r>
          </a:p>
          <a:p>
            <a:r>
              <a:rPr lang="en-CA"/>
              <a:t>How to use the Grid to support an Upsell proposal</a:t>
            </a:r>
          </a:p>
          <a:p>
            <a:r>
              <a:rPr lang="en-CA"/>
              <a:t>How to approach proposing a YPG website solution to someone who already has a website. </a:t>
            </a:r>
          </a:p>
          <a:p>
            <a:r>
              <a:rPr lang="en-CA"/>
              <a:t>As well as how to promote traffic to a website with pllcement and SEM and SEO solutions</a:t>
            </a:r>
          </a:p>
          <a:p>
            <a:endParaRPr lang="en-CA"/>
          </a:p>
          <a:p>
            <a:r>
              <a:rPr lang="en-CA"/>
              <a:t>You are now equipped to sell YPG website solutions to anyone.</a:t>
            </a:r>
          </a:p>
          <a:p>
            <a:endParaRPr lang="en-CA"/>
          </a:p>
          <a:p>
            <a:r>
              <a:rPr lang="en-CA"/>
              <a:t>So let’s pause here and let’s Go Sell! </a:t>
            </a:r>
          </a:p>
          <a:p>
            <a:r>
              <a:rPr lang="en-CA"/>
              <a:t>We will talk to you soon for the PHH part 3.</a:t>
            </a:r>
          </a:p>
          <a:p>
            <a:endParaRPr lang="en-CA"/>
          </a:p>
          <a:p>
            <a:endParaRPr lang="en-CA"/>
          </a:p>
        </p:txBody>
      </p:sp>
      <p:sp>
        <p:nvSpPr>
          <p:cNvPr id="18330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4B973350-D7B2-EA41-9E94-061C4FA67C39}" type="slidenum">
              <a:rPr lang="fr-CA"/>
              <a:pPr/>
              <a:t>22</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a:cs typeface="+mn-cs"/>
              </a:rPr>
              <a:t>In order to better prepare you to approach clients who already have a website, we have developed this Power Half Hour to help you understand what makes a good (and a bad) website. </a:t>
            </a:r>
            <a:endParaRPr lang="en-CA" dirty="0" smtClean="0">
              <a:cs typeface="+mn-cs"/>
            </a:endParaRPr>
          </a:p>
          <a:p>
            <a:pPr>
              <a:defRPr/>
            </a:pPr>
            <a:r>
              <a:rPr lang="en-CA" dirty="0" smtClean="0">
                <a:cs typeface="+mn-cs"/>
              </a:rPr>
              <a:t>We </a:t>
            </a:r>
            <a:r>
              <a:rPr lang="en-CA" dirty="0">
                <a:cs typeface="+mn-cs"/>
              </a:rPr>
              <a:t>will be talking about a the user experience of a website and why it has now become very important. </a:t>
            </a:r>
            <a:endParaRPr lang="en-CA" dirty="0" smtClean="0">
              <a:cs typeface="+mn-cs"/>
            </a:endParaRPr>
          </a:p>
          <a:p>
            <a:pPr>
              <a:defRPr/>
            </a:pPr>
            <a:r>
              <a:rPr lang="en-CA" dirty="0" smtClean="0">
                <a:cs typeface="+mn-cs"/>
              </a:rPr>
              <a:t>We </a:t>
            </a:r>
            <a:r>
              <a:rPr lang="en-CA" dirty="0">
                <a:cs typeface="+mn-cs"/>
              </a:rPr>
              <a:t>will also see how user experience and SEO now have to work hand in hand. </a:t>
            </a:r>
            <a:endParaRPr lang="en-CA" dirty="0" smtClean="0">
              <a:cs typeface="+mn-cs"/>
            </a:endParaRPr>
          </a:p>
          <a:p>
            <a:pPr>
              <a:defRPr/>
            </a:pPr>
            <a:r>
              <a:rPr lang="en-CA" dirty="0" smtClean="0">
                <a:cs typeface="+mn-cs"/>
              </a:rPr>
              <a:t>And </a:t>
            </a:r>
            <a:r>
              <a:rPr lang="en-CA" dirty="0">
                <a:cs typeface="+mn-cs"/>
              </a:rPr>
              <a:t>finally, we will give you tools to analyse websites, identify opportunities and convert these opportunities in new Sales.</a:t>
            </a:r>
          </a:p>
          <a:p>
            <a:pPr>
              <a:defRPr/>
            </a:pPr>
            <a:endParaRPr lang="en-CA" dirty="0">
              <a:cs typeface="+mn-cs"/>
            </a:endParaRPr>
          </a:p>
        </p:txBody>
      </p:sp>
      <p:sp>
        <p:nvSpPr>
          <p:cNvPr id="16384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6C34F4EE-9CDE-3A42-A4C1-C83C01FCA9A3}" type="slidenum">
              <a:rPr lang="fr-CA"/>
              <a:pPr/>
              <a:t>3</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Let’s start by understanding what we mean by User Experience</a:t>
            </a:r>
            <a:endParaRPr lang="en-CA"/>
          </a:p>
        </p:txBody>
      </p:sp>
      <p:sp>
        <p:nvSpPr>
          <p:cNvPr id="16486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9B0327D2-B4FD-9943-BA3E-D0CBCFCA2B78}" type="slidenum">
              <a:rPr lang="fr-CA"/>
              <a:pPr/>
              <a:t>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A user’s experience starts when they land on a page of your website. Ultimately, you want users to enjoy their visit to your site but you also want them to take action. A great u</a:t>
            </a:r>
            <a:r>
              <a:rPr lang="en-CA"/>
              <a:t>ser experience also means they can intuitively maneuver around a site and easily </a:t>
            </a:r>
            <a:r>
              <a:rPr lang="en-CA" b="1"/>
              <a:t>find everything they’re looking for</a:t>
            </a:r>
            <a:r>
              <a:rPr lang="en-CA"/>
              <a:t>!</a:t>
            </a:r>
          </a:p>
          <a:p>
            <a:endParaRPr lang="fr-CA"/>
          </a:p>
          <a:p>
            <a:r>
              <a:rPr lang="fr-CA"/>
              <a:t>A website will deliver a great user experience when has these three qualities: Simple, Consistent and Standard. </a:t>
            </a:r>
          </a:p>
          <a:p>
            <a:endParaRPr lang="fr-CA"/>
          </a:p>
          <a:p>
            <a:r>
              <a:rPr lang="fr-CA"/>
              <a:t>Remember - you want the user to spend minimal time figuring out how to find their way around your website and more time learning about why they should do business with you!</a:t>
            </a:r>
          </a:p>
          <a:p>
            <a:endParaRPr lang="fr-CA"/>
          </a:p>
          <a:p>
            <a:endParaRPr lang="en-CA"/>
          </a:p>
        </p:txBody>
      </p:sp>
      <p:sp>
        <p:nvSpPr>
          <p:cNvPr id="16589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F2FCDF68-C57D-9140-8CC1-199CEBDBA4F8}" type="slidenum">
              <a:rPr lang="fr-CA"/>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fr-CA"/>
              <a:t>In the past, SEO was enough to get you good ranking. With the recent changes to search engines algorithm such as Penguin and Hummingbird, it is not enough anymore. More than ever before, also need a good website with good content. </a:t>
            </a:r>
          </a:p>
          <a:p>
            <a:endParaRPr lang="fr-CA"/>
          </a:p>
          <a:p>
            <a:r>
              <a:rPr lang="fr-CA"/>
              <a:t>User experience and SEO work hand in hand - </a:t>
            </a:r>
            <a:r>
              <a:rPr lang="en-CA"/>
              <a:t>Your design might be genius, but it doesn’t matter if no one finds your website. </a:t>
            </a:r>
          </a:p>
          <a:p>
            <a:endParaRPr lang="fr-CA"/>
          </a:p>
        </p:txBody>
      </p:sp>
      <p:sp>
        <p:nvSpPr>
          <p:cNvPr id="16691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05473F56-88A5-E748-96A6-FE55C95DBD85}" type="slidenum">
              <a:rPr lang="fr-CA"/>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CA" sz="1200" dirty="0" smtClean="0"/>
              <a:t>As </a:t>
            </a:r>
            <a:r>
              <a:rPr lang="fr-CA" sz="1200" dirty="0" err="1" smtClean="0"/>
              <a:t>your</a:t>
            </a:r>
            <a:r>
              <a:rPr lang="fr-CA" sz="1200" dirty="0" smtClean="0"/>
              <a:t> </a:t>
            </a:r>
            <a:r>
              <a:rPr lang="fr-CA" sz="1200" dirty="0" err="1" smtClean="0"/>
              <a:t>website</a:t>
            </a:r>
            <a:r>
              <a:rPr lang="fr-CA" sz="1200" dirty="0" smtClean="0"/>
              <a:t> provider, YPG </a:t>
            </a:r>
            <a:r>
              <a:rPr lang="fr-CA" sz="1200" dirty="0" err="1" smtClean="0"/>
              <a:t>will</a:t>
            </a:r>
            <a:r>
              <a:rPr lang="fr-CA" sz="1200" baseline="0" dirty="0" smtClean="0"/>
              <a:t> </a:t>
            </a:r>
            <a:r>
              <a:rPr lang="fr-CA" sz="1200" dirty="0" err="1" smtClean="0"/>
              <a:t>partner</a:t>
            </a:r>
            <a:r>
              <a:rPr lang="fr-CA" sz="1200" dirty="0" smtClean="0"/>
              <a:t> </a:t>
            </a:r>
            <a:r>
              <a:rPr lang="fr-CA" sz="1200" dirty="0" err="1" smtClean="0"/>
              <a:t>with</a:t>
            </a:r>
            <a:r>
              <a:rPr lang="fr-CA" sz="1200" dirty="0" smtClean="0"/>
              <a:t> </a:t>
            </a:r>
            <a:r>
              <a:rPr lang="fr-CA" sz="1200" dirty="0" err="1" smtClean="0"/>
              <a:t>you</a:t>
            </a:r>
            <a:r>
              <a:rPr lang="fr-CA" sz="1200" dirty="0" smtClean="0"/>
              <a:t> to </a:t>
            </a:r>
            <a:r>
              <a:rPr lang="fr-CA" sz="1200" dirty="0" err="1" smtClean="0"/>
              <a:t>ensure</a:t>
            </a:r>
            <a:r>
              <a:rPr lang="fr-CA" sz="1200" dirty="0" smtClean="0"/>
              <a:t> </a:t>
            </a:r>
            <a:r>
              <a:rPr lang="fr-CA" sz="1200" dirty="0" err="1" smtClean="0"/>
              <a:t>that</a:t>
            </a:r>
            <a:r>
              <a:rPr lang="fr-CA" sz="1200" dirty="0" smtClean="0"/>
              <a:t> </a:t>
            </a:r>
            <a:r>
              <a:rPr lang="fr-CA" sz="1200" dirty="0" err="1" smtClean="0"/>
              <a:t>you</a:t>
            </a:r>
            <a:r>
              <a:rPr lang="fr-CA" sz="1200" dirty="0" smtClean="0"/>
              <a:t> </a:t>
            </a:r>
            <a:r>
              <a:rPr lang="fr-CA" sz="1200" dirty="0" err="1" smtClean="0"/>
              <a:t>get</a:t>
            </a:r>
            <a:r>
              <a:rPr lang="fr-CA" sz="1200" dirty="0" smtClean="0"/>
              <a:t> a good </a:t>
            </a:r>
            <a:r>
              <a:rPr lang="fr-CA" sz="1200" dirty="0" err="1" smtClean="0"/>
              <a:t>website</a:t>
            </a:r>
            <a:r>
              <a:rPr lang="fr-CA" sz="1200" dirty="0" smtClean="0"/>
              <a:t> </a:t>
            </a:r>
            <a:r>
              <a:rPr lang="fr-CA" sz="1200" dirty="0" err="1" smtClean="0"/>
              <a:t>built</a:t>
            </a:r>
            <a:r>
              <a:rPr lang="fr-CA" sz="1200" dirty="0" smtClean="0"/>
              <a:t> </a:t>
            </a:r>
            <a:r>
              <a:rPr lang="fr-CA" sz="1200" dirty="0" err="1" smtClean="0"/>
              <a:t>based</a:t>
            </a:r>
            <a:r>
              <a:rPr lang="fr-CA" sz="1200" dirty="0" smtClean="0"/>
              <a:t> on best practices and </a:t>
            </a:r>
            <a:r>
              <a:rPr lang="fr-CA" sz="1200" dirty="0" err="1" smtClean="0"/>
              <a:t>we</a:t>
            </a:r>
            <a:r>
              <a:rPr lang="fr-CA" sz="1200" dirty="0" smtClean="0"/>
              <a:t> </a:t>
            </a:r>
            <a:r>
              <a:rPr lang="fr-CA" sz="1200" dirty="0" err="1" smtClean="0"/>
              <a:t>will</a:t>
            </a:r>
            <a:r>
              <a:rPr lang="fr-CA" sz="1200" dirty="0" smtClean="0"/>
              <a:t> </a:t>
            </a:r>
            <a:r>
              <a:rPr lang="fr-CA" sz="1200" dirty="0" err="1" smtClean="0"/>
              <a:t>be</a:t>
            </a:r>
            <a:r>
              <a:rPr lang="fr-CA" sz="1200" dirty="0" smtClean="0"/>
              <a:t> </a:t>
            </a:r>
            <a:r>
              <a:rPr lang="fr-CA" sz="1200" dirty="0" err="1" smtClean="0"/>
              <a:t>there</a:t>
            </a:r>
            <a:r>
              <a:rPr lang="fr-CA" sz="1200" dirty="0" smtClean="0"/>
              <a:t> to update </a:t>
            </a:r>
            <a:r>
              <a:rPr lang="fr-CA" sz="1200" dirty="0" err="1" smtClean="0"/>
              <a:t>your</a:t>
            </a:r>
            <a:r>
              <a:rPr lang="fr-CA" sz="1200" dirty="0" smtClean="0"/>
              <a:t> site, the content or the </a:t>
            </a:r>
            <a:r>
              <a:rPr lang="fr-CA" sz="1200" dirty="0" err="1" smtClean="0"/>
              <a:t>platform</a:t>
            </a:r>
            <a:r>
              <a:rPr lang="fr-CA" sz="1200" dirty="0" smtClean="0"/>
              <a:t> </a:t>
            </a:r>
            <a:r>
              <a:rPr lang="fr-CA" sz="1200" dirty="0" err="1" smtClean="0"/>
              <a:t>whenever</a:t>
            </a:r>
            <a:r>
              <a:rPr lang="fr-CA" sz="1200" dirty="0" smtClean="0"/>
              <a:t> </a:t>
            </a:r>
            <a:r>
              <a:rPr lang="fr-CA" sz="1200" dirty="0" err="1" smtClean="0"/>
              <a:t>you</a:t>
            </a:r>
            <a:r>
              <a:rPr lang="fr-CA" sz="1200" dirty="0" smtClean="0"/>
              <a:t> </a:t>
            </a:r>
            <a:r>
              <a:rPr lang="fr-CA" sz="1200" dirty="0" err="1" smtClean="0"/>
              <a:t>need</a:t>
            </a:r>
            <a:r>
              <a:rPr lang="fr-CA" sz="1200" dirty="0" smtClean="0"/>
              <a:t> </a:t>
            </a:r>
            <a:r>
              <a:rPr lang="fr-CA" sz="1200" dirty="0" err="1" smtClean="0"/>
              <a:t>it</a:t>
            </a:r>
            <a:r>
              <a:rPr lang="fr-CA" sz="1200" dirty="0" smtClean="0"/>
              <a:t> or</a:t>
            </a:r>
            <a:r>
              <a:rPr lang="fr-CA" sz="1200" baseline="0" dirty="0" smtClean="0"/>
              <a:t> of </a:t>
            </a:r>
            <a:r>
              <a:rPr lang="fr-CA" sz="1200" baseline="0" dirty="0" err="1" smtClean="0"/>
              <a:t>there</a:t>
            </a:r>
            <a:r>
              <a:rPr lang="fr-CA" sz="1200" baseline="0" dirty="0" smtClean="0"/>
              <a:t> </a:t>
            </a:r>
            <a:r>
              <a:rPr lang="fr-CA" sz="1200" baseline="0" dirty="0" err="1" smtClean="0"/>
              <a:t>is</a:t>
            </a:r>
            <a:r>
              <a:rPr lang="fr-CA" sz="1200" baseline="0" dirty="0" smtClean="0"/>
              <a:t> change in the </a:t>
            </a:r>
            <a:r>
              <a:rPr lang="fr-CA" sz="1200" baseline="0" dirty="0" err="1" smtClean="0"/>
              <a:t>way</a:t>
            </a:r>
            <a:r>
              <a:rPr lang="fr-CA" sz="1200" baseline="0" dirty="0" smtClean="0"/>
              <a:t> people </a:t>
            </a:r>
            <a:r>
              <a:rPr lang="fr-CA" sz="1200" baseline="0" dirty="0" err="1" smtClean="0"/>
              <a:t>search</a:t>
            </a:r>
            <a:r>
              <a:rPr lang="fr-CA" sz="1200" baseline="0" dirty="0" smtClean="0"/>
              <a:t> and </a:t>
            </a:r>
            <a:r>
              <a:rPr lang="fr-CA" sz="1200" baseline="0" dirty="0" err="1" smtClean="0"/>
              <a:t>browse</a:t>
            </a:r>
            <a:r>
              <a:rPr lang="fr-CA" sz="1200" baseline="0" dirty="0" smtClean="0"/>
              <a:t> online. </a:t>
            </a:r>
          </a:p>
          <a:p>
            <a:pPr marL="0" indent="0">
              <a:buNone/>
            </a:pPr>
            <a:endParaRPr lang="fr-CA" sz="1200" dirty="0" smtClean="0"/>
          </a:p>
          <a:p>
            <a:r>
              <a:rPr lang="en-CA" sz="1200" kern="1200" dirty="0" smtClean="0">
                <a:solidFill>
                  <a:schemeClr val="tx1"/>
                </a:solidFill>
                <a:effectLst/>
                <a:latin typeface="+mn-lt"/>
                <a:ea typeface="+mn-ea"/>
                <a:cs typeface="+mn-cs"/>
              </a:rPr>
              <a:t>You don’t know what to say about your business or how to say it? We’ve got your covered with professional copywriters</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Worried about all the search engine algorithm</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changes? We’ve got you covered with regular website architecture updates</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Can’t afford any surprises on your advertising budget? We’ve got you covered with all inclusive monthly billing</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Want flexibility to promote new products or services or new locations? We’ve got you covered with included creative hours for regular updates to your content.</a:t>
            </a:r>
            <a:endParaRPr lang="fr-CA" sz="1200" kern="1200" dirty="0" smtClean="0">
              <a:solidFill>
                <a:schemeClr val="tx1"/>
              </a:solidFill>
              <a:effectLst/>
              <a:latin typeface="+mn-lt"/>
              <a:ea typeface="+mn-ea"/>
              <a:cs typeface="+mn-cs"/>
            </a:endParaRPr>
          </a:p>
          <a:p>
            <a:pPr marL="0" indent="0">
              <a:buNone/>
            </a:pPr>
            <a:endParaRPr lang="fr-CA" sz="1200" kern="1200" dirty="0" smtClean="0">
              <a:solidFill>
                <a:schemeClr val="tx1"/>
              </a:solidFill>
              <a:effectLst/>
              <a:latin typeface="+mn-lt"/>
              <a:ea typeface="+mn-ea"/>
              <a:cs typeface="+mn-cs"/>
            </a:endParaRPr>
          </a:p>
          <a:p>
            <a:pPr marL="0" indent="0">
              <a:buNone/>
            </a:pPr>
            <a:r>
              <a:rPr lang="fr-CA" sz="1200" b="1" kern="1200" dirty="0" err="1" smtClean="0">
                <a:solidFill>
                  <a:schemeClr val="tx1"/>
                </a:solidFill>
                <a:effectLst/>
                <a:latin typeface="+mn-lt"/>
                <a:ea typeface="+mn-ea"/>
                <a:cs typeface="+mn-cs"/>
              </a:rPr>
              <a:t>Poll</a:t>
            </a:r>
            <a:endParaRPr lang="fr-CA" sz="1200" b="1" kern="1200" dirty="0" smtClean="0">
              <a:solidFill>
                <a:schemeClr val="tx1"/>
              </a:solidFill>
              <a:effectLst/>
              <a:latin typeface="+mn-lt"/>
              <a:ea typeface="+mn-ea"/>
              <a:cs typeface="+mn-cs"/>
            </a:endParaRPr>
          </a:p>
          <a:p>
            <a:endParaRPr lang="fr-CA" dirty="0" smtClean="0"/>
          </a:p>
          <a:p>
            <a:r>
              <a:rPr lang="fr-CA" dirty="0" err="1" smtClean="0"/>
              <a:t>With</a:t>
            </a:r>
            <a:r>
              <a:rPr lang="fr-CA" dirty="0" smtClean="0"/>
              <a:t> all </a:t>
            </a:r>
            <a:r>
              <a:rPr lang="fr-CA" dirty="0" err="1" smtClean="0"/>
              <a:t>thoses</a:t>
            </a:r>
            <a:r>
              <a:rPr lang="fr-CA" dirty="0" smtClean="0"/>
              <a:t> </a:t>
            </a:r>
            <a:r>
              <a:rPr lang="fr-CA" dirty="0" err="1" smtClean="0"/>
              <a:t>advantage</a:t>
            </a:r>
            <a:r>
              <a:rPr lang="fr-CA" dirty="0" smtClean="0"/>
              <a:t>, do </a:t>
            </a:r>
            <a:r>
              <a:rPr lang="fr-CA" dirty="0" err="1" smtClean="0"/>
              <a:t>you</a:t>
            </a:r>
            <a:r>
              <a:rPr lang="fr-CA" dirty="0" smtClean="0"/>
              <a:t> </a:t>
            </a:r>
            <a:r>
              <a:rPr lang="fr-CA" dirty="0" err="1" smtClean="0"/>
              <a:t>think</a:t>
            </a:r>
            <a:r>
              <a:rPr lang="fr-CA" dirty="0" smtClean="0"/>
              <a:t> </a:t>
            </a:r>
            <a:r>
              <a:rPr lang="fr-CA" dirty="0" err="1" smtClean="0"/>
              <a:t>that</a:t>
            </a:r>
            <a:r>
              <a:rPr lang="fr-CA" dirty="0" smtClean="0"/>
              <a:t> </a:t>
            </a:r>
            <a:r>
              <a:rPr lang="fr-CA" dirty="0" err="1" smtClean="0"/>
              <a:t>our</a:t>
            </a:r>
            <a:r>
              <a:rPr lang="fr-CA" dirty="0" smtClean="0"/>
              <a:t> </a:t>
            </a:r>
            <a:r>
              <a:rPr lang="fr-CA" dirty="0" err="1" smtClean="0"/>
              <a:t>website</a:t>
            </a:r>
            <a:r>
              <a:rPr lang="fr-CA" dirty="0" smtClean="0"/>
              <a:t> solution </a:t>
            </a:r>
            <a:r>
              <a:rPr lang="fr-CA" dirty="0" err="1" smtClean="0"/>
              <a:t>offers</a:t>
            </a:r>
            <a:r>
              <a:rPr lang="fr-CA" dirty="0" smtClean="0"/>
              <a:t> a </a:t>
            </a:r>
            <a:r>
              <a:rPr lang="fr-CA" dirty="0" err="1" smtClean="0"/>
              <a:t>competitve</a:t>
            </a:r>
            <a:r>
              <a:rPr lang="fr-CA" dirty="0" smtClean="0"/>
              <a:t> </a:t>
            </a:r>
            <a:r>
              <a:rPr lang="fr-CA" dirty="0" err="1" smtClean="0"/>
              <a:t>price</a:t>
            </a:r>
            <a:r>
              <a:rPr lang="fr-CA" dirty="0" smtClean="0"/>
              <a:t>?</a:t>
            </a:r>
          </a:p>
          <a:p>
            <a:pPr lvl="1"/>
            <a:r>
              <a:rPr lang="fr-CA" sz="1800" dirty="0" err="1" smtClean="0"/>
              <a:t>Yes</a:t>
            </a:r>
            <a:endParaRPr lang="fr-CA" sz="1800" dirty="0" smtClean="0"/>
          </a:p>
          <a:p>
            <a:pPr lvl="1"/>
            <a:r>
              <a:rPr lang="fr-CA" sz="1800" dirty="0" smtClean="0"/>
              <a:t>No</a:t>
            </a:r>
            <a:endParaRPr lang="en-CA" sz="1800" dirty="0" smtClean="0"/>
          </a:p>
          <a:p>
            <a:pPr marL="0" indent="0">
              <a:buNone/>
            </a:pPr>
            <a:endParaRPr lang="fr-CA" sz="1200" dirty="0"/>
          </a:p>
        </p:txBody>
      </p:sp>
      <p:sp>
        <p:nvSpPr>
          <p:cNvPr id="4" name="Espace réservé du numéro de diapositive 3"/>
          <p:cNvSpPr>
            <a:spLocks noGrp="1"/>
          </p:cNvSpPr>
          <p:nvPr>
            <p:ph type="sldNum" sz="quarter" idx="10"/>
          </p:nvPr>
        </p:nvSpPr>
        <p:spPr/>
        <p:txBody>
          <a:bodyPr/>
          <a:lstStyle/>
          <a:p>
            <a:pPr>
              <a:defRPr/>
            </a:pPr>
            <a:fld id="{A77D147D-91F5-4E01-AFA1-E22F2E8AC424}" type="slidenum">
              <a:rPr lang="en-CA" smtClean="0">
                <a:solidFill>
                  <a:prstClr val="black"/>
                </a:solidFill>
              </a:rPr>
              <a:pPr>
                <a:defRPr/>
              </a:pPr>
              <a:t>7</a:t>
            </a:fld>
            <a:endParaRPr lang="en-CA">
              <a:solidFill>
                <a:prstClr val="black"/>
              </a:solidFill>
            </a:endParaRPr>
          </a:p>
        </p:txBody>
      </p:sp>
    </p:spTree>
    <p:extLst>
      <p:ext uri="{BB962C8B-B14F-4D97-AF65-F5344CB8AC3E}">
        <p14:creationId xmlns:p14="http://schemas.microsoft.com/office/powerpoint/2010/main" val="200950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fr-CA" dirty="0">
                <a:cs typeface="+mn-cs"/>
              </a:rPr>
              <a:t>The </a:t>
            </a:r>
            <a:r>
              <a:rPr lang="fr-CA" dirty="0" err="1">
                <a:cs typeface="+mn-cs"/>
              </a:rPr>
              <a:t>overall</a:t>
            </a:r>
            <a:r>
              <a:rPr lang="fr-CA" dirty="0">
                <a:cs typeface="+mn-cs"/>
              </a:rPr>
              <a:t> </a:t>
            </a:r>
            <a:r>
              <a:rPr lang="fr-CA" dirty="0" err="1">
                <a:cs typeface="+mn-cs"/>
              </a:rPr>
              <a:t>quality</a:t>
            </a:r>
            <a:r>
              <a:rPr lang="fr-CA" dirty="0">
                <a:cs typeface="+mn-cs"/>
              </a:rPr>
              <a:t> of a site </a:t>
            </a:r>
            <a:r>
              <a:rPr lang="fr-CA" dirty="0" err="1">
                <a:cs typeface="+mn-cs"/>
              </a:rPr>
              <a:t>is</a:t>
            </a:r>
            <a:r>
              <a:rPr lang="fr-CA" dirty="0">
                <a:cs typeface="+mn-cs"/>
              </a:rPr>
              <a:t> the first </a:t>
            </a:r>
            <a:r>
              <a:rPr lang="fr-CA" dirty="0" err="1">
                <a:cs typeface="+mn-cs"/>
              </a:rPr>
              <a:t>thing</a:t>
            </a:r>
            <a:r>
              <a:rPr lang="fr-CA" dirty="0">
                <a:cs typeface="+mn-cs"/>
              </a:rPr>
              <a:t> to look at. It </a:t>
            </a:r>
            <a:r>
              <a:rPr lang="fr-CA" dirty="0" err="1">
                <a:cs typeface="+mn-cs"/>
              </a:rPr>
              <a:t>refers</a:t>
            </a:r>
            <a:r>
              <a:rPr lang="fr-CA" dirty="0">
                <a:cs typeface="+mn-cs"/>
              </a:rPr>
              <a:t> to </a:t>
            </a:r>
            <a:r>
              <a:rPr lang="fr-CA" dirty="0" err="1">
                <a:cs typeface="+mn-cs"/>
              </a:rPr>
              <a:t>general</a:t>
            </a:r>
            <a:r>
              <a:rPr lang="fr-CA" dirty="0">
                <a:cs typeface="+mn-cs"/>
              </a:rPr>
              <a:t> </a:t>
            </a:r>
            <a:r>
              <a:rPr lang="fr-CA" dirty="0" err="1">
                <a:cs typeface="+mn-cs"/>
              </a:rPr>
              <a:t>feel</a:t>
            </a:r>
            <a:r>
              <a:rPr lang="fr-CA" dirty="0">
                <a:cs typeface="+mn-cs"/>
              </a:rPr>
              <a:t> of the site, </a:t>
            </a:r>
            <a:r>
              <a:rPr lang="fr-CA" dirty="0" err="1">
                <a:cs typeface="+mn-cs"/>
              </a:rPr>
              <a:t>its</a:t>
            </a:r>
            <a:r>
              <a:rPr lang="fr-CA" dirty="0">
                <a:cs typeface="+mn-cs"/>
              </a:rPr>
              <a:t> </a:t>
            </a:r>
            <a:r>
              <a:rPr lang="fr-CA" dirty="0" err="1">
                <a:cs typeface="+mn-cs"/>
              </a:rPr>
              <a:t>professionalism</a:t>
            </a:r>
            <a:r>
              <a:rPr lang="fr-CA" dirty="0">
                <a:cs typeface="+mn-cs"/>
              </a:rPr>
              <a:t> and simple </a:t>
            </a:r>
            <a:r>
              <a:rPr lang="fr-CA" dirty="0" err="1">
                <a:cs typeface="+mn-cs"/>
              </a:rPr>
              <a:t>things</a:t>
            </a:r>
            <a:r>
              <a:rPr lang="fr-CA" dirty="0">
                <a:cs typeface="+mn-cs"/>
              </a:rPr>
              <a:t> </a:t>
            </a:r>
            <a:r>
              <a:rPr lang="fr-CA" dirty="0" err="1">
                <a:cs typeface="+mn-cs"/>
              </a:rPr>
              <a:t>like</a:t>
            </a:r>
            <a:r>
              <a:rPr lang="fr-CA" dirty="0">
                <a:cs typeface="+mn-cs"/>
              </a:rPr>
              <a:t>: do </a:t>
            </a:r>
            <a:r>
              <a:rPr lang="fr-CA" dirty="0" err="1">
                <a:cs typeface="+mn-cs"/>
              </a:rPr>
              <a:t>you</a:t>
            </a:r>
            <a:r>
              <a:rPr lang="fr-CA" dirty="0">
                <a:cs typeface="+mn-cs"/>
              </a:rPr>
              <a:t> know </a:t>
            </a:r>
            <a:r>
              <a:rPr lang="fr-CA" dirty="0" err="1">
                <a:cs typeface="+mn-cs"/>
              </a:rPr>
              <a:t>at</a:t>
            </a:r>
            <a:r>
              <a:rPr lang="fr-CA" dirty="0">
                <a:cs typeface="+mn-cs"/>
              </a:rPr>
              <a:t> a </a:t>
            </a:r>
            <a:r>
              <a:rPr lang="fr-CA" dirty="0" err="1">
                <a:cs typeface="+mn-cs"/>
              </a:rPr>
              <a:t>glance</a:t>
            </a:r>
            <a:r>
              <a:rPr lang="fr-CA" dirty="0">
                <a:cs typeface="+mn-cs"/>
              </a:rPr>
              <a:t> </a:t>
            </a:r>
            <a:r>
              <a:rPr lang="fr-CA" dirty="0" err="1">
                <a:cs typeface="+mn-cs"/>
              </a:rPr>
              <a:t>what</a:t>
            </a:r>
            <a:r>
              <a:rPr lang="fr-CA" dirty="0">
                <a:cs typeface="+mn-cs"/>
              </a:rPr>
              <a:t> the business </a:t>
            </a:r>
            <a:r>
              <a:rPr lang="fr-CA" dirty="0" err="1">
                <a:cs typeface="+mn-cs"/>
              </a:rPr>
              <a:t>is</a:t>
            </a:r>
            <a:r>
              <a:rPr lang="fr-CA" dirty="0">
                <a:cs typeface="+mn-cs"/>
              </a:rPr>
              <a:t> about and </a:t>
            </a:r>
            <a:r>
              <a:rPr lang="fr-CA" dirty="0" err="1">
                <a:cs typeface="+mn-cs"/>
              </a:rPr>
              <a:t>what</a:t>
            </a:r>
            <a:r>
              <a:rPr lang="fr-CA" dirty="0">
                <a:cs typeface="+mn-cs"/>
              </a:rPr>
              <a:t> </a:t>
            </a:r>
            <a:r>
              <a:rPr lang="fr-CA" dirty="0" err="1">
                <a:cs typeface="+mn-cs"/>
              </a:rPr>
              <a:t>it</a:t>
            </a:r>
            <a:r>
              <a:rPr lang="fr-CA" dirty="0">
                <a:cs typeface="+mn-cs"/>
              </a:rPr>
              <a:t> has to </a:t>
            </a:r>
            <a:r>
              <a:rPr lang="fr-CA" dirty="0" err="1">
                <a:cs typeface="+mn-cs"/>
              </a:rPr>
              <a:t>offer</a:t>
            </a:r>
            <a:r>
              <a:rPr lang="fr-CA" dirty="0">
                <a:cs typeface="+mn-cs"/>
              </a:rPr>
              <a:t>. </a:t>
            </a:r>
            <a:endParaRPr lang="fr-CA" dirty="0" smtClean="0">
              <a:cs typeface="+mn-cs"/>
            </a:endParaRPr>
          </a:p>
          <a:p>
            <a:pPr>
              <a:defRPr/>
            </a:pPr>
            <a:endParaRPr lang="fr-CA" dirty="0" smtClean="0">
              <a:cs typeface="+mn-cs"/>
            </a:endParaRPr>
          </a:p>
          <a:p>
            <a:pPr>
              <a:defRPr/>
            </a:pPr>
            <a:r>
              <a:rPr lang="fr-CA" dirty="0" err="1" smtClean="0">
                <a:cs typeface="+mn-cs"/>
              </a:rPr>
              <a:t>Think</a:t>
            </a:r>
            <a:r>
              <a:rPr lang="fr-CA" dirty="0" smtClean="0">
                <a:cs typeface="+mn-cs"/>
              </a:rPr>
              <a:t> of </a:t>
            </a:r>
            <a:r>
              <a:rPr lang="fr-CA" dirty="0" err="1" smtClean="0">
                <a:cs typeface="+mn-cs"/>
              </a:rPr>
              <a:t>it</a:t>
            </a:r>
            <a:r>
              <a:rPr lang="fr-CA" dirty="0" smtClean="0">
                <a:cs typeface="+mn-cs"/>
              </a:rPr>
              <a:t> as the first impression of </a:t>
            </a:r>
            <a:r>
              <a:rPr lang="fr-CA" dirty="0" err="1" smtClean="0">
                <a:cs typeface="+mn-cs"/>
              </a:rPr>
              <a:t>your</a:t>
            </a:r>
            <a:r>
              <a:rPr lang="fr-CA" dirty="0" smtClean="0">
                <a:cs typeface="+mn-cs"/>
              </a:rPr>
              <a:t> </a:t>
            </a:r>
            <a:r>
              <a:rPr lang="fr-CA" dirty="0" err="1" smtClean="0">
                <a:cs typeface="+mn-cs"/>
              </a:rPr>
              <a:t>website</a:t>
            </a:r>
            <a:r>
              <a:rPr lang="fr-CA" dirty="0" smtClean="0">
                <a:cs typeface="+mn-cs"/>
              </a:rPr>
              <a:t>.</a:t>
            </a:r>
            <a:endParaRPr lang="fr-CA" dirty="0">
              <a:cs typeface="+mn-cs"/>
            </a:endParaRPr>
          </a:p>
          <a:p>
            <a:pPr>
              <a:defRPr/>
            </a:pPr>
            <a:endParaRPr lang="fr-CA" dirty="0">
              <a:cs typeface="+mn-cs"/>
            </a:endParaRPr>
          </a:p>
          <a:p>
            <a:pPr>
              <a:defRPr/>
            </a:pPr>
            <a:r>
              <a:rPr lang="fr-CA" dirty="0" smtClean="0">
                <a:cs typeface="+mn-cs"/>
              </a:rPr>
              <a:t>For </a:t>
            </a:r>
            <a:r>
              <a:rPr lang="fr-CA" dirty="0" err="1" smtClean="0">
                <a:cs typeface="+mn-cs"/>
              </a:rPr>
              <a:t>example</a:t>
            </a:r>
            <a:r>
              <a:rPr lang="fr-CA" dirty="0" smtClean="0">
                <a:cs typeface="+mn-cs"/>
              </a:rPr>
              <a:t> - It </a:t>
            </a:r>
            <a:r>
              <a:rPr lang="fr-CA" dirty="0" err="1">
                <a:cs typeface="+mn-cs"/>
              </a:rPr>
              <a:t>is</a:t>
            </a:r>
            <a:r>
              <a:rPr lang="fr-CA" dirty="0">
                <a:cs typeface="+mn-cs"/>
              </a:rPr>
              <a:t> </a:t>
            </a:r>
            <a:r>
              <a:rPr lang="fr-CA" dirty="0" err="1">
                <a:cs typeface="+mn-cs"/>
              </a:rPr>
              <a:t>easy</a:t>
            </a:r>
            <a:r>
              <a:rPr lang="fr-CA" dirty="0">
                <a:cs typeface="+mn-cs"/>
              </a:rPr>
              <a:t> to know </a:t>
            </a:r>
            <a:r>
              <a:rPr lang="fr-CA" dirty="0" err="1">
                <a:cs typeface="+mn-cs"/>
              </a:rPr>
              <a:t>that</a:t>
            </a:r>
            <a:r>
              <a:rPr lang="fr-CA" dirty="0">
                <a:cs typeface="+mn-cs"/>
              </a:rPr>
              <a:t> </a:t>
            </a:r>
            <a:r>
              <a:rPr lang="fr-CA" dirty="0" err="1">
                <a:cs typeface="+mn-cs"/>
              </a:rPr>
              <a:t>this</a:t>
            </a:r>
            <a:r>
              <a:rPr lang="fr-CA" dirty="0">
                <a:cs typeface="+mn-cs"/>
              </a:rPr>
              <a:t> </a:t>
            </a:r>
            <a:r>
              <a:rPr lang="fr-CA" dirty="0" err="1">
                <a:cs typeface="+mn-cs"/>
              </a:rPr>
              <a:t>website</a:t>
            </a:r>
            <a:r>
              <a:rPr lang="fr-CA" dirty="0">
                <a:cs typeface="+mn-cs"/>
              </a:rPr>
              <a:t> </a:t>
            </a:r>
            <a:r>
              <a:rPr lang="fr-CA" dirty="0" err="1">
                <a:cs typeface="+mn-cs"/>
              </a:rPr>
              <a:t>is</a:t>
            </a:r>
            <a:r>
              <a:rPr lang="fr-CA" dirty="0">
                <a:cs typeface="+mn-cs"/>
              </a:rPr>
              <a:t> a </a:t>
            </a:r>
            <a:r>
              <a:rPr lang="fr-CA" dirty="0" err="1">
                <a:cs typeface="+mn-cs"/>
              </a:rPr>
              <a:t>family</a:t>
            </a:r>
            <a:r>
              <a:rPr lang="fr-CA" dirty="0">
                <a:cs typeface="+mn-cs"/>
              </a:rPr>
              <a:t> </a:t>
            </a:r>
            <a:r>
              <a:rPr lang="fr-CA" dirty="0" err="1">
                <a:cs typeface="+mn-cs"/>
              </a:rPr>
              <a:t>oriented</a:t>
            </a:r>
            <a:r>
              <a:rPr lang="fr-CA" dirty="0">
                <a:cs typeface="+mn-cs"/>
              </a:rPr>
              <a:t> </a:t>
            </a:r>
            <a:r>
              <a:rPr lang="fr-CA" dirty="0" err="1">
                <a:cs typeface="+mn-cs"/>
              </a:rPr>
              <a:t>veterinarian</a:t>
            </a:r>
            <a:r>
              <a:rPr lang="fr-CA" dirty="0">
                <a:cs typeface="+mn-cs"/>
              </a:rPr>
              <a:t> operating in the Victoria </a:t>
            </a:r>
            <a:r>
              <a:rPr lang="fr-CA" dirty="0" err="1">
                <a:cs typeface="+mn-cs"/>
              </a:rPr>
              <a:t>Region</a:t>
            </a:r>
            <a:r>
              <a:rPr lang="fr-CA" dirty="0">
                <a:cs typeface="+mn-cs"/>
              </a:rPr>
              <a:t>.</a:t>
            </a:r>
            <a:endParaRPr lang="en-CA" dirty="0">
              <a:cs typeface="+mn-cs"/>
            </a:endParaRPr>
          </a:p>
        </p:txBody>
      </p:sp>
      <p:sp>
        <p:nvSpPr>
          <p:cNvPr id="16896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A1FE9366-E357-DC47-9E2E-50DFD29E0080}" type="slidenum">
              <a:rPr lang="fr-CA"/>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fr-CA" dirty="0">
                <a:cs typeface="+mn-cs"/>
              </a:rPr>
              <a:t>The second </a:t>
            </a:r>
            <a:r>
              <a:rPr lang="fr-CA" dirty="0" err="1">
                <a:cs typeface="+mn-cs"/>
              </a:rPr>
              <a:t>element</a:t>
            </a:r>
            <a:r>
              <a:rPr lang="fr-CA" dirty="0">
                <a:cs typeface="+mn-cs"/>
              </a:rPr>
              <a:t> </a:t>
            </a:r>
            <a:r>
              <a:rPr lang="fr-CA" dirty="0" smtClean="0">
                <a:cs typeface="+mn-cs"/>
              </a:rPr>
              <a:t>- Visual </a:t>
            </a:r>
            <a:r>
              <a:rPr lang="fr-CA" dirty="0" err="1" smtClean="0">
                <a:cs typeface="+mn-cs"/>
              </a:rPr>
              <a:t>Hierarchy</a:t>
            </a:r>
            <a:r>
              <a:rPr lang="fr-CA" dirty="0" smtClean="0">
                <a:cs typeface="+mn-cs"/>
              </a:rPr>
              <a:t> and </a:t>
            </a:r>
            <a:r>
              <a:rPr lang="fr-CA" dirty="0" err="1" smtClean="0">
                <a:cs typeface="+mn-cs"/>
              </a:rPr>
              <a:t>Presentation</a:t>
            </a:r>
            <a:r>
              <a:rPr lang="fr-CA" dirty="0" smtClean="0">
                <a:cs typeface="+mn-cs"/>
              </a:rPr>
              <a:t> - </a:t>
            </a:r>
            <a:r>
              <a:rPr lang="fr-CA" dirty="0" err="1" smtClean="0">
                <a:cs typeface="+mn-cs"/>
              </a:rPr>
              <a:t>speaks</a:t>
            </a:r>
            <a:r>
              <a:rPr lang="fr-CA" dirty="0" smtClean="0">
                <a:cs typeface="+mn-cs"/>
              </a:rPr>
              <a:t> </a:t>
            </a:r>
            <a:r>
              <a:rPr lang="fr-CA" dirty="0">
                <a:cs typeface="+mn-cs"/>
              </a:rPr>
              <a:t>to the </a:t>
            </a:r>
            <a:r>
              <a:rPr lang="fr-CA" dirty="0" err="1">
                <a:cs typeface="+mn-cs"/>
              </a:rPr>
              <a:t>organization</a:t>
            </a:r>
            <a:r>
              <a:rPr lang="fr-CA" dirty="0">
                <a:cs typeface="+mn-cs"/>
              </a:rPr>
              <a:t> of the information and how </a:t>
            </a:r>
            <a:r>
              <a:rPr lang="fr-CA" dirty="0" err="1">
                <a:cs typeface="+mn-cs"/>
              </a:rPr>
              <a:t>easy</a:t>
            </a:r>
            <a:r>
              <a:rPr lang="fr-CA" dirty="0">
                <a:cs typeface="+mn-cs"/>
              </a:rPr>
              <a:t> </a:t>
            </a:r>
            <a:r>
              <a:rPr lang="fr-CA" dirty="0" err="1">
                <a:cs typeface="+mn-cs"/>
              </a:rPr>
              <a:t>it</a:t>
            </a:r>
            <a:r>
              <a:rPr lang="fr-CA" dirty="0">
                <a:cs typeface="+mn-cs"/>
              </a:rPr>
              <a:t> </a:t>
            </a:r>
            <a:r>
              <a:rPr lang="fr-CA" dirty="0" err="1">
                <a:cs typeface="+mn-cs"/>
              </a:rPr>
              <a:t>is</a:t>
            </a:r>
            <a:r>
              <a:rPr lang="fr-CA" dirty="0">
                <a:cs typeface="+mn-cs"/>
              </a:rPr>
              <a:t> to </a:t>
            </a:r>
            <a:r>
              <a:rPr lang="fr-CA" dirty="0" err="1">
                <a:cs typeface="+mn-cs"/>
              </a:rPr>
              <a:t>read</a:t>
            </a:r>
            <a:r>
              <a:rPr lang="fr-CA" dirty="0">
                <a:cs typeface="+mn-cs"/>
              </a:rPr>
              <a:t> </a:t>
            </a:r>
            <a:r>
              <a:rPr lang="fr-CA" dirty="0" err="1">
                <a:cs typeface="+mn-cs"/>
              </a:rPr>
              <a:t>through</a:t>
            </a:r>
            <a:r>
              <a:rPr lang="fr-CA" dirty="0">
                <a:cs typeface="+mn-cs"/>
              </a:rPr>
              <a:t> the </a:t>
            </a:r>
            <a:r>
              <a:rPr lang="fr-CA" dirty="0" smtClean="0">
                <a:cs typeface="+mn-cs"/>
              </a:rPr>
              <a:t>content on </a:t>
            </a:r>
            <a:r>
              <a:rPr lang="fr-CA" dirty="0" err="1" smtClean="0">
                <a:cs typeface="+mn-cs"/>
              </a:rPr>
              <a:t>each</a:t>
            </a:r>
            <a:r>
              <a:rPr lang="fr-CA" dirty="0" smtClean="0">
                <a:cs typeface="+mn-cs"/>
              </a:rPr>
              <a:t> page</a:t>
            </a:r>
          </a:p>
          <a:p>
            <a:pPr>
              <a:defRPr/>
            </a:pPr>
            <a:endParaRPr lang="fr-CA" dirty="0" smtClean="0">
              <a:cs typeface="+mn-cs"/>
            </a:endParaRPr>
          </a:p>
          <a:p>
            <a:pPr>
              <a:defRPr/>
            </a:pPr>
            <a:r>
              <a:rPr lang="fr-CA" dirty="0" smtClean="0">
                <a:cs typeface="+mn-cs"/>
              </a:rPr>
              <a:t>You </a:t>
            </a:r>
            <a:r>
              <a:rPr lang="fr-CA" dirty="0">
                <a:cs typeface="+mn-cs"/>
              </a:rPr>
              <a:t>have to </a:t>
            </a:r>
            <a:r>
              <a:rPr lang="fr-CA" dirty="0" err="1">
                <a:cs typeface="+mn-cs"/>
              </a:rPr>
              <a:t>quickly</a:t>
            </a:r>
            <a:r>
              <a:rPr lang="fr-CA" dirty="0">
                <a:cs typeface="+mn-cs"/>
              </a:rPr>
              <a:t> </a:t>
            </a:r>
            <a:r>
              <a:rPr lang="fr-CA" dirty="0" err="1">
                <a:cs typeface="+mn-cs"/>
              </a:rPr>
              <a:t>be</a:t>
            </a:r>
            <a:r>
              <a:rPr lang="fr-CA" dirty="0">
                <a:cs typeface="+mn-cs"/>
              </a:rPr>
              <a:t> able to </a:t>
            </a:r>
            <a:r>
              <a:rPr lang="fr-CA" dirty="0" err="1">
                <a:cs typeface="+mn-cs"/>
              </a:rPr>
              <a:t>recognize</a:t>
            </a:r>
            <a:r>
              <a:rPr lang="fr-CA" dirty="0">
                <a:cs typeface="+mn-cs"/>
              </a:rPr>
              <a:t> how the information </a:t>
            </a:r>
            <a:r>
              <a:rPr lang="fr-CA" dirty="0" err="1">
                <a:cs typeface="+mn-cs"/>
              </a:rPr>
              <a:t>is</a:t>
            </a:r>
            <a:r>
              <a:rPr lang="fr-CA" dirty="0">
                <a:cs typeface="+mn-cs"/>
              </a:rPr>
              <a:t> </a:t>
            </a:r>
            <a:r>
              <a:rPr lang="fr-CA" dirty="0" smtClean="0">
                <a:cs typeface="+mn-cs"/>
              </a:rPr>
              <a:t>laid out and </a:t>
            </a:r>
            <a:r>
              <a:rPr lang="fr-CA" dirty="0">
                <a:cs typeface="+mn-cs"/>
              </a:rPr>
              <a:t>how </a:t>
            </a:r>
            <a:r>
              <a:rPr lang="fr-CA" dirty="0" err="1">
                <a:cs typeface="+mn-cs"/>
              </a:rPr>
              <a:t>you</a:t>
            </a:r>
            <a:r>
              <a:rPr lang="fr-CA" dirty="0">
                <a:cs typeface="+mn-cs"/>
              </a:rPr>
              <a:t> </a:t>
            </a:r>
            <a:r>
              <a:rPr lang="fr-CA" dirty="0" err="1">
                <a:cs typeface="+mn-cs"/>
              </a:rPr>
              <a:t>can</a:t>
            </a:r>
            <a:r>
              <a:rPr lang="fr-CA" dirty="0">
                <a:cs typeface="+mn-cs"/>
              </a:rPr>
              <a:t> </a:t>
            </a:r>
            <a:r>
              <a:rPr lang="fr-CA" dirty="0" err="1">
                <a:cs typeface="+mn-cs"/>
              </a:rPr>
              <a:t>find</a:t>
            </a:r>
            <a:r>
              <a:rPr lang="fr-CA" dirty="0">
                <a:cs typeface="+mn-cs"/>
              </a:rPr>
              <a:t> more information by </a:t>
            </a:r>
            <a:r>
              <a:rPr lang="fr-CA" dirty="0" err="1">
                <a:cs typeface="+mn-cs"/>
              </a:rPr>
              <a:t>clicking</a:t>
            </a:r>
            <a:r>
              <a:rPr lang="fr-CA" dirty="0">
                <a:cs typeface="+mn-cs"/>
              </a:rPr>
              <a:t> on links. You </a:t>
            </a:r>
            <a:r>
              <a:rPr lang="fr-CA" dirty="0" err="1">
                <a:cs typeface="+mn-cs"/>
              </a:rPr>
              <a:t>achieve</a:t>
            </a:r>
            <a:r>
              <a:rPr lang="fr-CA" dirty="0">
                <a:cs typeface="+mn-cs"/>
              </a:rPr>
              <a:t> </a:t>
            </a:r>
            <a:r>
              <a:rPr lang="fr-CA" dirty="0" err="1">
                <a:cs typeface="+mn-cs"/>
              </a:rPr>
              <a:t>that</a:t>
            </a:r>
            <a:r>
              <a:rPr lang="fr-CA" dirty="0">
                <a:cs typeface="+mn-cs"/>
              </a:rPr>
              <a:t> </a:t>
            </a:r>
            <a:r>
              <a:rPr lang="fr-CA" dirty="0" err="1">
                <a:cs typeface="+mn-cs"/>
              </a:rPr>
              <a:t>through</a:t>
            </a:r>
            <a:r>
              <a:rPr lang="fr-CA" dirty="0">
                <a:cs typeface="+mn-cs"/>
              </a:rPr>
              <a:t> </a:t>
            </a:r>
            <a:r>
              <a:rPr lang="fr-CA" dirty="0" err="1" smtClean="0">
                <a:cs typeface="+mn-cs"/>
              </a:rPr>
              <a:t>well-organized</a:t>
            </a:r>
            <a:r>
              <a:rPr lang="fr-CA" dirty="0" smtClean="0">
                <a:cs typeface="+mn-cs"/>
              </a:rPr>
              <a:t> </a:t>
            </a:r>
            <a:r>
              <a:rPr lang="fr-CA" dirty="0">
                <a:cs typeface="+mn-cs"/>
              </a:rPr>
              <a:t>pages and </a:t>
            </a:r>
            <a:r>
              <a:rPr lang="fr-CA" dirty="0" err="1" smtClean="0">
                <a:cs typeface="+mn-cs"/>
              </a:rPr>
              <a:t>well-structured</a:t>
            </a:r>
            <a:r>
              <a:rPr lang="fr-CA" dirty="0" smtClean="0">
                <a:cs typeface="+mn-cs"/>
              </a:rPr>
              <a:t> content.</a:t>
            </a:r>
          </a:p>
          <a:p>
            <a:pPr>
              <a:defRPr/>
            </a:pPr>
            <a:endParaRPr lang="fr-CA" dirty="0" smtClean="0">
              <a:cs typeface="+mn-cs"/>
            </a:endParaRPr>
          </a:p>
          <a:p>
            <a:pPr>
              <a:defRPr/>
            </a:pPr>
            <a:r>
              <a:rPr lang="fr-CA" dirty="0" err="1" smtClean="0">
                <a:cs typeface="+mn-cs"/>
              </a:rPr>
              <a:t>Each</a:t>
            </a:r>
            <a:r>
              <a:rPr lang="fr-CA" dirty="0" smtClean="0">
                <a:cs typeface="+mn-cs"/>
              </a:rPr>
              <a:t> page </a:t>
            </a:r>
            <a:r>
              <a:rPr lang="fr-CA" dirty="0" err="1" smtClean="0">
                <a:cs typeface="+mn-cs"/>
              </a:rPr>
              <a:t>should</a:t>
            </a:r>
            <a:r>
              <a:rPr lang="fr-CA" dirty="0" smtClean="0">
                <a:cs typeface="+mn-cs"/>
              </a:rPr>
              <a:t> have </a:t>
            </a:r>
            <a:r>
              <a:rPr lang="fr-CA" dirty="0" err="1">
                <a:cs typeface="+mn-cs"/>
              </a:rPr>
              <a:t>prominent</a:t>
            </a:r>
            <a:r>
              <a:rPr lang="fr-CA" dirty="0">
                <a:cs typeface="+mn-cs"/>
              </a:rPr>
              <a:t> </a:t>
            </a:r>
            <a:r>
              <a:rPr lang="fr-CA" dirty="0" err="1">
                <a:cs typeface="+mn-cs"/>
              </a:rPr>
              <a:t>titles</a:t>
            </a:r>
            <a:r>
              <a:rPr lang="fr-CA" dirty="0">
                <a:cs typeface="+mn-cs"/>
              </a:rPr>
              <a:t>, </a:t>
            </a:r>
            <a:r>
              <a:rPr lang="fr-CA" dirty="0" err="1">
                <a:cs typeface="+mn-cs"/>
              </a:rPr>
              <a:t>easy</a:t>
            </a:r>
            <a:r>
              <a:rPr lang="fr-CA" dirty="0">
                <a:cs typeface="+mn-cs"/>
              </a:rPr>
              <a:t> to </a:t>
            </a:r>
            <a:r>
              <a:rPr lang="fr-CA" dirty="0" err="1">
                <a:cs typeface="+mn-cs"/>
              </a:rPr>
              <a:t>see</a:t>
            </a:r>
            <a:r>
              <a:rPr lang="fr-CA" dirty="0">
                <a:cs typeface="+mn-cs"/>
              </a:rPr>
              <a:t> </a:t>
            </a:r>
            <a:r>
              <a:rPr lang="fr-CA" dirty="0" err="1">
                <a:cs typeface="+mn-cs"/>
              </a:rPr>
              <a:t>internal</a:t>
            </a:r>
            <a:r>
              <a:rPr lang="fr-CA" dirty="0">
                <a:cs typeface="+mn-cs"/>
              </a:rPr>
              <a:t> links, </a:t>
            </a:r>
            <a:r>
              <a:rPr lang="fr-CA" dirty="0" err="1">
                <a:cs typeface="+mn-cs"/>
              </a:rPr>
              <a:t>easy</a:t>
            </a:r>
            <a:r>
              <a:rPr lang="fr-CA" dirty="0">
                <a:cs typeface="+mn-cs"/>
              </a:rPr>
              <a:t> to use buttons to go to </a:t>
            </a:r>
            <a:r>
              <a:rPr lang="fr-CA" dirty="0" err="1">
                <a:cs typeface="+mn-cs"/>
              </a:rPr>
              <a:t>specific</a:t>
            </a:r>
            <a:r>
              <a:rPr lang="fr-CA" dirty="0">
                <a:cs typeface="+mn-cs"/>
              </a:rPr>
              <a:t> sections and </a:t>
            </a:r>
            <a:r>
              <a:rPr lang="fr-CA" dirty="0" err="1" smtClean="0">
                <a:cs typeface="+mn-cs"/>
              </a:rPr>
              <a:t>enough</a:t>
            </a:r>
            <a:r>
              <a:rPr lang="fr-CA" dirty="0" smtClean="0">
                <a:cs typeface="+mn-cs"/>
              </a:rPr>
              <a:t> </a:t>
            </a:r>
            <a:r>
              <a:rPr lang="fr-CA" dirty="0" err="1">
                <a:cs typeface="+mn-cs"/>
              </a:rPr>
              <a:t>text</a:t>
            </a:r>
            <a:r>
              <a:rPr lang="fr-CA" dirty="0">
                <a:cs typeface="+mn-cs"/>
              </a:rPr>
              <a:t> to </a:t>
            </a:r>
            <a:r>
              <a:rPr lang="fr-CA" dirty="0" err="1">
                <a:cs typeface="+mn-cs"/>
              </a:rPr>
              <a:t>give</a:t>
            </a:r>
            <a:r>
              <a:rPr lang="fr-CA" dirty="0">
                <a:cs typeface="+mn-cs"/>
              </a:rPr>
              <a:t> </a:t>
            </a:r>
            <a:r>
              <a:rPr lang="fr-CA" dirty="0" err="1">
                <a:cs typeface="+mn-cs"/>
              </a:rPr>
              <a:t>you</a:t>
            </a:r>
            <a:r>
              <a:rPr lang="fr-CA" dirty="0">
                <a:cs typeface="+mn-cs"/>
              </a:rPr>
              <a:t> the information </a:t>
            </a:r>
            <a:r>
              <a:rPr lang="fr-CA" dirty="0" err="1">
                <a:cs typeface="+mn-cs"/>
              </a:rPr>
              <a:t>you</a:t>
            </a:r>
            <a:r>
              <a:rPr lang="fr-CA" dirty="0">
                <a:cs typeface="+mn-cs"/>
              </a:rPr>
              <a:t> are </a:t>
            </a:r>
            <a:r>
              <a:rPr lang="fr-CA" dirty="0" err="1">
                <a:cs typeface="+mn-cs"/>
              </a:rPr>
              <a:t>looking</a:t>
            </a:r>
            <a:r>
              <a:rPr lang="fr-CA" dirty="0">
                <a:cs typeface="+mn-cs"/>
              </a:rPr>
              <a:t> </a:t>
            </a:r>
            <a:r>
              <a:rPr lang="fr-CA" dirty="0" smtClean="0">
                <a:cs typeface="+mn-cs"/>
              </a:rPr>
              <a:t>for as </a:t>
            </a:r>
            <a:r>
              <a:rPr lang="fr-CA" dirty="0" err="1" smtClean="0">
                <a:cs typeface="+mn-cs"/>
              </a:rPr>
              <a:t>well</a:t>
            </a:r>
            <a:r>
              <a:rPr lang="fr-CA" dirty="0" smtClean="0">
                <a:cs typeface="+mn-cs"/>
              </a:rPr>
              <a:t> as </a:t>
            </a:r>
            <a:r>
              <a:rPr lang="fr-CA" dirty="0" err="1" smtClean="0">
                <a:cs typeface="+mn-cs"/>
              </a:rPr>
              <a:t>enough</a:t>
            </a:r>
            <a:r>
              <a:rPr lang="fr-CA" dirty="0" smtClean="0">
                <a:cs typeface="+mn-cs"/>
              </a:rPr>
              <a:t> </a:t>
            </a:r>
            <a:r>
              <a:rPr lang="fr-CA" dirty="0" err="1" smtClean="0">
                <a:cs typeface="+mn-cs"/>
              </a:rPr>
              <a:t>space</a:t>
            </a:r>
            <a:r>
              <a:rPr lang="fr-CA" dirty="0" smtClean="0">
                <a:cs typeface="+mn-cs"/>
              </a:rPr>
              <a:t> to </a:t>
            </a:r>
            <a:r>
              <a:rPr lang="fr-CA" dirty="0" err="1" smtClean="0">
                <a:cs typeface="+mn-cs"/>
              </a:rPr>
              <a:t>keep</a:t>
            </a:r>
            <a:r>
              <a:rPr lang="fr-CA" dirty="0" smtClean="0">
                <a:cs typeface="+mn-cs"/>
              </a:rPr>
              <a:t> </a:t>
            </a:r>
            <a:r>
              <a:rPr lang="fr-CA" dirty="0" err="1" smtClean="0">
                <a:cs typeface="+mn-cs"/>
              </a:rPr>
              <a:t>everything</a:t>
            </a:r>
            <a:r>
              <a:rPr lang="fr-CA" dirty="0" smtClean="0">
                <a:cs typeface="+mn-cs"/>
              </a:rPr>
              <a:t> </a:t>
            </a:r>
            <a:r>
              <a:rPr lang="fr-CA" dirty="0" err="1" smtClean="0">
                <a:cs typeface="+mn-cs"/>
              </a:rPr>
              <a:t>readable</a:t>
            </a:r>
            <a:r>
              <a:rPr lang="fr-CA" dirty="0" smtClean="0">
                <a:cs typeface="+mn-cs"/>
              </a:rPr>
              <a:t>. </a:t>
            </a:r>
            <a:endParaRPr lang="en-CA" dirty="0">
              <a:cs typeface="+mn-cs"/>
            </a:endParaRPr>
          </a:p>
        </p:txBody>
      </p:sp>
      <p:sp>
        <p:nvSpPr>
          <p:cNvPr id="16998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1863">
              <a:defRPr sz="1200">
                <a:solidFill>
                  <a:schemeClr val="tx1"/>
                </a:solidFill>
                <a:latin typeface="Arial" charset="0"/>
                <a:ea typeface="ＭＳ Ｐゴシック" charset="0"/>
                <a:cs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fld id="{E069C7DC-FA52-A44E-87B9-F0DD0B0EA841}" type="slidenum">
              <a:rPr lang="fr-CA"/>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8.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0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9.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11.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6.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8.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9.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0.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3.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4.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5.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6.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7.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8.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9.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0.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1.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3.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1.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2.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4.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5.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6.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9.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1.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2.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3.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5.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7.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8.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9.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0.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2.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3.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4.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6.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7.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8.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9.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0.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1.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2.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3.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4.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5.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6.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7.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8.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9.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0.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1.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2.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4.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5.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6.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8.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9.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0.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1.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2.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3.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4.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5.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6.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7.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9.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00.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1.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2.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3.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4.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5.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6.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7.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8.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9.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0.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11.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3.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5.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6.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7.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8.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9.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21.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2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23.xml.rels><?xml version="1.0" encoding="UTF-8" standalone="yes"?>
<Relationships xmlns="http://schemas.openxmlformats.org/package/2006/relationships"><Relationship Id="rId1" Type="http://schemas.openxmlformats.org/officeDocument/2006/relationships/slideMaster" Target="../slideMasters/slideMaster121.xml"/><Relationship Id="rId2" Type="http://schemas.openxmlformats.org/officeDocument/2006/relationships/image" Target="../media/image1.gif"/><Relationship Id="rId3" Type="http://schemas.openxmlformats.org/officeDocument/2006/relationships/image" Target="../media/image8.jpeg"/></Relationships>
</file>

<file path=ppt/slideLayouts/_rels/slideLayout1324.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5.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6.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7.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8.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9.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0.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3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32.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33.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34.xml.rels><?xml version="1.0" encoding="UTF-8" standalone="yes"?>
<Relationships xmlns="http://schemas.openxmlformats.org/package/2006/relationships"><Relationship Id="rId1" Type="http://schemas.openxmlformats.org/officeDocument/2006/relationships/slideMaster" Target="../slideMasters/slideMaster121.xml"/><Relationship Id="rId2" Type="http://schemas.openxmlformats.org/officeDocument/2006/relationships/image" Target="../media/image1.gif"/></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gif"/><Relationship Id="rId3" Type="http://schemas.openxmlformats.org/officeDocument/2006/relationships/image" Target="../media/image2.gif"/></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 Id="rId2" Type="http://schemas.openxmlformats.org/officeDocument/2006/relationships/image" Target="../media/image1.gif"/><Relationship Id="rId3" Type="http://schemas.openxmlformats.org/officeDocument/2006/relationships/image" Target="../media/image2.gif"/></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 Id="rId2" Type="http://schemas.openxmlformats.org/officeDocument/2006/relationships/image" Target="../media/image1.gif"/><Relationship Id="rId3" Type="http://schemas.openxmlformats.org/officeDocument/2006/relationships/image" Target="../media/image2.gif"/></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 Id="rId2" Type="http://schemas.openxmlformats.org/officeDocument/2006/relationships/image" Target="../media/image1.gif"/><Relationship Id="rId3" Type="http://schemas.openxmlformats.org/officeDocument/2006/relationships/image" Target="../media/image2.gif"/></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 Id="rId2" Type="http://schemas.openxmlformats.org/officeDocument/2006/relationships/image" Target="../media/image1.gif"/><Relationship Id="rId3" Type="http://schemas.openxmlformats.org/officeDocument/2006/relationships/image" Target="../media/image2.gi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 Id="rId2" Type="http://schemas.openxmlformats.org/officeDocument/2006/relationships/image" Target="../media/image1.gif"/><Relationship Id="rId3" Type="http://schemas.openxmlformats.org/officeDocument/2006/relationships/image" Target="../media/image2.gif"/></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4"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5" name="Picture 44" descr="base.bar.outlines.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extLst>
      <p:ext uri="{BB962C8B-B14F-4D97-AF65-F5344CB8AC3E}">
        <p14:creationId xmlns:p14="http://schemas.microsoft.com/office/powerpoint/2010/main" val="349372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2DED6AD-A2C1-D14E-8B2E-1E02FCCE6DDA}" type="slidenum">
              <a:rPr lang="en-CA"/>
              <a:pPr/>
              <a:t>‹#›</a:t>
            </a:fld>
            <a:endParaRPr lang="en-CA"/>
          </a:p>
        </p:txBody>
      </p:sp>
    </p:spTree>
    <p:extLst>
      <p:ext uri="{BB962C8B-B14F-4D97-AF65-F5344CB8AC3E}">
        <p14:creationId xmlns:p14="http://schemas.microsoft.com/office/powerpoint/2010/main" val="2199552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F95BFAF-24FC-1645-B570-409C989690FB}" type="slidenum">
              <a:rPr lang="en-CA"/>
              <a:pPr/>
              <a:t>‹#›</a:t>
            </a:fld>
            <a:endParaRPr lang="en-CA"/>
          </a:p>
        </p:txBody>
      </p:sp>
    </p:spTree>
    <p:extLst>
      <p:ext uri="{BB962C8B-B14F-4D97-AF65-F5344CB8AC3E}">
        <p14:creationId xmlns:p14="http://schemas.microsoft.com/office/powerpoint/2010/main" val="1953349657"/>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28F79C3-905D-964B-95A4-13682BE2A15E}" type="slidenum">
              <a:rPr lang="en-CA"/>
              <a:pPr/>
              <a:t>‹#›</a:t>
            </a:fld>
            <a:endParaRPr lang="en-CA"/>
          </a:p>
        </p:txBody>
      </p:sp>
    </p:spTree>
    <p:extLst>
      <p:ext uri="{BB962C8B-B14F-4D97-AF65-F5344CB8AC3E}">
        <p14:creationId xmlns:p14="http://schemas.microsoft.com/office/powerpoint/2010/main" val="1101149696"/>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9C01246-C9C5-8B4F-8159-658FD4A31648}" type="slidenum">
              <a:rPr lang="en-CA"/>
              <a:pPr/>
              <a:t>‹#›</a:t>
            </a:fld>
            <a:endParaRPr lang="en-CA"/>
          </a:p>
        </p:txBody>
      </p:sp>
    </p:spTree>
    <p:extLst>
      <p:ext uri="{BB962C8B-B14F-4D97-AF65-F5344CB8AC3E}">
        <p14:creationId xmlns:p14="http://schemas.microsoft.com/office/powerpoint/2010/main" val="323786308"/>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2E4E171-4AB8-7C4A-9C20-C932D31733C8}" type="slidenum">
              <a:rPr lang="en-CA"/>
              <a:pPr/>
              <a:t>‹#›</a:t>
            </a:fld>
            <a:endParaRPr lang="en-CA"/>
          </a:p>
        </p:txBody>
      </p:sp>
    </p:spTree>
    <p:extLst>
      <p:ext uri="{BB962C8B-B14F-4D97-AF65-F5344CB8AC3E}">
        <p14:creationId xmlns:p14="http://schemas.microsoft.com/office/powerpoint/2010/main" val="1643896253"/>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BBF482B-D2D1-C541-9456-AA0B5B1F6E55}" type="slidenum">
              <a:rPr lang="en-CA"/>
              <a:pPr/>
              <a:t>‹#›</a:t>
            </a:fld>
            <a:endParaRPr lang="en-CA"/>
          </a:p>
        </p:txBody>
      </p:sp>
    </p:spTree>
    <p:extLst>
      <p:ext uri="{BB962C8B-B14F-4D97-AF65-F5344CB8AC3E}">
        <p14:creationId xmlns:p14="http://schemas.microsoft.com/office/powerpoint/2010/main" val="3681596566"/>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E844549-3595-C149-90E3-8F7C75058623}" type="slidenum">
              <a:rPr lang="en-CA"/>
              <a:pPr/>
              <a:t>‹#›</a:t>
            </a:fld>
            <a:endParaRPr lang="en-CA"/>
          </a:p>
        </p:txBody>
      </p:sp>
    </p:spTree>
    <p:extLst>
      <p:ext uri="{BB962C8B-B14F-4D97-AF65-F5344CB8AC3E}">
        <p14:creationId xmlns:p14="http://schemas.microsoft.com/office/powerpoint/2010/main" val="2654252966"/>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DE3A41E-EE65-C54E-AEDD-4A10D4A0BA78}" type="slidenum">
              <a:rPr lang="en-CA"/>
              <a:pPr/>
              <a:t>‹#›</a:t>
            </a:fld>
            <a:endParaRPr lang="en-CA"/>
          </a:p>
        </p:txBody>
      </p:sp>
    </p:spTree>
    <p:extLst>
      <p:ext uri="{BB962C8B-B14F-4D97-AF65-F5344CB8AC3E}">
        <p14:creationId xmlns:p14="http://schemas.microsoft.com/office/powerpoint/2010/main" val="1803767550"/>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72F7E0B-D651-1B42-9112-FF563A71C89A}" type="slidenum">
              <a:rPr lang="en-CA"/>
              <a:pPr/>
              <a:t>‹#›</a:t>
            </a:fld>
            <a:endParaRPr lang="en-CA"/>
          </a:p>
        </p:txBody>
      </p:sp>
    </p:spTree>
    <p:extLst>
      <p:ext uri="{BB962C8B-B14F-4D97-AF65-F5344CB8AC3E}">
        <p14:creationId xmlns:p14="http://schemas.microsoft.com/office/powerpoint/2010/main" val="466999130"/>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2995E58-6A11-AF4F-81BA-0A230541C357}" type="slidenum">
              <a:rPr lang="en-CA"/>
              <a:pPr/>
              <a:t>‹#›</a:t>
            </a:fld>
            <a:endParaRPr lang="en-CA"/>
          </a:p>
        </p:txBody>
      </p:sp>
    </p:spTree>
    <p:extLst>
      <p:ext uri="{BB962C8B-B14F-4D97-AF65-F5344CB8AC3E}">
        <p14:creationId xmlns:p14="http://schemas.microsoft.com/office/powerpoint/2010/main" val="2193680879"/>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6EFE78E-FEFC-E346-8A35-B6B8D034DD02}" type="slidenum">
              <a:rPr lang="en-CA"/>
              <a:pPr/>
              <a:t>‹#›</a:t>
            </a:fld>
            <a:endParaRPr lang="en-CA"/>
          </a:p>
        </p:txBody>
      </p:sp>
    </p:spTree>
    <p:extLst>
      <p:ext uri="{BB962C8B-B14F-4D97-AF65-F5344CB8AC3E}">
        <p14:creationId xmlns:p14="http://schemas.microsoft.com/office/powerpoint/2010/main" val="721605407"/>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40EA9BB-E833-8749-965A-1C48B8E0F2FD}" type="slidenum">
              <a:rPr lang="en-CA"/>
              <a:pPr/>
              <a:t>‹#›</a:t>
            </a:fld>
            <a:endParaRPr lang="en-CA"/>
          </a:p>
        </p:txBody>
      </p:sp>
    </p:spTree>
    <p:extLst>
      <p:ext uri="{BB962C8B-B14F-4D97-AF65-F5344CB8AC3E}">
        <p14:creationId xmlns:p14="http://schemas.microsoft.com/office/powerpoint/2010/main" val="3389019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F6CC9A5-B218-F845-9EA4-7FB2C1C97F74}" type="slidenum">
              <a:rPr lang="en-CA"/>
              <a:pPr/>
              <a:t>‹#›</a:t>
            </a:fld>
            <a:endParaRPr lang="en-CA"/>
          </a:p>
        </p:txBody>
      </p:sp>
    </p:spTree>
    <p:extLst>
      <p:ext uri="{BB962C8B-B14F-4D97-AF65-F5344CB8AC3E}">
        <p14:creationId xmlns:p14="http://schemas.microsoft.com/office/powerpoint/2010/main" val="2912924623"/>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A350DD4-7484-A94D-B7C4-76488C2AF2B6}" type="slidenum">
              <a:rPr lang="en-CA"/>
              <a:pPr/>
              <a:t>‹#›</a:t>
            </a:fld>
            <a:endParaRPr lang="en-CA"/>
          </a:p>
        </p:txBody>
      </p:sp>
    </p:spTree>
    <p:extLst>
      <p:ext uri="{BB962C8B-B14F-4D97-AF65-F5344CB8AC3E}">
        <p14:creationId xmlns:p14="http://schemas.microsoft.com/office/powerpoint/2010/main" val="2852749500"/>
      </p:ext>
    </p:extLst>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29CC787-7B47-AD41-8205-029D648F7796}" type="slidenum">
              <a:rPr lang="en-CA"/>
              <a:pPr/>
              <a:t>‹#›</a:t>
            </a:fld>
            <a:endParaRPr lang="en-CA"/>
          </a:p>
        </p:txBody>
      </p:sp>
    </p:spTree>
    <p:extLst>
      <p:ext uri="{BB962C8B-B14F-4D97-AF65-F5344CB8AC3E}">
        <p14:creationId xmlns:p14="http://schemas.microsoft.com/office/powerpoint/2010/main" val="3335343946"/>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64DBCFD-1A09-9F4A-BE0D-E59263D2C8E5}" type="slidenum">
              <a:rPr lang="en-CA"/>
              <a:pPr/>
              <a:t>‹#›</a:t>
            </a:fld>
            <a:endParaRPr lang="en-CA"/>
          </a:p>
        </p:txBody>
      </p:sp>
    </p:spTree>
    <p:extLst>
      <p:ext uri="{BB962C8B-B14F-4D97-AF65-F5344CB8AC3E}">
        <p14:creationId xmlns:p14="http://schemas.microsoft.com/office/powerpoint/2010/main" val="3811286889"/>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F707633-FD5C-F243-AD32-39395AE55016}" type="slidenum">
              <a:rPr lang="en-CA"/>
              <a:pPr/>
              <a:t>‹#›</a:t>
            </a:fld>
            <a:endParaRPr lang="en-CA"/>
          </a:p>
        </p:txBody>
      </p:sp>
    </p:spTree>
    <p:extLst>
      <p:ext uri="{BB962C8B-B14F-4D97-AF65-F5344CB8AC3E}">
        <p14:creationId xmlns:p14="http://schemas.microsoft.com/office/powerpoint/2010/main" val="3825829364"/>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2361280597"/>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622720833"/>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793326960"/>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32715388"/>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4253269410"/>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36695555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336550" y="1136650"/>
            <a:ext cx="8350250" cy="503555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749520D-36E3-AE4D-B428-04A42551A0DF}" type="slidenum">
              <a:rPr lang="en-CA"/>
              <a:pPr/>
              <a:t>‹#›</a:t>
            </a:fld>
            <a:endParaRPr lang="en-CA"/>
          </a:p>
        </p:txBody>
      </p:sp>
    </p:spTree>
    <p:extLst>
      <p:ext uri="{BB962C8B-B14F-4D97-AF65-F5344CB8AC3E}">
        <p14:creationId xmlns:p14="http://schemas.microsoft.com/office/powerpoint/2010/main" val="2490328318"/>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53522"/>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531603963"/>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867344324"/>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723049847"/>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467947797"/>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Slide Number Placeholder 4"/>
          <p:cNvSpPr>
            <a:spLocks noGrp="1"/>
          </p:cNvSpPr>
          <p:nvPr>
            <p:ph type="sldNum" sz="quarter" idx="10"/>
          </p:nvPr>
        </p:nvSpPr>
        <p:spPr/>
        <p:txBody>
          <a:bodyPr/>
          <a:lstStyle>
            <a:lvl1pPr>
              <a:defRPr/>
            </a:lvl1pPr>
          </a:lstStyle>
          <a:p>
            <a:fld id="{CDBE7A8D-2164-324A-BC60-D1A077806169}" type="slidenum">
              <a:rPr lang="en-US"/>
              <a:pPr/>
              <a:t>‹#›</a:t>
            </a:fld>
            <a:endParaRPr lang="en-US"/>
          </a:p>
        </p:txBody>
      </p:sp>
    </p:spTree>
    <p:extLst>
      <p:ext uri="{BB962C8B-B14F-4D97-AF65-F5344CB8AC3E}">
        <p14:creationId xmlns:p14="http://schemas.microsoft.com/office/powerpoint/2010/main" val="355138364"/>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2BE7442D-7FBB-EF47-ADF4-BA0BDC666676}" type="slidenum">
              <a:rPr lang="en-US"/>
              <a:pPr/>
              <a:t>‹#›</a:t>
            </a:fld>
            <a:endParaRPr lang="en-US"/>
          </a:p>
        </p:txBody>
      </p:sp>
    </p:spTree>
    <p:extLst>
      <p:ext uri="{BB962C8B-B14F-4D97-AF65-F5344CB8AC3E}">
        <p14:creationId xmlns:p14="http://schemas.microsoft.com/office/powerpoint/2010/main" val="3473499563"/>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Slide Number Placeholder 4"/>
          <p:cNvSpPr>
            <a:spLocks noGrp="1"/>
          </p:cNvSpPr>
          <p:nvPr>
            <p:ph type="sldNum" sz="quarter" idx="10"/>
          </p:nvPr>
        </p:nvSpPr>
        <p:spPr/>
        <p:txBody>
          <a:bodyPr/>
          <a:lstStyle>
            <a:lvl1pPr>
              <a:defRPr/>
            </a:lvl1pPr>
          </a:lstStyle>
          <a:p>
            <a:fld id="{BCB30F49-E9E7-9F42-BCCC-7D3CF0D697EC}" type="slidenum">
              <a:rPr lang="en-US"/>
              <a:pPr/>
              <a:t>‹#›</a:t>
            </a:fld>
            <a:endParaRPr lang="en-US"/>
          </a:p>
        </p:txBody>
      </p:sp>
    </p:spTree>
    <p:extLst>
      <p:ext uri="{BB962C8B-B14F-4D97-AF65-F5344CB8AC3E}">
        <p14:creationId xmlns:p14="http://schemas.microsoft.com/office/powerpoint/2010/main" val="3465356287"/>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Slide Number Placeholder 4"/>
          <p:cNvSpPr>
            <a:spLocks noGrp="1"/>
          </p:cNvSpPr>
          <p:nvPr>
            <p:ph type="sldNum" sz="quarter" idx="10"/>
          </p:nvPr>
        </p:nvSpPr>
        <p:spPr/>
        <p:txBody>
          <a:bodyPr/>
          <a:lstStyle>
            <a:lvl1pPr>
              <a:defRPr/>
            </a:lvl1pPr>
          </a:lstStyle>
          <a:p>
            <a:fld id="{AB8DACCB-F207-4947-89FC-24C2A805E933}" type="slidenum">
              <a:rPr lang="en-US"/>
              <a:pPr/>
              <a:t>‹#›</a:t>
            </a:fld>
            <a:endParaRPr lang="en-US"/>
          </a:p>
        </p:txBody>
      </p:sp>
    </p:spTree>
    <p:extLst>
      <p:ext uri="{BB962C8B-B14F-4D97-AF65-F5344CB8AC3E}">
        <p14:creationId xmlns:p14="http://schemas.microsoft.com/office/powerpoint/2010/main" val="1957204054"/>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Slide Number Placeholder 4"/>
          <p:cNvSpPr>
            <a:spLocks noGrp="1"/>
          </p:cNvSpPr>
          <p:nvPr>
            <p:ph type="sldNum" sz="quarter" idx="10"/>
          </p:nvPr>
        </p:nvSpPr>
        <p:spPr/>
        <p:txBody>
          <a:bodyPr/>
          <a:lstStyle>
            <a:lvl1pPr>
              <a:defRPr/>
            </a:lvl1pPr>
          </a:lstStyle>
          <a:p>
            <a:fld id="{37FFA416-FDD2-A046-84D4-F7E4C08577FD}" type="slidenum">
              <a:rPr lang="en-US"/>
              <a:pPr/>
              <a:t>‹#›</a:t>
            </a:fld>
            <a:endParaRPr lang="en-US"/>
          </a:p>
        </p:txBody>
      </p:sp>
    </p:spTree>
    <p:extLst>
      <p:ext uri="{BB962C8B-B14F-4D97-AF65-F5344CB8AC3E}">
        <p14:creationId xmlns:p14="http://schemas.microsoft.com/office/powerpoint/2010/main" val="29522137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AA663EC-B644-D749-A36D-544A93E73EBA}" type="slidenum">
              <a:rPr lang="en-CA"/>
              <a:pPr/>
              <a:t>‹#›</a:t>
            </a:fld>
            <a:endParaRPr lang="en-CA"/>
          </a:p>
        </p:txBody>
      </p:sp>
    </p:spTree>
    <p:extLst>
      <p:ext uri="{BB962C8B-B14F-4D97-AF65-F5344CB8AC3E}">
        <p14:creationId xmlns:p14="http://schemas.microsoft.com/office/powerpoint/2010/main" val="2245323558"/>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Slide Number Placeholder 4"/>
          <p:cNvSpPr>
            <a:spLocks noGrp="1"/>
          </p:cNvSpPr>
          <p:nvPr>
            <p:ph type="sldNum" sz="quarter" idx="10"/>
          </p:nvPr>
        </p:nvSpPr>
        <p:spPr/>
        <p:txBody>
          <a:bodyPr/>
          <a:lstStyle>
            <a:lvl1pPr>
              <a:defRPr/>
            </a:lvl1pPr>
          </a:lstStyle>
          <a:p>
            <a:fld id="{F6812000-F643-B748-A527-5A6EA55B0B2F}" type="slidenum">
              <a:rPr lang="en-US"/>
              <a:pPr/>
              <a:t>‹#›</a:t>
            </a:fld>
            <a:endParaRPr lang="en-US"/>
          </a:p>
        </p:txBody>
      </p:sp>
    </p:spTree>
    <p:extLst>
      <p:ext uri="{BB962C8B-B14F-4D97-AF65-F5344CB8AC3E}">
        <p14:creationId xmlns:p14="http://schemas.microsoft.com/office/powerpoint/2010/main" val="4216099965"/>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a:lvl1pPr>
          </a:lstStyle>
          <a:p>
            <a:fld id="{0869F6BD-B57E-1046-BEB3-5C86CB03BC7A}" type="slidenum">
              <a:rPr lang="en-US"/>
              <a:pPr/>
              <a:t>‹#›</a:t>
            </a:fld>
            <a:endParaRPr lang="en-US"/>
          </a:p>
        </p:txBody>
      </p:sp>
    </p:spTree>
    <p:extLst>
      <p:ext uri="{BB962C8B-B14F-4D97-AF65-F5344CB8AC3E}">
        <p14:creationId xmlns:p14="http://schemas.microsoft.com/office/powerpoint/2010/main" val="2570506675"/>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Slide Number Placeholder 4"/>
          <p:cNvSpPr>
            <a:spLocks noGrp="1"/>
          </p:cNvSpPr>
          <p:nvPr>
            <p:ph type="sldNum" sz="quarter" idx="10"/>
          </p:nvPr>
        </p:nvSpPr>
        <p:spPr/>
        <p:txBody>
          <a:bodyPr/>
          <a:lstStyle>
            <a:lvl1pPr>
              <a:defRPr/>
            </a:lvl1pPr>
          </a:lstStyle>
          <a:p>
            <a:fld id="{EC02DC12-5A22-E04E-BC40-0CCA0AE57478}" type="slidenum">
              <a:rPr lang="en-US"/>
              <a:pPr/>
              <a:t>‹#›</a:t>
            </a:fld>
            <a:endParaRPr lang="en-US"/>
          </a:p>
        </p:txBody>
      </p:sp>
    </p:spTree>
    <p:extLst>
      <p:ext uri="{BB962C8B-B14F-4D97-AF65-F5344CB8AC3E}">
        <p14:creationId xmlns:p14="http://schemas.microsoft.com/office/powerpoint/2010/main" val="2694187644"/>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Slide Number Placeholder 4"/>
          <p:cNvSpPr>
            <a:spLocks noGrp="1"/>
          </p:cNvSpPr>
          <p:nvPr>
            <p:ph type="sldNum" sz="quarter" idx="10"/>
          </p:nvPr>
        </p:nvSpPr>
        <p:spPr/>
        <p:txBody>
          <a:bodyPr/>
          <a:lstStyle>
            <a:lvl1pPr>
              <a:defRPr/>
            </a:lvl1pPr>
          </a:lstStyle>
          <a:p>
            <a:fld id="{BE99A450-AD66-3746-8F1B-E3A97201DB06}" type="slidenum">
              <a:rPr lang="en-US"/>
              <a:pPr/>
              <a:t>‹#›</a:t>
            </a:fld>
            <a:endParaRPr lang="en-US"/>
          </a:p>
        </p:txBody>
      </p:sp>
    </p:spTree>
    <p:extLst>
      <p:ext uri="{BB962C8B-B14F-4D97-AF65-F5344CB8AC3E}">
        <p14:creationId xmlns:p14="http://schemas.microsoft.com/office/powerpoint/2010/main" val="1188892690"/>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E067784F-D738-7542-ABCD-FD23E52E3289}" type="slidenum">
              <a:rPr lang="en-US"/>
              <a:pPr/>
              <a:t>‹#›</a:t>
            </a:fld>
            <a:endParaRPr lang="en-US"/>
          </a:p>
        </p:txBody>
      </p:sp>
    </p:spTree>
    <p:extLst>
      <p:ext uri="{BB962C8B-B14F-4D97-AF65-F5344CB8AC3E}">
        <p14:creationId xmlns:p14="http://schemas.microsoft.com/office/powerpoint/2010/main" val="426789385"/>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6B8F57DA-E190-524C-B86D-DAD6D058FDDC}" type="slidenum">
              <a:rPr lang="en-US"/>
              <a:pPr/>
              <a:t>‹#›</a:t>
            </a:fld>
            <a:endParaRPr lang="en-US"/>
          </a:p>
        </p:txBody>
      </p:sp>
    </p:spTree>
    <p:extLst>
      <p:ext uri="{BB962C8B-B14F-4D97-AF65-F5344CB8AC3E}">
        <p14:creationId xmlns:p14="http://schemas.microsoft.com/office/powerpoint/2010/main" val="2479668633"/>
      </p:ext>
    </p:extLst>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134EA7A-FB47-974C-A37D-372CD0B85234}" type="slidenum">
              <a:rPr lang="en-CA"/>
              <a:pPr/>
              <a:t>‹#›</a:t>
            </a:fld>
            <a:endParaRPr lang="en-CA"/>
          </a:p>
        </p:txBody>
      </p:sp>
    </p:spTree>
    <p:extLst>
      <p:ext uri="{BB962C8B-B14F-4D97-AF65-F5344CB8AC3E}">
        <p14:creationId xmlns:p14="http://schemas.microsoft.com/office/powerpoint/2010/main" val="1965402183"/>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CBAD487-726C-1C4D-9AF3-F1F9BC693FC9}" type="slidenum">
              <a:rPr lang="en-CA"/>
              <a:pPr/>
              <a:t>‹#›</a:t>
            </a:fld>
            <a:endParaRPr lang="en-CA"/>
          </a:p>
        </p:txBody>
      </p:sp>
    </p:spTree>
    <p:extLst>
      <p:ext uri="{BB962C8B-B14F-4D97-AF65-F5344CB8AC3E}">
        <p14:creationId xmlns:p14="http://schemas.microsoft.com/office/powerpoint/2010/main" val="3773959877"/>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82BDD6A-315A-764F-96E8-4430312B9651}" type="slidenum">
              <a:rPr lang="en-CA"/>
              <a:pPr/>
              <a:t>‹#›</a:t>
            </a:fld>
            <a:endParaRPr lang="en-CA"/>
          </a:p>
        </p:txBody>
      </p:sp>
    </p:spTree>
    <p:extLst>
      <p:ext uri="{BB962C8B-B14F-4D97-AF65-F5344CB8AC3E}">
        <p14:creationId xmlns:p14="http://schemas.microsoft.com/office/powerpoint/2010/main" val="2516444569"/>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86DA26C-4453-E746-8A97-905B8D2788F8}" type="slidenum">
              <a:rPr lang="en-CA"/>
              <a:pPr/>
              <a:t>‹#›</a:t>
            </a:fld>
            <a:endParaRPr lang="en-CA"/>
          </a:p>
        </p:txBody>
      </p:sp>
    </p:spTree>
    <p:extLst>
      <p:ext uri="{BB962C8B-B14F-4D97-AF65-F5344CB8AC3E}">
        <p14:creationId xmlns:p14="http://schemas.microsoft.com/office/powerpoint/2010/main" val="31970636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1D49134-6104-A044-BA91-F648B9D8572E}" type="slidenum">
              <a:rPr lang="en-CA"/>
              <a:pPr/>
              <a:t>‹#›</a:t>
            </a:fld>
            <a:endParaRPr lang="en-CA"/>
          </a:p>
        </p:txBody>
      </p:sp>
    </p:spTree>
    <p:extLst>
      <p:ext uri="{BB962C8B-B14F-4D97-AF65-F5344CB8AC3E}">
        <p14:creationId xmlns:p14="http://schemas.microsoft.com/office/powerpoint/2010/main" val="3591430668"/>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510AAE2-A7F6-2044-9F7A-5C8AF987FA7D}" type="slidenum">
              <a:rPr lang="en-CA"/>
              <a:pPr/>
              <a:t>‹#›</a:t>
            </a:fld>
            <a:endParaRPr lang="en-CA"/>
          </a:p>
        </p:txBody>
      </p:sp>
    </p:spTree>
    <p:extLst>
      <p:ext uri="{BB962C8B-B14F-4D97-AF65-F5344CB8AC3E}">
        <p14:creationId xmlns:p14="http://schemas.microsoft.com/office/powerpoint/2010/main" val="3666745808"/>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7788379-83B9-954B-B8CD-0D1738412CCA}" type="slidenum">
              <a:rPr lang="en-CA"/>
              <a:pPr/>
              <a:t>‹#›</a:t>
            </a:fld>
            <a:endParaRPr lang="en-CA"/>
          </a:p>
        </p:txBody>
      </p:sp>
    </p:spTree>
    <p:extLst>
      <p:ext uri="{BB962C8B-B14F-4D97-AF65-F5344CB8AC3E}">
        <p14:creationId xmlns:p14="http://schemas.microsoft.com/office/powerpoint/2010/main" val="2634671114"/>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AD25C59-4611-F740-AE8E-F1C39A07F13E}" type="slidenum">
              <a:rPr lang="en-CA"/>
              <a:pPr/>
              <a:t>‹#›</a:t>
            </a:fld>
            <a:endParaRPr lang="en-CA"/>
          </a:p>
        </p:txBody>
      </p:sp>
    </p:spTree>
    <p:extLst>
      <p:ext uri="{BB962C8B-B14F-4D97-AF65-F5344CB8AC3E}">
        <p14:creationId xmlns:p14="http://schemas.microsoft.com/office/powerpoint/2010/main" val="1486429288"/>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50D17E5-3781-884E-8E2F-D5AF9BFE5075}" type="slidenum">
              <a:rPr lang="en-CA"/>
              <a:pPr/>
              <a:t>‹#›</a:t>
            </a:fld>
            <a:endParaRPr lang="en-CA"/>
          </a:p>
        </p:txBody>
      </p:sp>
    </p:spTree>
    <p:extLst>
      <p:ext uri="{BB962C8B-B14F-4D97-AF65-F5344CB8AC3E}">
        <p14:creationId xmlns:p14="http://schemas.microsoft.com/office/powerpoint/2010/main" val="3489591432"/>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F2C9C07-390B-DA40-8544-B1ADF97EA6B7}" type="slidenum">
              <a:rPr lang="en-CA"/>
              <a:pPr/>
              <a:t>‹#›</a:t>
            </a:fld>
            <a:endParaRPr lang="en-CA"/>
          </a:p>
        </p:txBody>
      </p:sp>
    </p:spTree>
    <p:extLst>
      <p:ext uri="{BB962C8B-B14F-4D97-AF65-F5344CB8AC3E}">
        <p14:creationId xmlns:p14="http://schemas.microsoft.com/office/powerpoint/2010/main" val="3511775762"/>
      </p:ext>
    </p:extLst>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2959743-5033-1442-A4A4-94DCA53EC493}" type="slidenum">
              <a:rPr lang="en-CA"/>
              <a:pPr/>
              <a:t>‹#›</a:t>
            </a:fld>
            <a:endParaRPr lang="en-CA"/>
          </a:p>
        </p:txBody>
      </p:sp>
    </p:spTree>
    <p:extLst>
      <p:ext uri="{BB962C8B-B14F-4D97-AF65-F5344CB8AC3E}">
        <p14:creationId xmlns:p14="http://schemas.microsoft.com/office/powerpoint/2010/main" val="32517706"/>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DE27E73-BEAE-C241-B45B-63EE5588288E}" type="slidenum">
              <a:rPr lang="en-CA"/>
              <a:pPr/>
              <a:t>‹#›</a:t>
            </a:fld>
            <a:endParaRPr lang="en-CA"/>
          </a:p>
        </p:txBody>
      </p:sp>
    </p:spTree>
    <p:extLst>
      <p:ext uri="{BB962C8B-B14F-4D97-AF65-F5344CB8AC3E}">
        <p14:creationId xmlns:p14="http://schemas.microsoft.com/office/powerpoint/2010/main" val="4150812650"/>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C0B067B-A3FF-554D-91B0-84B2AF7973D3}" type="slidenum">
              <a:rPr lang="en-CA"/>
              <a:pPr/>
              <a:t>‹#›</a:t>
            </a:fld>
            <a:endParaRPr lang="en-CA"/>
          </a:p>
        </p:txBody>
      </p:sp>
    </p:spTree>
    <p:extLst>
      <p:ext uri="{BB962C8B-B14F-4D97-AF65-F5344CB8AC3E}">
        <p14:creationId xmlns:p14="http://schemas.microsoft.com/office/powerpoint/2010/main" val="4286788301"/>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61A0CB2-0366-C142-B668-4803E523F29F}" type="slidenum">
              <a:rPr lang="en-CA"/>
              <a:pPr/>
              <a:t>‹#›</a:t>
            </a:fld>
            <a:endParaRPr lang="en-CA"/>
          </a:p>
        </p:txBody>
      </p:sp>
    </p:spTree>
    <p:extLst>
      <p:ext uri="{BB962C8B-B14F-4D97-AF65-F5344CB8AC3E}">
        <p14:creationId xmlns:p14="http://schemas.microsoft.com/office/powerpoint/2010/main" val="576950798"/>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4F1B809-4028-BC4A-B0AE-4F4DAEAAF1EE}" type="slidenum">
              <a:rPr lang="en-CA"/>
              <a:pPr/>
              <a:t>‹#›</a:t>
            </a:fld>
            <a:endParaRPr lang="en-CA"/>
          </a:p>
        </p:txBody>
      </p:sp>
    </p:spTree>
    <p:extLst>
      <p:ext uri="{BB962C8B-B14F-4D97-AF65-F5344CB8AC3E}">
        <p14:creationId xmlns:p14="http://schemas.microsoft.com/office/powerpoint/2010/main" val="3705587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29FED38-F87E-0744-A2DA-205769B69FE0}" type="slidenum">
              <a:rPr lang="en-CA"/>
              <a:pPr/>
              <a:t>‹#›</a:t>
            </a:fld>
            <a:endParaRPr lang="en-CA"/>
          </a:p>
        </p:txBody>
      </p:sp>
    </p:spTree>
    <p:extLst>
      <p:ext uri="{BB962C8B-B14F-4D97-AF65-F5344CB8AC3E}">
        <p14:creationId xmlns:p14="http://schemas.microsoft.com/office/powerpoint/2010/main" val="2580360430"/>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C98F4A0-23BB-B64B-A47C-4693C8E201CC}" type="slidenum">
              <a:rPr lang="en-CA"/>
              <a:pPr/>
              <a:t>‹#›</a:t>
            </a:fld>
            <a:endParaRPr lang="en-CA"/>
          </a:p>
        </p:txBody>
      </p:sp>
    </p:spTree>
    <p:extLst>
      <p:ext uri="{BB962C8B-B14F-4D97-AF65-F5344CB8AC3E}">
        <p14:creationId xmlns:p14="http://schemas.microsoft.com/office/powerpoint/2010/main" val="932294635"/>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2DDCA2D-7B5D-4949-9EFE-2E6D74013C2E}" type="slidenum">
              <a:rPr lang="en-CA"/>
              <a:pPr/>
              <a:t>‹#›</a:t>
            </a:fld>
            <a:endParaRPr lang="en-CA"/>
          </a:p>
        </p:txBody>
      </p:sp>
    </p:spTree>
    <p:extLst>
      <p:ext uri="{BB962C8B-B14F-4D97-AF65-F5344CB8AC3E}">
        <p14:creationId xmlns:p14="http://schemas.microsoft.com/office/powerpoint/2010/main" val="1236264140"/>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4DBBAC1-25C5-8140-8814-47EFECB47E6C}" type="slidenum">
              <a:rPr lang="en-CA"/>
              <a:pPr/>
              <a:t>‹#›</a:t>
            </a:fld>
            <a:endParaRPr lang="en-CA"/>
          </a:p>
        </p:txBody>
      </p:sp>
    </p:spTree>
    <p:extLst>
      <p:ext uri="{BB962C8B-B14F-4D97-AF65-F5344CB8AC3E}">
        <p14:creationId xmlns:p14="http://schemas.microsoft.com/office/powerpoint/2010/main" val="3951605360"/>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7BEB817-8FB2-C347-9749-DA7297156FE9}" type="slidenum">
              <a:rPr lang="en-CA"/>
              <a:pPr/>
              <a:t>‹#›</a:t>
            </a:fld>
            <a:endParaRPr lang="en-CA"/>
          </a:p>
        </p:txBody>
      </p:sp>
    </p:spTree>
    <p:extLst>
      <p:ext uri="{BB962C8B-B14F-4D97-AF65-F5344CB8AC3E}">
        <p14:creationId xmlns:p14="http://schemas.microsoft.com/office/powerpoint/2010/main" val="1694663058"/>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D9BB542-5F28-974B-8746-1700968102D8}" type="slidenum">
              <a:rPr lang="en-CA"/>
              <a:pPr/>
              <a:t>‹#›</a:t>
            </a:fld>
            <a:endParaRPr lang="en-CA"/>
          </a:p>
        </p:txBody>
      </p:sp>
    </p:spTree>
    <p:extLst>
      <p:ext uri="{BB962C8B-B14F-4D97-AF65-F5344CB8AC3E}">
        <p14:creationId xmlns:p14="http://schemas.microsoft.com/office/powerpoint/2010/main" val="3027488942"/>
      </p:ext>
    </p:extLst>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ED88405-70B3-DD44-BED0-FA5F45CBC74F}" type="slidenum">
              <a:rPr lang="en-CA"/>
              <a:pPr/>
              <a:t>‹#›</a:t>
            </a:fld>
            <a:endParaRPr lang="en-CA"/>
          </a:p>
        </p:txBody>
      </p:sp>
    </p:spTree>
    <p:extLst>
      <p:ext uri="{BB962C8B-B14F-4D97-AF65-F5344CB8AC3E}">
        <p14:creationId xmlns:p14="http://schemas.microsoft.com/office/powerpoint/2010/main" val="2208210402"/>
      </p:ext>
    </p:extLst>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45EB3B1-356A-EB47-9964-BC7185E66596}" type="slidenum">
              <a:rPr lang="en-CA"/>
              <a:pPr/>
              <a:t>‹#›</a:t>
            </a:fld>
            <a:endParaRPr lang="en-CA"/>
          </a:p>
        </p:txBody>
      </p:sp>
    </p:spTree>
    <p:extLst>
      <p:ext uri="{BB962C8B-B14F-4D97-AF65-F5344CB8AC3E}">
        <p14:creationId xmlns:p14="http://schemas.microsoft.com/office/powerpoint/2010/main" val="1023292533"/>
      </p:ext>
    </p:extLst>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E10F73F-4085-4C4C-B893-2A3863A84DEA}" type="slidenum">
              <a:rPr lang="en-CA"/>
              <a:pPr/>
              <a:t>‹#›</a:t>
            </a:fld>
            <a:endParaRPr lang="en-CA"/>
          </a:p>
        </p:txBody>
      </p:sp>
    </p:spTree>
    <p:extLst>
      <p:ext uri="{BB962C8B-B14F-4D97-AF65-F5344CB8AC3E}">
        <p14:creationId xmlns:p14="http://schemas.microsoft.com/office/powerpoint/2010/main" val="3238488798"/>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ln/>
        </p:spPr>
        <p:txBody>
          <a:bodyPr/>
          <a:lstStyle>
            <a:lvl1pPr>
              <a:defRPr/>
            </a:lvl1pPr>
          </a:lstStyle>
          <a:p>
            <a:fld id="{6B7CD009-E54D-884C-972F-A2463E4C2312}" type="slidenum">
              <a:rPr lang="en-CA"/>
              <a:pPr/>
              <a:t>‹#›</a:t>
            </a:fld>
            <a:endParaRPr lang="en-CA"/>
          </a:p>
        </p:txBody>
      </p:sp>
    </p:spTree>
    <p:extLst>
      <p:ext uri="{BB962C8B-B14F-4D97-AF65-F5344CB8AC3E}">
        <p14:creationId xmlns:p14="http://schemas.microsoft.com/office/powerpoint/2010/main" val="2651529438"/>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ln/>
        </p:spPr>
        <p:txBody>
          <a:bodyPr/>
          <a:lstStyle>
            <a:lvl1pPr>
              <a:defRPr/>
            </a:lvl1pPr>
          </a:lstStyle>
          <a:p>
            <a:fld id="{0037F282-9E20-DF4C-BAE9-8305A29CBA56}" type="slidenum">
              <a:rPr lang="en-CA"/>
              <a:pPr/>
              <a:t>‹#›</a:t>
            </a:fld>
            <a:endParaRPr lang="en-CA"/>
          </a:p>
        </p:txBody>
      </p:sp>
    </p:spTree>
    <p:extLst>
      <p:ext uri="{BB962C8B-B14F-4D97-AF65-F5344CB8AC3E}">
        <p14:creationId xmlns:p14="http://schemas.microsoft.com/office/powerpoint/2010/main" val="25236510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2649976-2687-8A47-B37F-B331D0DE6D55}" type="slidenum">
              <a:rPr lang="en-CA"/>
              <a:pPr/>
              <a:t>‹#›</a:t>
            </a:fld>
            <a:endParaRPr lang="en-CA"/>
          </a:p>
        </p:txBody>
      </p:sp>
    </p:spTree>
    <p:extLst>
      <p:ext uri="{BB962C8B-B14F-4D97-AF65-F5344CB8AC3E}">
        <p14:creationId xmlns:p14="http://schemas.microsoft.com/office/powerpoint/2010/main" val="4263300477"/>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ln/>
        </p:spPr>
        <p:txBody>
          <a:bodyPr/>
          <a:lstStyle>
            <a:lvl1pPr>
              <a:defRPr/>
            </a:lvl1pPr>
          </a:lstStyle>
          <a:p>
            <a:fld id="{6E31C01E-6FE6-4347-934C-4C18B23D3F16}" type="slidenum">
              <a:rPr lang="en-CA"/>
              <a:pPr/>
              <a:t>‹#›</a:t>
            </a:fld>
            <a:endParaRPr lang="en-CA"/>
          </a:p>
        </p:txBody>
      </p:sp>
    </p:spTree>
    <p:extLst>
      <p:ext uri="{BB962C8B-B14F-4D97-AF65-F5344CB8AC3E}">
        <p14:creationId xmlns:p14="http://schemas.microsoft.com/office/powerpoint/2010/main" val="4011217276"/>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ln/>
        </p:spPr>
        <p:txBody>
          <a:bodyPr/>
          <a:lstStyle>
            <a:lvl1pPr>
              <a:defRPr/>
            </a:lvl1pPr>
          </a:lstStyle>
          <a:p>
            <a:fld id="{543D6839-9248-C140-BC4D-3CF163EDFB5C}" type="slidenum">
              <a:rPr lang="en-CA"/>
              <a:pPr/>
              <a:t>‹#›</a:t>
            </a:fld>
            <a:endParaRPr lang="en-CA"/>
          </a:p>
        </p:txBody>
      </p:sp>
    </p:spTree>
    <p:extLst>
      <p:ext uri="{BB962C8B-B14F-4D97-AF65-F5344CB8AC3E}">
        <p14:creationId xmlns:p14="http://schemas.microsoft.com/office/powerpoint/2010/main" val="1892108018"/>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8"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9" name="Rectangle 20"/>
          <p:cNvSpPr>
            <a:spLocks noGrp="1" noChangeArrowheads="1"/>
          </p:cNvSpPr>
          <p:nvPr>
            <p:ph type="sldNum" sz="quarter" idx="12"/>
          </p:nvPr>
        </p:nvSpPr>
        <p:spPr>
          <a:ln/>
        </p:spPr>
        <p:txBody>
          <a:bodyPr/>
          <a:lstStyle>
            <a:lvl1pPr>
              <a:defRPr/>
            </a:lvl1pPr>
          </a:lstStyle>
          <a:p>
            <a:fld id="{10BFAB5A-AFE6-544D-B43D-00097926E1DD}" type="slidenum">
              <a:rPr lang="en-CA"/>
              <a:pPr/>
              <a:t>‹#›</a:t>
            </a:fld>
            <a:endParaRPr lang="en-CA"/>
          </a:p>
        </p:txBody>
      </p:sp>
    </p:spTree>
    <p:extLst>
      <p:ext uri="{BB962C8B-B14F-4D97-AF65-F5344CB8AC3E}">
        <p14:creationId xmlns:p14="http://schemas.microsoft.com/office/powerpoint/2010/main" val="3300979599"/>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4"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5" name="Rectangle 20"/>
          <p:cNvSpPr>
            <a:spLocks noGrp="1" noChangeArrowheads="1"/>
          </p:cNvSpPr>
          <p:nvPr>
            <p:ph type="sldNum" sz="quarter" idx="12"/>
          </p:nvPr>
        </p:nvSpPr>
        <p:spPr>
          <a:ln/>
        </p:spPr>
        <p:txBody>
          <a:bodyPr/>
          <a:lstStyle>
            <a:lvl1pPr>
              <a:defRPr/>
            </a:lvl1pPr>
          </a:lstStyle>
          <a:p>
            <a:fld id="{68FD6D7D-CAA7-924F-AC5F-980006C70463}" type="slidenum">
              <a:rPr lang="en-CA"/>
              <a:pPr/>
              <a:t>‹#›</a:t>
            </a:fld>
            <a:endParaRPr lang="en-CA"/>
          </a:p>
        </p:txBody>
      </p:sp>
    </p:spTree>
    <p:extLst>
      <p:ext uri="{BB962C8B-B14F-4D97-AF65-F5344CB8AC3E}">
        <p14:creationId xmlns:p14="http://schemas.microsoft.com/office/powerpoint/2010/main" val="3511209409"/>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3"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4" name="Rectangle 20"/>
          <p:cNvSpPr>
            <a:spLocks noGrp="1" noChangeArrowheads="1"/>
          </p:cNvSpPr>
          <p:nvPr>
            <p:ph type="sldNum" sz="quarter" idx="12"/>
          </p:nvPr>
        </p:nvSpPr>
        <p:spPr>
          <a:ln/>
        </p:spPr>
        <p:txBody>
          <a:bodyPr/>
          <a:lstStyle>
            <a:lvl1pPr>
              <a:defRPr/>
            </a:lvl1pPr>
          </a:lstStyle>
          <a:p>
            <a:fld id="{AC04216E-2BBB-8E42-99D8-372BDEA0C8DA}" type="slidenum">
              <a:rPr lang="en-CA"/>
              <a:pPr/>
              <a:t>‹#›</a:t>
            </a:fld>
            <a:endParaRPr lang="en-CA"/>
          </a:p>
        </p:txBody>
      </p:sp>
    </p:spTree>
    <p:extLst>
      <p:ext uri="{BB962C8B-B14F-4D97-AF65-F5344CB8AC3E}">
        <p14:creationId xmlns:p14="http://schemas.microsoft.com/office/powerpoint/2010/main" val="3588910997"/>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ln/>
        </p:spPr>
        <p:txBody>
          <a:bodyPr/>
          <a:lstStyle>
            <a:lvl1pPr>
              <a:defRPr/>
            </a:lvl1pPr>
          </a:lstStyle>
          <a:p>
            <a:fld id="{0FFC2D04-F1CE-5146-A461-EEC507975911}" type="slidenum">
              <a:rPr lang="en-CA"/>
              <a:pPr/>
              <a:t>‹#›</a:t>
            </a:fld>
            <a:endParaRPr lang="en-CA"/>
          </a:p>
        </p:txBody>
      </p:sp>
    </p:spTree>
    <p:extLst>
      <p:ext uri="{BB962C8B-B14F-4D97-AF65-F5344CB8AC3E}">
        <p14:creationId xmlns:p14="http://schemas.microsoft.com/office/powerpoint/2010/main" val="179598153"/>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ln/>
        </p:spPr>
        <p:txBody>
          <a:bodyPr/>
          <a:lstStyle>
            <a:lvl1pPr>
              <a:defRPr/>
            </a:lvl1pPr>
          </a:lstStyle>
          <a:p>
            <a:fld id="{7CEB095E-4A02-F940-BECC-8EACC96BDB06}" type="slidenum">
              <a:rPr lang="en-CA"/>
              <a:pPr/>
              <a:t>‹#›</a:t>
            </a:fld>
            <a:endParaRPr lang="en-CA"/>
          </a:p>
        </p:txBody>
      </p:sp>
    </p:spTree>
    <p:extLst>
      <p:ext uri="{BB962C8B-B14F-4D97-AF65-F5344CB8AC3E}">
        <p14:creationId xmlns:p14="http://schemas.microsoft.com/office/powerpoint/2010/main" val="151756051"/>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ln/>
        </p:spPr>
        <p:txBody>
          <a:bodyPr/>
          <a:lstStyle>
            <a:lvl1pPr>
              <a:defRPr/>
            </a:lvl1pPr>
          </a:lstStyle>
          <a:p>
            <a:fld id="{A5741ACD-0782-E046-A120-C2278C2F6BE2}" type="slidenum">
              <a:rPr lang="en-CA"/>
              <a:pPr/>
              <a:t>‹#›</a:t>
            </a:fld>
            <a:endParaRPr lang="en-CA"/>
          </a:p>
        </p:txBody>
      </p:sp>
    </p:spTree>
    <p:extLst>
      <p:ext uri="{BB962C8B-B14F-4D97-AF65-F5344CB8AC3E}">
        <p14:creationId xmlns:p14="http://schemas.microsoft.com/office/powerpoint/2010/main" val="1317411742"/>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ln/>
        </p:spPr>
        <p:txBody>
          <a:bodyPr/>
          <a:lstStyle>
            <a:lvl1pPr>
              <a:defRPr/>
            </a:lvl1pPr>
          </a:lstStyle>
          <a:p>
            <a:fld id="{68CE9D8E-2DCD-DA43-A96A-F1E36DBFF180}" type="slidenum">
              <a:rPr lang="en-CA"/>
              <a:pPr/>
              <a:t>‹#›</a:t>
            </a:fld>
            <a:endParaRPr lang="en-CA"/>
          </a:p>
        </p:txBody>
      </p:sp>
    </p:spTree>
    <p:extLst>
      <p:ext uri="{BB962C8B-B14F-4D97-AF65-F5344CB8AC3E}">
        <p14:creationId xmlns:p14="http://schemas.microsoft.com/office/powerpoint/2010/main" val="1486181709"/>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9175A9B-AF21-6844-A2D8-4BA0ECDCE948}" type="slidenum">
              <a:rPr lang="en-CA"/>
              <a:pPr/>
              <a:t>‹#›</a:t>
            </a:fld>
            <a:endParaRPr lang="en-CA"/>
          </a:p>
        </p:txBody>
      </p:sp>
    </p:spTree>
    <p:extLst>
      <p:ext uri="{BB962C8B-B14F-4D97-AF65-F5344CB8AC3E}">
        <p14:creationId xmlns:p14="http://schemas.microsoft.com/office/powerpoint/2010/main" val="21351672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B0864DD-931B-C248-BF29-BD9614EB3AB6}" type="slidenum">
              <a:rPr lang="en-CA"/>
              <a:pPr/>
              <a:t>‹#›</a:t>
            </a:fld>
            <a:endParaRPr lang="en-CA"/>
          </a:p>
        </p:txBody>
      </p:sp>
    </p:spTree>
    <p:extLst>
      <p:ext uri="{BB962C8B-B14F-4D97-AF65-F5344CB8AC3E}">
        <p14:creationId xmlns:p14="http://schemas.microsoft.com/office/powerpoint/2010/main" val="2315948438"/>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4352AE4-9334-1B4B-AB5C-BB407D667CED}" type="slidenum">
              <a:rPr lang="en-CA"/>
              <a:pPr/>
              <a:t>‹#›</a:t>
            </a:fld>
            <a:endParaRPr lang="en-CA"/>
          </a:p>
        </p:txBody>
      </p:sp>
    </p:spTree>
    <p:extLst>
      <p:ext uri="{BB962C8B-B14F-4D97-AF65-F5344CB8AC3E}">
        <p14:creationId xmlns:p14="http://schemas.microsoft.com/office/powerpoint/2010/main" val="1821733346"/>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89B9C9E-D5A6-EB4F-9926-365828581C6E}" type="slidenum">
              <a:rPr lang="en-CA"/>
              <a:pPr/>
              <a:t>‹#›</a:t>
            </a:fld>
            <a:endParaRPr lang="en-CA"/>
          </a:p>
        </p:txBody>
      </p:sp>
    </p:spTree>
    <p:extLst>
      <p:ext uri="{BB962C8B-B14F-4D97-AF65-F5344CB8AC3E}">
        <p14:creationId xmlns:p14="http://schemas.microsoft.com/office/powerpoint/2010/main" val="3019267101"/>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C30EF19-9C3A-4C48-AD71-70F92F0B08DE}" type="slidenum">
              <a:rPr lang="en-CA"/>
              <a:pPr/>
              <a:t>‹#›</a:t>
            </a:fld>
            <a:endParaRPr lang="en-CA"/>
          </a:p>
        </p:txBody>
      </p:sp>
    </p:spTree>
    <p:extLst>
      <p:ext uri="{BB962C8B-B14F-4D97-AF65-F5344CB8AC3E}">
        <p14:creationId xmlns:p14="http://schemas.microsoft.com/office/powerpoint/2010/main" val="684206238"/>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9032845-E5A1-4B48-BC60-C6F76BF3780D}" type="slidenum">
              <a:rPr lang="en-CA"/>
              <a:pPr/>
              <a:t>‹#›</a:t>
            </a:fld>
            <a:endParaRPr lang="en-CA"/>
          </a:p>
        </p:txBody>
      </p:sp>
    </p:spTree>
    <p:extLst>
      <p:ext uri="{BB962C8B-B14F-4D97-AF65-F5344CB8AC3E}">
        <p14:creationId xmlns:p14="http://schemas.microsoft.com/office/powerpoint/2010/main" val="3322351723"/>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488EF11-2BD1-4C4D-8103-6D9818741F04}" type="slidenum">
              <a:rPr lang="en-CA"/>
              <a:pPr/>
              <a:t>‹#›</a:t>
            </a:fld>
            <a:endParaRPr lang="en-CA"/>
          </a:p>
        </p:txBody>
      </p:sp>
    </p:spTree>
    <p:extLst>
      <p:ext uri="{BB962C8B-B14F-4D97-AF65-F5344CB8AC3E}">
        <p14:creationId xmlns:p14="http://schemas.microsoft.com/office/powerpoint/2010/main" val="3427059647"/>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1916682-98E7-3C4A-BD3F-E7A1DB28F10D}" type="slidenum">
              <a:rPr lang="en-CA"/>
              <a:pPr/>
              <a:t>‹#›</a:t>
            </a:fld>
            <a:endParaRPr lang="en-CA"/>
          </a:p>
        </p:txBody>
      </p:sp>
    </p:spTree>
    <p:extLst>
      <p:ext uri="{BB962C8B-B14F-4D97-AF65-F5344CB8AC3E}">
        <p14:creationId xmlns:p14="http://schemas.microsoft.com/office/powerpoint/2010/main" val="3942426367"/>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1DE2F87-32C6-D141-BC78-01A8CFF797DF}" type="slidenum">
              <a:rPr lang="en-CA"/>
              <a:pPr/>
              <a:t>‹#›</a:t>
            </a:fld>
            <a:endParaRPr lang="en-CA"/>
          </a:p>
        </p:txBody>
      </p:sp>
    </p:spTree>
    <p:extLst>
      <p:ext uri="{BB962C8B-B14F-4D97-AF65-F5344CB8AC3E}">
        <p14:creationId xmlns:p14="http://schemas.microsoft.com/office/powerpoint/2010/main" val="1769730918"/>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1EEB99F-B03B-674A-832C-CC72CD5C7F86}" type="slidenum">
              <a:rPr lang="en-CA"/>
              <a:pPr/>
              <a:t>‹#›</a:t>
            </a:fld>
            <a:endParaRPr lang="en-CA"/>
          </a:p>
        </p:txBody>
      </p:sp>
    </p:spTree>
    <p:extLst>
      <p:ext uri="{BB962C8B-B14F-4D97-AF65-F5344CB8AC3E}">
        <p14:creationId xmlns:p14="http://schemas.microsoft.com/office/powerpoint/2010/main" val="4150096652"/>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10ED7F9-DF9C-5746-BA87-74DF43D85443}" type="slidenum">
              <a:rPr lang="en-CA"/>
              <a:pPr/>
              <a:t>‹#›</a:t>
            </a:fld>
            <a:endParaRPr lang="en-CA"/>
          </a:p>
        </p:txBody>
      </p:sp>
    </p:spTree>
    <p:extLst>
      <p:ext uri="{BB962C8B-B14F-4D97-AF65-F5344CB8AC3E}">
        <p14:creationId xmlns:p14="http://schemas.microsoft.com/office/powerpoint/2010/main" val="3412752758"/>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27E74ED-D534-E946-BF16-FDAF317783BC}" type="slidenum">
              <a:rPr lang="en-CA"/>
              <a:pPr/>
              <a:t>‹#›</a:t>
            </a:fld>
            <a:endParaRPr lang="en-CA"/>
          </a:p>
        </p:txBody>
      </p:sp>
    </p:spTree>
    <p:extLst>
      <p:ext uri="{BB962C8B-B14F-4D97-AF65-F5344CB8AC3E}">
        <p14:creationId xmlns:p14="http://schemas.microsoft.com/office/powerpoint/2010/main" val="31498854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6D2C5A3-3C2B-974A-ABF7-7D319B582227}" type="slidenum">
              <a:rPr lang="en-CA"/>
              <a:pPr/>
              <a:t>‹#›</a:t>
            </a:fld>
            <a:endParaRPr lang="en-CA"/>
          </a:p>
        </p:txBody>
      </p:sp>
    </p:spTree>
    <p:extLst>
      <p:ext uri="{BB962C8B-B14F-4D97-AF65-F5344CB8AC3E}">
        <p14:creationId xmlns:p14="http://schemas.microsoft.com/office/powerpoint/2010/main" val="2853699690"/>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01B50C3-9256-714B-BB41-26951FBBFBE1}" type="slidenum">
              <a:rPr lang="en-CA"/>
              <a:pPr/>
              <a:t>‹#›</a:t>
            </a:fld>
            <a:endParaRPr lang="en-CA"/>
          </a:p>
        </p:txBody>
      </p:sp>
    </p:spTree>
    <p:extLst>
      <p:ext uri="{BB962C8B-B14F-4D97-AF65-F5344CB8AC3E}">
        <p14:creationId xmlns:p14="http://schemas.microsoft.com/office/powerpoint/2010/main" val="663688454"/>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30671FE-0791-294D-98A3-74389F8656EA}" type="slidenum">
              <a:rPr lang="en-CA"/>
              <a:pPr/>
              <a:t>‹#›</a:t>
            </a:fld>
            <a:endParaRPr lang="en-CA"/>
          </a:p>
        </p:txBody>
      </p:sp>
    </p:spTree>
    <p:extLst>
      <p:ext uri="{BB962C8B-B14F-4D97-AF65-F5344CB8AC3E}">
        <p14:creationId xmlns:p14="http://schemas.microsoft.com/office/powerpoint/2010/main" val="1665722205"/>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DC89FB0-D320-034E-9F86-0657C10EDF52}" type="slidenum">
              <a:rPr lang="en-CA"/>
              <a:pPr/>
              <a:t>‹#›</a:t>
            </a:fld>
            <a:endParaRPr lang="en-CA"/>
          </a:p>
        </p:txBody>
      </p:sp>
    </p:spTree>
    <p:extLst>
      <p:ext uri="{BB962C8B-B14F-4D97-AF65-F5344CB8AC3E}">
        <p14:creationId xmlns:p14="http://schemas.microsoft.com/office/powerpoint/2010/main" val="1010441281"/>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13F5F69-F0B8-DE45-AD36-87D4AE2C1569}" type="slidenum">
              <a:rPr lang="en-CA"/>
              <a:pPr/>
              <a:t>‹#›</a:t>
            </a:fld>
            <a:endParaRPr lang="en-CA"/>
          </a:p>
        </p:txBody>
      </p:sp>
    </p:spTree>
    <p:extLst>
      <p:ext uri="{BB962C8B-B14F-4D97-AF65-F5344CB8AC3E}">
        <p14:creationId xmlns:p14="http://schemas.microsoft.com/office/powerpoint/2010/main" val="1341223351"/>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C8AC09E-E4B3-BD4E-9A48-D09010F4DF8C}" type="slidenum">
              <a:rPr lang="en-CA"/>
              <a:pPr/>
              <a:t>‹#›</a:t>
            </a:fld>
            <a:endParaRPr lang="en-CA"/>
          </a:p>
        </p:txBody>
      </p:sp>
    </p:spTree>
    <p:extLst>
      <p:ext uri="{BB962C8B-B14F-4D97-AF65-F5344CB8AC3E}">
        <p14:creationId xmlns:p14="http://schemas.microsoft.com/office/powerpoint/2010/main" val="2159957874"/>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97BF60C-D22F-EC42-9771-C5BEDCD92229}" type="slidenum">
              <a:rPr lang="en-CA"/>
              <a:pPr/>
              <a:t>‹#›</a:t>
            </a:fld>
            <a:endParaRPr lang="en-CA"/>
          </a:p>
        </p:txBody>
      </p:sp>
    </p:spTree>
    <p:extLst>
      <p:ext uri="{BB962C8B-B14F-4D97-AF65-F5344CB8AC3E}">
        <p14:creationId xmlns:p14="http://schemas.microsoft.com/office/powerpoint/2010/main" val="3184212139"/>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8A66016-C088-D140-BA08-AFF7929B2234}" type="slidenum">
              <a:rPr lang="en-CA"/>
              <a:pPr/>
              <a:t>‹#›</a:t>
            </a:fld>
            <a:endParaRPr lang="en-CA"/>
          </a:p>
        </p:txBody>
      </p:sp>
    </p:spTree>
    <p:extLst>
      <p:ext uri="{BB962C8B-B14F-4D97-AF65-F5344CB8AC3E}">
        <p14:creationId xmlns:p14="http://schemas.microsoft.com/office/powerpoint/2010/main" val="579650294"/>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90AE629-7BE7-2F48-AEBE-82100C0B2012}" type="slidenum">
              <a:rPr lang="en-CA"/>
              <a:pPr/>
              <a:t>‹#›</a:t>
            </a:fld>
            <a:endParaRPr lang="en-CA"/>
          </a:p>
        </p:txBody>
      </p:sp>
    </p:spTree>
    <p:extLst>
      <p:ext uri="{BB962C8B-B14F-4D97-AF65-F5344CB8AC3E}">
        <p14:creationId xmlns:p14="http://schemas.microsoft.com/office/powerpoint/2010/main" val="4271856247"/>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677B540-EC63-EA42-9536-D2CD289A5BCD}" type="slidenum">
              <a:rPr lang="en-CA"/>
              <a:pPr/>
              <a:t>‹#›</a:t>
            </a:fld>
            <a:endParaRPr lang="en-CA"/>
          </a:p>
        </p:txBody>
      </p:sp>
    </p:spTree>
    <p:extLst>
      <p:ext uri="{BB962C8B-B14F-4D97-AF65-F5344CB8AC3E}">
        <p14:creationId xmlns:p14="http://schemas.microsoft.com/office/powerpoint/2010/main" val="806148833"/>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ADA6A89-F12D-274E-8C37-C8C01B017BC1}" type="slidenum">
              <a:rPr lang="en-CA"/>
              <a:pPr/>
              <a:t>‹#›</a:t>
            </a:fld>
            <a:endParaRPr lang="en-CA"/>
          </a:p>
        </p:txBody>
      </p:sp>
    </p:spTree>
    <p:extLst>
      <p:ext uri="{BB962C8B-B14F-4D97-AF65-F5344CB8AC3E}">
        <p14:creationId xmlns:p14="http://schemas.microsoft.com/office/powerpoint/2010/main" val="26908157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D3F2B1D-F097-2545-AC3E-F203C65E0370}" type="slidenum">
              <a:rPr lang="en-CA"/>
              <a:pPr/>
              <a:t>‹#›</a:t>
            </a:fld>
            <a:endParaRPr lang="en-CA"/>
          </a:p>
        </p:txBody>
      </p:sp>
    </p:spTree>
    <p:extLst>
      <p:ext uri="{BB962C8B-B14F-4D97-AF65-F5344CB8AC3E}">
        <p14:creationId xmlns:p14="http://schemas.microsoft.com/office/powerpoint/2010/main" val="3832994366"/>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3D3B77F-5C28-E344-BF74-C31A957A7F58}" type="slidenum">
              <a:rPr lang="en-CA"/>
              <a:pPr/>
              <a:t>‹#›</a:t>
            </a:fld>
            <a:endParaRPr lang="en-CA"/>
          </a:p>
        </p:txBody>
      </p:sp>
    </p:spTree>
    <p:extLst>
      <p:ext uri="{BB962C8B-B14F-4D97-AF65-F5344CB8AC3E}">
        <p14:creationId xmlns:p14="http://schemas.microsoft.com/office/powerpoint/2010/main" val="1422295910"/>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40FCAA0-B507-BF45-82DC-75745BA219D3}" type="slidenum">
              <a:rPr lang="en-CA"/>
              <a:pPr/>
              <a:t>‹#›</a:t>
            </a:fld>
            <a:endParaRPr lang="en-CA"/>
          </a:p>
        </p:txBody>
      </p:sp>
    </p:spTree>
    <p:extLst>
      <p:ext uri="{BB962C8B-B14F-4D97-AF65-F5344CB8AC3E}">
        <p14:creationId xmlns:p14="http://schemas.microsoft.com/office/powerpoint/2010/main" val="2227109766"/>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CE87D73-7C79-2245-8193-F0FE2D35F4C2}" type="slidenum">
              <a:rPr lang="en-CA"/>
              <a:pPr/>
              <a:t>‹#›</a:t>
            </a:fld>
            <a:endParaRPr lang="en-CA"/>
          </a:p>
        </p:txBody>
      </p:sp>
    </p:spTree>
    <p:extLst>
      <p:ext uri="{BB962C8B-B14F-4D97-AF65-F5344CB8AC3E}">
        <p14:creationId xmlns:p14="http://schemas.microsoft.com/office/powerpoint/2010/main" val="706282729"/>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2FDEA24-6235-7547-A719-3078BB35AB40}" type="slidenum">
              <a:rPr lang="en-CA"/>
              <a:pPr/>
              <a:t>‹#›</a:t>
            </a:fld>
            <a:endParaRPr lang="en-CA"/>
          </a:p>
        </p:txBody>
      </p:sp>
    </p:spTree>
    <p:extLst>
      <p:ext uri="{BB962C8B-B14F-4D97-AF65-F5344CB8AC3E}">
        <p14:creationId xmlns:p14="http://schemas.microsoft.com/office/powerpoint/2010/main" val="2009215304"/>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3279D7E-3ABA-4F4D-9A08-BCBA3DA7D318}" type="slidenum">
              <a:rPr lang="en-CA"/>
              <a:pPr/>
              <a:t>‹#›</a:t>
            </a:fld>
            <a:endParaRPr lang="en-CA"/>
          </a:p>
        </p:txBody>
      </p:sp>
    </p:spTree>
    <p:extLst>
      <p:ext uri="{BB962C8B-B14F-4D97-AF65-F5344CB8AC3E}">
        <p14:creationId xmlns:p14="http://schemas.microsoft.com/office/powerpoint/2010/main" val="1331189084"/>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00E1264-F32E-5441-982B-7A6E7DC86860}" type="slidenum">
              <a:rPr lang="en-CA"/>
              <a:pPr/>
              <a:t>‹#›</a:t>
            </a:fld>
            <a:endParaRPr lang="en-CA"/>
          </a:p>
        </p:txBody>
      </p:sp>
    </p:spTree>
    <p:extLst>
      <p:ext uri="{BB962C8B-B14F-4D97-AF65-F5344CB8AC3E}">
        <p14:creationId xmlns:p14="http://schemas.microsoft.com/office/powerpoint/2010/main" val="4109710005"/>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8EF86E5-2A76-FC48-8FE9-CC9A42FD440C}" type="slidenum">
              <a:rPr lang="en-CA"/>
              <a:pPr/>
              <a:t>‹#›</a:t>
            </a:fld>
            <a:endParaRPr lang="en-CA"/>
          </a:p>
        </p:txBody>
      </p:sp>
    </p:spTree>
    <p:extLst>
      <p:ext uri="{BB962C8B-B14F-4D97-AF65-F5344CB8AC3E}">
        <p14:creationId xmlns:p14="http://schemas.microsoft.com/office/powerpoint/2010/main" val="3901881606"/>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5FE4AF3-9EAB-5941-BC22-565D0D55DAA1}" type="slidenum">
              <a:rPr lang="en-CA"/>
              <a:pPr/>
              <a:t>‹#›</a:t>
            </a:fld>
            <a:endParaRPr lang="en-CA"/>
          </a:p>
        </p:txBody>
      </p:sp>
    </p:spTree>
    <p:extLst>
      <p:ext uri="{BB962C8B-B14F-4D97-AF65-F5344CB8AC3E}">
        <p14:creationId xmlns:p14="http://schemas.microsoft.com/office/powerpoint/2010/main" val="1821386083"/>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B8DE7E5-FAF8-C64F-9CA1-61B624CDA5A4}" type="slidenum">
              <a:rPr lang="en-CA"/>
              <a:pPr/>
              <a:t>‹#›</a:t>
            </a:fld>
            <a:endParaRPr lang="en-CA"/>
          </a:p>
        </p:txBody>
      </p:sp>
    </p:spTree>
    <p:extLst>
      <p:ext uri="{BB962C8B-B14F-4D97-AF65-F5344CB8AC3E}">
        <p14:creationId xmlns:p14="http://schemas.microsoft.com/office/powerpoint/2010/main" val="631401600"/>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20CDA13-D469-824F-B03B-151C0B7547AA}" type="slidenum">
              <a:rPr lang="en-CA"/>
              <a:pPr/>
              <a:t>‹#›</a:t>
            </a:fld>
            <a:endParaRPr lang="en-CA"/>
          </a:p>
        </p:txBody>
      </p:sp>
    </p:spTree>
    <p:extLst>
      <p:ext uri="{BB962C8B-B14F-4D97-AF65-F5344CB8AC3E}">
        <p14:creationId xmlns:p14="http://schemas.microsoft.com/office/powerpoint/2010/main" val="370247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0EAB729-BF3B-A940-8E45-C476E073A407}" type="slidenum">
              <a:rPr lang="en-CA"/>
              <a:pPr/>
              <a:t>‹#›</a:t>
            </a:fld>
            <a:endParaRPr lang="en-CA"/>
          </a:p>
        </p:txBody>
      </p:sp>
    </p:spTree>
    <p:extLst>
      <p:ext uri="{BB962C8B-B14F-4D97-AF65-F5344CB8AC3E}">
        <p14:creationId xmlns:p14="http://schemas.microsoft.com/office/powerpoint/2010/main" val="36437823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1136650"/>
            <a:ext cx="8350250" cy="5035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3C54611-C45C-0E4B-AAC5-F22121730729}" type="slidenum">
              <a:rPr lang="en-CA"/>
              <a:pPr/>
              <a:t>‹#›</a:t>
            </a:fld>
            <a:endParaRPr lang="en-CA"/>
          </a:p>
        </p:txBody>
      </p:sp>
    </p:spTree>
    <p:extLst>
      <p:ext uri="{BB962C8B-B14F-4D97-AF65-F5344CB8AC3E}">
        <p14:creationId xmlns:p14="http://schemas.microsoft.com/office/powerpoint/2010/main" val="2191780577"/>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973F7A8-E87D-7A48-BB18-A478361624C2}" type="slidenum">
              <a:rPr lang="en-CA"/>
              <a:pPr/>
              <a:t>‹#›</a:t>
            </a:fld>
            <a:endParaRPr lang="en-CA"/>
          </a:p>
        </p:txBody>
      </p:sp>
    </p:spTree>
    <p:extLst>
      <p:ext uri="{BB962C8B-B14F-4D97-AF65-F5344CB8AC3E}">
        <p14:creationId xmlns:p14="http://schemas.microsoft.com/office/powerpoint/2010/main" val="1031392091"/>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2924ED6-3B46-1F4B-92FD-7C401DDF2C66}" type="slidenum">
              <a:rPr lang="en-CA"/>
              <a:pPr/>
              <a:t>‹#›</a:t>
            </a:fld>
            <a:endParaRPr lang="en-CA"/>
          </a:p>
        </p:txBody>
      </p:sp>
    </p:spTree>
    <p:extLst>
      <p:ext uri="{BB962C8B-B14F-4D97-AF65-F5344CB8AC3E}">
        <p14:creationId xmlns:p14="http://schemas.microsoft.com/office/powerpoint/2010/main" val="594582877"/>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5AE25A6-46B5-AB4A-A3F4-C166BCAAB5CD}" type="slidenum">
              <a:rPr lang="en-CA"/>
              <a:pPr/>
              <a:t>‹#›</a:t>
            </a:fld>
            <a:endParaRPr lang="en-CA"/>
          </a:p>
        </p:txBody>
      </p:sp>
    </p:spTree>
    <p:extLst>
      <p:ext uri="{BB962C8B-B14F-4D97-AF65-F5344CB8AC3E}">
        <p14:creationId xmlns:p14="http://schemas.microsoft.com/office/powerpoint/2010/main" val="2524865846"/>
      </p:ext>
    </p:extLst>
  </p:cSld>
  <p:clrMapOvr>
    <a:masterClrMapping/>
  </p:clrMapOvr>
  <p:transition xmlns:p14="http://schemas.microsoft.com/office/powerpoint/2010/main">
    <p:fade/>
  </p:transition>
</p:sldLayout>
</file>

<file path=ppt/slideLayouts/slideLayout110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BF99278-00BE-6541-843F-0C444D36DC97}" type="slidenum">
              <a:rPr lang="en-CA"/>
              <a:pPr/>
              <a:t>‹#›</a:t>
            </a:fld>
            <a:endParaRPr lang="en-CA"/>
          </a:p>
        </p:txBody>
      </p:sp>
    </p:spTree>
    <p:extLst>
      <p:ext uri="{BB962C8B-B14F-4D97-AF65-F5344CB8AC3E}">
        <p14:creationId xmlns:p14="http://schemas.microsoft.com/office/powerpoint/2010/main" val="1653665127"/>
      </p:ext>
    </p:extLst>
  </p:cSld>
  <p:clrMapOvr>
    <a:masterClrMapping/>
  </p:clrMapOvr>
  <p:transition xmlns:p14="http://schemas.microsoft.com/office/powerpoint/2010/main">
    <p:fade/>
  </p:transition>
</p:sldLayout>
</file>

<file path=ppt/slideLayouts/slideLayout110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486C79E-D44B-9046-9B84-9A9122AD3726}" type="slidenum">
              <a:rPr lang="en-CA"/>
              <a:pPr/>
              <a:t>‹#›</a:t>
            </a:fld>
            <a:endParaRPr lang="en-CA"/>
          </a:p>
        </p:txBody>
      </p:sp>
    </p:spTree>
    <p:extLst>
      <p:ext uri="{BB962C8B-B14F-4D97-AF65-F5344CB8AC3E}">
        <p14:creationId xmlns:p14="http://schemas.microsoft.com/office/powerpoint/2010/main" val="110002166"/>
      </p:ext>
    </p:extLst>
  </p:cSld>
  <p:clrMapOvr>
    <a:masterClrMapping/>
  </p:clrMapOvr>
  <p:transition xmlns:p14="http://schemas.microsoft.com/office/powerpoint/2010/main">
    <p:fade/>
  </p:transition>
</p:sldLayout>
</file>

<file path=ppt/slideLayouts/slideLayout110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F45C4AB-1E9E-4840-936F-07E1BD7984AD}" type="slidenum">
              <a:rPr lang="en-CA"/>
              <a:pPr/>
              <a:t>‹#›</a:t>
            </a:fld>
            <a:endParaRPr lang="en-CA"/>
          </a:p>
        </p:txBody>
      </p:sp>
    </p:spTree>
    <p:extLst>
      <p:ext uri="{BB962C8B-B14F-4D97-AF65-F5344CB8AC3E}">
        <p14:creationId xmlns:p14="http://schemas.microsoft.com/office/powerpoint/2010/main" val="3855180735"/>
      </p:ext>
    </p:extLst>
  </p:cSld>
  <p:clrMapOvr>
    <a:masterClrMapping/>
  </p:clrMapOvr>
  <p:transition xmlns:p14="http://schemas.microsoft.com/office/powerpoint/2010/main">
    <p:fade/>
  </p:transition>
</p:sldLayout>
</file>

<file path=ppt/slideLayouts/slideLayout110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2B31D33-90BD-2645-ACF1-97E31FCD4EA7}" type="slidenum">
              <a:rPr lang="en-CA"/>
              <a:pPr/>
              <a:t>‹#›</a:t>
            </a:fld>
            <a:endParaRPr lang="en-CA"/>
          </a:p>
        </p:txBody>
      </p:sp>
    </p:spTree>
    <p:extLst>
      <p:ext uri="{BB962C8B-B14F-4D97-AF65-F5344CB8AC3E}">
        <p14:creationId xmlns:p14="http://schemas.microsoft.com/office/powerpoint/2010/main" val="4226228973"/>
      </p:ext>
    </p:extLst>
  </p:cSld>
  <p:clrMapOvr>
    <a:masterClrMapping/>
  </p:clrMapOvr>
  <p:transition xmlns:p14="http://schemas.microsoft.com/office/powerpoint/2010/main">
    <p:fade/>
  </p:transition>
</p:sldLayout>
</file>

<file path=ppt/slideLayouts/slideLayout11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4C08584-34AC-1146-9364-84FDEB0B1A01}" type="slidenum">
              <a:rPr lang="en-CA"/>
              <a:pPr/>
              <a:t>‹#›</a:t>
            </a:fld>
            <a:endParaRPr lang="en-CA"/>
          </a:p>
        </p:txBody>
      </p:sp>
    </p:spTree>
    <p:extLst>
      <p:ext uri="{BB962C8B-B14F-4D97-AF65-F5344CB8AC3E}">
        <p14:creationId xmlns:p14="http://schemas.microsoft.com/office/powerpoint/2010/main" val="1039768098"/>
      </p:ext>
    </p:extLst>
  </p:cSld>
  <p:clrMapOvr>
    <a:masterClrMapping/>
  </p:clrMapOvr>
  <p:transition xmlns:p14="http://schemas.microsoft.com/office/powerpoint/2010/main">
    <p:fade/>
  </p:transition>
</p:sldLayout>
</file>

<file path=ppt/slideLayouts/slideLayout11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C134645-73D2-824A-A7EF-078ECD2139B3}" type="slidenum">
              <a:rPr lang="en-CA"/>
              <a:pPr/>
              <a:t>‹#›</a:t>
            </a:fld>
            <a:endParaRPr lang="en-CA"/>
          </a:p>
        </p:txBody>
      </p:sp>
    </p:spTree>
    <p:extLst>
      <p:ext uri="{BB962C8B-B14F-4D97-AF65-F5344CB8AC3E}">
        <p14:creationId xmlns:p14="http://schemas.microsoft.com/office/powerpoint/2010/main" val="3233333213"/>
      </p:ext>
    </p:extLst>
  </p:cSld>
  <p:clrMapOvr>
    <a:masterClrMapping/>
  </p:clrMapOvr>
  <p:transition xmlns:p14="http://schemas.microsoft.com/office/powerpoint/2010/main">
    <p:fade/>
  </p:transition>
</p:sldLayout>
</file>

<file path=ppt/slideLayouts/slideLayout110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7878ECE-D491-C349-8398-C645169BA45F}" type="slidenum">
              <a:rPr lang="en-CA"/>
              <a:pPr/>
              <a:t>‹#›</a:t>
            </a:fld>
            <a:endParaRPr lang="en-CA"/>
          </a:p>
        </p:txBody>
      </p:sp>
    </p:spTree>
    <p:extLst>
      <p:ext uri="{BB962C8B-B14F-4D97-AF65-F5344CB8AC3E}">
        <p14:creationId xmlns:p14="http://schemas.microsoft.com/office/powerpoint/2010/main" val="3554255333"/>
      </p:ext>
    </p:extLst>
  </p:cSld>
  <p:clrMapOvr>
    <a:masterClrMapping/>
  </p:clrMapOvr>
  <p:transition xmlns:p14="http://schemas.microsoft.com/office/powerpoint/2010/mai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DBB8BB6-EF2B-3448-A899-354F356BBCC9}" type="slidenum">
              <a:rPr lang="en-CA"/>
              <a:pPr/>
              <a:t>‹#›</a:t>
            </a:fld>
            <a:endParaRPr lang="en-CA"/>
          </a:p>
        </p:txBody>
      </p:sp>
    </p:spTree>
    <p:extLst>
      <p:ext uri="{BB962C8B-B14F-4D97-AF65-F5344CB8AC3E}">
        <p14:creationId xmlns:p14="http://schemas.microsoft.com/office/powerpoint/2010/main" val="2993389900"/>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B449829-72D3-8D4A-ACCD-D1C5F9E5BEB7}" type="slidenum">
              <a:rPr lang="en-CA"/>
              <a:pPr/>
              <a:t>‹#›</a:t>
            </a:fld>
            <a:endParaRPr lang="en-CA"/>
          </a:p>
        </p:txBody>
      </p:sp>
    </p:spTree>
    <p:extLst>
      <p:ext uri="{BB962C8B-B14F-4D97-AF65-F5344CB8AC3E}">
        <p14:creationId xmlns:p14="http://schemas.microsoft.com/office/powerpoint/2010/main" val="3898690009"/>
      </p:ext>
    </p:extLst>
  </p:cSld>
  <p:clrMapOvr>
    <a:masterClrMapping/>
  </p:clrMapOvr>
  <p:transition xmlns:p14="http://schemas.microsoft.com/office/powerpoint/2010/main">
    <p:fade/>
  </p:transition>
</p:sldLayout>
</file>

<file path=ppt/slideLayouts/slideLayout1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902F721-7697-424D-BA7C-AFD1B91663CF}" type="slidenum">
              <a:rPr lang="en-CA"/>
              <a:pPr/>
              <a:t>‹#›</a:t>
            </a:fld>
            <a:endParaRPr lang="en-CA"/>
          </a:p>
        </p:txBody>
      </p:sp>
    </p:spTree>
    <p:extLst>
      <p:ext uri="{BB962C8B-B14F-4D97-AF65-F5344CB8AC3E}">
        <p14:creationId xmlns:p14="http://schemas.microsoft.com/office/powerpoint/2010/main" val="3369683123"/>
      </p:ext>
    </p:extLst>
  </p:cSld>
  <p:clrMapOvr>
    <a:masterClrMapping/>
  </p:clrMapOvr>
  <p:transition xmlns:p14="http://schemas.microsoft.com/office/powerpoint/2010/main">
    <p:fade/>
  </p:transition>
</p:sldLayout>
</file>

<file path=ppt/slideLayouts/slideLayout1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159BAB7-B487-514A-8EF1-73A1DB65E427}" type="slidenum">
              <a:rPr lang="en-CA"/>
              <a:pPr/>
              <a:t>‹#›</a:t>
            </a:fld>
            <a:endParaRPr lang="en-CA"/>
          </a:p>
        </p:txBody>
      </p:sp>
    </p:spTree>
    <p:extLst>
      <p:ext uri="{BB962C8B-B14F-4D97-AF65-F5344CB8AC3E}">
        <p14:creationId xmlns:p14="http://schemas.microsoft.com/office/powerpoint/2010/main" val="140025263"/>
      </p:ext>
    </p:extLst>
  </p:cSld>
  <p:clrMapOvr>
    <a:masterClrMapping/>
  </p:clrMapOvr>
  <p:transition xmlns:p14="http://schemas.microsoft.com/office/powerpoint/2010/main">
    <p:fade/>
  </p:transition>
</p:sldLayout>
</file>

<file path=ppt/slideLayouts/slideLayout11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Slide Number Placeholder 4"/>
          <p:cNvSpPr>
            <a:spLocks noGrp="1"/>
          </p:cNvSpPr>
          <p:nvPr>
            <p:ph type="sldNum" sz="quarter" idx="10"/>
          </p:nvPr>
        </p:nvSpPr>
        <p:spPr/>
        <p:txBody>
          <a:bodyPr/>
          <a:lstStyle>
            <a:lvl1pPr>
              <a:defRPr/>
            </a:lvl1pPr>
          </a:lstStyle>
          <a:p>
            <a:fld id="{5CB8CC9E-C38E-0143-9683-E22AAFC36E83}" type="slidenum">
              <a:rPr lang="en-US"/>
              <a:pPr/>
              <a:t>‹#›</a:t>
            </a:fld>
            <a:endParaRPr lang="en-US"/>
          </a:p>
        </p:txBody>
      </p:sp>
    </p:spTree>
    <p:extLst>
      <p:ext uri="{BB962C8B-B14F-4D97-AF65-F5344CB8AC3E}">
        <p14:creationId xmlns:p14="http://schemas.microsoft.com/office/powerpoint/2010/main" val="76729328"/>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707696DE-28C8-A04A-A0A2-A60FD6C0CB50}" type="slidenum">
              <a:rPr lang="en-US"/>
              <a:pPr/>
              <a:t>‹#›</a:t>
            </a:fld>
            <a:endParaRPr lang="en-US"/>
          </a:p>
        </p:txBody>
      </p:sp>
    </p:spTree>
    <p:extLst>
      <p:ext uri="{BB962C8B-B14F-4D97-AF65-F5344CB8AC3E}">
        <p14:creationId xmlns:p14="http://schemas.microsoft.com/office/powerpoint/2010/main" val="1027373864"/>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Slide Number Placeholder 4"/>
          <p:cNvSpPr>
            <a:spLocks noGrp="1"/>
          </p:cNvSpPr>
          <p:nvPr>
            <p:ph type="sldNum" sz="quarter" idx="10"/>
          </p:nvPr>
        </p:nvSpPr>
        <p:spPr/>
        <p:txBody>
          <a:bodyPr/>
          <a:lstStyle>
            <a:lvl1pPr>
              <a:defRPr/>
            </a:lvl1pPr>
          </a:lstStyle>
          <a:p>
            <a:fld id="{7A95373F-0688-C645-BEA6-9382B905B230}" type="slidenum">
              <a:rPr lang="en-US"/>
              <a:pPr/>
              <a:t>‹#›</a:t>
            </a:fld>
            <a:endParaRPr lang="en-US"/>
          </a:p>
        </p:txBody>
      </p:sp>
    </p:spTree>
    <p:extLst>
      <p:ext uri="{BB962C8B-B14F-4D97-AF65-F5344CB8AC3E}">
        <p14:creationId xmlns:p14="http://schemas.microsoft.com/office/powerpoint/2010/main" val="1317341237"/>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Slide Number Placeholder 4"/>
          <p:cNvSpPr>
            <a:spLocks noGrp="1"/>
          </p:cNvSpPr>
          <p:nvPr>
            <p:ph type="sldNum" sz="quarter" idx="10"/>
          </p:nvPr>
        </p:nvSpPr>
        <p:spPr/>
        <p:txBody>
          <a:bodyPr/>
          <a:lstStyle>
            <a:lvl1pPr>
              <a:defRPr/>
            </a:lvl1pPr>
          </a:lstStyle>
          <a:p>
            <a:fld id="{AF310BA3-CD7A-F545-9A83-541003D051B7}" type="slidenum">
              <a:rPr lang="en-US"/>
              <a:pPr/>
              <a:t>‹#›</a:t>
            </a:fld>
            <a:endParaRPr lang="en-US"/>
          </a:p>
        </p:txBody>
      </p:sp>
    </p:spTree>
    <p:extLst>
      <p:ext uri="{BB962C8B-B14F-4D97-AF65-F5344CB8AC3E}">
        <p14:creationId xmlns:p14="http://schemas.microsoft.com/office/powerpoint/2010/main" val="2741469632"/>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Slide Number Placeholder 4"/>
          <p:cNvSpPr>
            <a:spLocks noGrp="1"/>
          </p:cNvSpPr>
          <p:nvPr>
            <p:ph type="sldNum" sz="quarter" idx="10"/>
          </p:nvPr>
        </p:nvSpPr>
        <p:spPr/>
        <p:txBody>
          <a:bodyPr/>
          <a:lstStyle>
            <a:lvl1pPr>
              <a:defRPr/>
            </a:lvl1pPr>
          </a:lstStyle>
          <a:p>
            <a:fld id="{FFBFEFA6-2B85-8748-9BF8-2D90F43DC996}" type="slidenum">
              <a:rPr lang="en-US"/>
              <a:pPr/>
              <a:t>‹#›</a:t>
            </a:fld>
            <a:endParaRPr lang="en-US"/>
          </a:p>
        </p:txBody>
      </p:sp>
    </p:spTree>
    <p:extLst>
      <p:ext uri="{BB962C8B-B14F-4D97-AF65-F5344CB8AC3E}">
        <p14:creationId xmlns:p14="http://schemas.microsoft.com/office/powerpoint/2010/main" val="970425304"/>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Slide Number Placeholder 4"/>
          <p:cNvSpPr>
            <a:spLocks noGrp="1"/>
          </p:cNvSpPr>
          <p:nvPr>
            <p:ph type="sldNum" sz="quarter" idx="10"/>
          </p:nvPr>
        </p:nvSpPr>
        <p:spPr/>
        <p:txBody>
          <a:bodyPr/>
          <a:lstStyle>
            <a:lvl1pPr>
              <a:defRPr/>
            </a:lvl1pPr>
          </a:lstStyle>
          <a:p>
            <a:fld id="{7FE0060D-CC89-B24A-9C06-233ECF935DB9}" type="slidenum">
              <a:rPr lang="en-US"/>
              <a:pPr/>
              <a:t>‹#›</a:t>
            </a:fld>
            <a:endParaRPr lang="en-US"/>
          </a:p>
        </p:txBody>
      </p:sp>
    </p:spTree>
    <p:extLst>
      <p:ext uri="{BB962C8B-B14F-4D97-AF65-F5344CB8AC3E}">
        <p14:creationId xmlns:p14="http://schemas.microsoft.com/office/powerpoint/2010/main" val="3512220401"/>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a:lvl1pPr>
          </a:lstStyle>
          <a:p>
            <a:fld id="{CFD0CB41-2435-6B49-BE4B-DCDEBD540884}" type="slidenum">
              <a:rPr lang="en-US"/>
              <a:pPr/>
              <a:t>‹#›</a:t>
            </a:fld>
            <a:endParaRPr lang="en-US"/>
          </a:p>
        </p:txBody>
      </p:sp>
    </p:spTree>
    <p:extLst>
      <p:ext uri="{BB962C8B-B14F-4D97-AF65-F5344CB8AC3E}">
        <p14:creationId xmlns:p14="http://schemas.microsoft.com/office/powerpoint/2010/main" val="35895643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Date Placeholder 3"/>
          <p:cNvSpPr>
            <a:spLocks noGrp="1"/>
          </p:cNvSpPr>
          <p:nvPr>
            <p:ph type="dt" sz="half" idx="10"/>
          </p:nvPr>
        </p:nvSpPr>
        <p:spPr/>
        <p:txBody>
          <a:bodyPr/>
          <a:lstStyle>
            <a:lvl1pPr>
              <a:defRPr/>
            </a:lvl1pPr>
          </a:lstStyle>
          <a:p>
            <a:pPr>
              <a:defRPr/>
            </a:pPr>
            <a:r>
              <a:rPr lang="en-US"/>
              <a:t>June 27, 2012</a:t>
            </a:r>
          </a:p>
        </p:txBody>
      </p:sp>
      <p:sp>
        <p:nvSpPr>
          <p:cNvPr id="5" name="Footer Placeholder 4"/>
          <p:cNvSpPr>
            <a:spLocks noGrp="1"/>
          </p:cNvSpPr>
          <p:nvPr>
            <p:ph type="ftr" sz="quarter" idx="11"/>
          </p:nvPr>
        </p:nvSpPr>
        <p:spPr/>
        <p:txBody>
          <a:bodyPr/>
          <a:lstStyle>
            <a:lvl1pPr>
              <a:defRPr/>
            </a:lvl1pPr>
          </a:lstStyle>
          <a:p>
            <a:pPr>
              <a:defRPr/>
            </a:pPr>
            <a:r>
              <a:rPr lang="en-US"/>
              <a:t>NPI Meeting</a:t>
            </a:r>
          </a:p>
        </p:txBody>
      </p:sp>
      <p:sp>
        <p:nvSpPr>
          <p:cNvPr id="6" name="Slide Number Placeholder 5"/>
          <p:cNvSpPr>
            <a:spLocks noGrp="1"/>
          </p:cNvSpPr>
          <p:nvPr>
            <p:ph type="sldNum" sz="quarter" idx="12"/>
          </p:nvPr>
        </p:nvSpPr>
        <p:spPr/>
        <p:txBody>
          <a:bodyPr/>
          <a:lstStyle>
            <a:lvl1pPr>
              <a:defRPr/>
            </a:lvl1pPr>
          </a:lstStyle>
          <a:p>
            <a:fld id="{B7BA338A-5C23-A94B-BB7E-6E850BE63081}" type="slidenum">
              <a:rPr lang="en-US"/>
              <a:pPr/>
              <a:t>‹#›</a:t>
            </a:fld>
            <a:endParaRPr lang="en-US"/>
          </a:p>
        </p:txBody>
      </p:sp>
    </p:spTree>
    <p:extLst>
      <p:ext uri="{BB962C8B-B14F-4D97-AF65-F5344CB8AC3E}">
        <p14:creationId xmlns:p14="http://schemas.microsoft.com/office/powerpoint/2010/main" val="2426085973"/>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Slide Number Placeholder 4"/>
          <p:cNvSpPr>
            <a:spLocks noGrp="1"/>
          </p:cNvSpPr>
          <p:nvPr>
            <p:ph type="sldNum" sz="quarter" idx="10"/>
          </p:nvPr>
        </p:nvSpPr>
        <p:spPr/>
        <p:txBody>
          <a:bodyPr/>
          <a:lstStyle>
            <a:lvl1pPr>
              <a:defRPr/>
            </a:lvl1pPr>
          </a:lstStyle>
          <a:p>
            <a:fld id="{A7828869-7138-7445-9B00-1E05FB351DB3}" type="slidenum">
              <a:rPr lang="en-US"/>
              <a:pPr/>
              <a:t>‹#›</a:t>
            </a:fld>
            <a:endParaRPr lang="en-US"/>
          </a:p>
        </p:txBody>
      </p:sp>
    </p:spTree>
    <p:extLst>
      <p:ext uri="{BB962C8B-B14F-4D97-AF65-F5344CB8AC3E}">
        <p14:creationId xmlns:p14="http://schemas.microsoft.com/office/powerpoint/2010/main" val="1823891510"/>
      </p:ext>
    </p:extLst>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Slide Number Placeholder 4"/>
          <p:cNvSpPr>
            <a:spLocks noGrp="1"/>
          </p:cNvSpPr>
          <p:nvPr>
            <p:ph type="sldNum" sz="quarter" idx="10"/>
          </p:nvPr>
        </p:nvSpPr>
        <p:spPr/>
        <p:txBody>
          <a:bodyPr/>
          <a:lstStyle>
            <a:lvl1pPr>
              <a:defRPr/>
            </a:lvl1pPr>
          </a:lstStyle>
          <a:p>
            <a:fld id="{6AFDEE10-3993-7445-9BC2-04F5C97FC07B}" type="slidenum">
              <a:rPr lang="en-US"/>
              <a:pPr/>
              <a:t>‹#›</a:t>
            </a:fld>
            <a:endParaRPr lang="en-US"/>
          </a:p>
        </p:txBody>
      </p:sp>
    </p:spTree>
    <p:extLst>
      <p:ext uri="{BB962C8B-B14F-4D97-AF65-F5344CB8AC3E}">
        <p14:creationId xmlns:p14="http://schemas.microsoft.com/office/powerpoint/2010/main" val="760721231"/>
      </p:ext>
    </p:extLst>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A202F534-68F5-9C4D-96E7-CEE8E36F6537}" type="slidenum">
              <a:rPr lang="en-US"/>
              <a:pPr/>
              <a:t>‹#›</a:t>
            </a:fld>
            <a:endParaRPr lang="en-US"/>
          </a:p>
        </p:txBody>
      </p:sp>
    </p:spTree>
    <p:extLst>
      <p:ext uri="{BB962C8B-B14F-4D97-AF65-F5344CB8AC3E}">
        <p14:creationId xmlns:p14="http://schemas.microsoft.com/office/powerpoint/2010/main" val="1498424874"/>
      </p:ext>
    </p:extLst>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6354962F-AF89-DA47-B4AA-FFA0CBC8187B}" type="slidenum">
              <a:rPr lang="en-US"/>
              <a:pPr/>
              <a:t>‹#›</a:t>
            </a:fld>
            <a:endParaRPr lang="en-US"/>
          </a:p>
        </p:txBody>
      </p:sp>
    </p:spTree>
    <p:extLst>
      <p:ext uri="{BB962C8B-B14F-4D97-AF65-F5344CB8AC3E}">
        <p14:creationId xmlns:p14="http://schemas.microsoft.com/office/powerpoint/2010/main" val="1742280978"/>
      </p:ext>
    </p:extLst>
  </p:cSld>
  <p:clrMapOvr>
    <a:masterClrMapping/>
  </p:clrMapOvr>
</p:sldLayout>
</file>

<file path=ppt/slideLayouts/slideLayout11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70A76A4-0DEB-7544-A334-ACDD7CC85CD6}" type="slidenum">
              <a:rPr lang="en-CA"/>
              <a:pPr/>
              <a:t>‹#›</a:t>
            </a:fld>
            <a:endParaRPr lang="en-CA"/>
          </a:p>
        </p:txBody>
      </p:sp>
    </p:spTree>
    <p:extLst>
      <p:ext uri="{BB962C8B-B14F-4D97-AF65-F5344CB8AC3E}">
        <p14:creationId xmlns:p14="http://schemas.microsoft.com/office/powerpoint/2010/main" val="4053037777"/>
      </p:ext>
    </p:extLst>
  </p:cSld>
  <p:clrMapOvr>
    <a:masterClrMapping/>
  </p:clrMapOvr>
</p:sldLayout>
</file>

<file path=ppt/slideLayouts/slideLayout11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38C55D4-80D3-1D47-A2B4-DA24C9D0C977}" type="slidenum">
              <a:rPr lang="en-CA"/>
              <a:pPr/>
              <a:t>‹#›</a:t>
            </a:fld>
            <a:endParaRPr lang="en-CA"/>
          </a:p>
        </p:txBody>
      </p:sp>
    </p:spTree>
    <p:extLst>
      <p:ext uri="{BB962C8B-B14F-4D97-AF65-F5344CB8AC3E}">
        <p14:creationId xmlns:p14="http://schemas.microsoft.com/office/powerpoint/2010/main" val="2280325957"/>
      </p:ext>
    </p:extLst>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356D5C9-4539-DF4E-A283-A87448808F70}" type="slidenum">
              <a:rPr lang="en-CA"/>
              <a:pPr/>
              <a:t>‹#›</a:t>
            </a:fld>
            <a:endParaRPr lang="en-CA"/>
          </a:p>
        </p:txBody>
      </p:sp>
    </p:spTree>
    <p:extLst>
      <p:ext uri="{BB962C8B-B14F-4D97-AF65-F5344CB8AC3E}">
        <p14:creationId xmlns:p14="http://schemas.microsoft.com/office/powerpoint/2010/main" val="1207449836"/>
      </p:ext>
    </p:extLst>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941363F-30F7-0940-B48E-3C3CCF5BAA08}" type="slidenum">
              <a:rPr lang="en-CA"/>
              <a:pPr/>
              <a:t>‹#›</a:t>
            </a:fld>
            <a:endParaRPr lang="en-CA"/>
          </a:p>
        </p:txBody>
      </p:sp>
    </p:spTree>
    <p:extLst>
      <p:ext uri="{BB962C8B-B14F-4D97-AF65-F5344CB8AC3E}">
        <p14:creationId xmlns:p14="http://schemas.microsoft.com/office/powerpoint/2010/main" val="3906702921"/>
      </p:ext>
    </p:extLst>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107857D-335D-1F48-A61D-AB0CD872ED86}" type="slidenum">
              <a:rPr lang="en-CA"/>
              <a:pPr/>
              <a:t>‹#›</a:t>
            </a:fld>
            <a:endParaRPr lang="en-CA"/>
          </a:p>
        </p:txBody>
      </p:sp>
    </p:spTree>
    <p:extLst>
      <p:ext uri="{BB962C8B-B14F-4D97-AF65-F5344CB8AC3E}">
        <p14:creationId xmlns:p14="http://schemas.microsoft.com/office/powerpoint/2010/main" val="1236338363"/>
      </p:ext>
    </p:extLst>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C915DB2-01F6-114A-89F0-7B192D5E1A7C}" type="slidenum">
              <a:rPr lang="en-CA"/>
              <a:pPr/>
              <a:t>‹#›</a:t>
            </a:fld>
            <a:endParaRPr lang="en-CA"/>
          </a:p>
        </p:txBody>
      </p:sp>
    </p:spTree>
    <p:extLst>
      <p:ext uri="{BB962C8B-B14F-4D97-AF65-F5344CB8AC3E}">
        <p14:creationId xmlns:p14="http://schemas.microsoft.com/office/powerpoint/2010/main" val="41025642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Date Placeholder 3"/>
          <p:cNvSpPr>
            <a:spLocks noGrp="1"/>
          </p:cNvSpPr>
          <p:nvPr>
            <p:ph type="dt" sz="half" idx="10"/>
          </p:nvPr>
        </p:nvSpPr>
        <p:spPr/>
        <p:txBody>
          <a:bodyPr/>
          <a:lstStyle>
            <a:lvl1pPr>
              <a:defRPr/>
            </a:lvl1pPr>
          </a:lstStyle>
          <a:p>
            <a:pPr>
              <a:defRPr/>
            </a:pPr>
            <a:r>
              <a:rPr lang="en-US"/>
              <a:t>June 27, 2012</a:t>
            </a:r>
          </a:p>
        </p:txBody>
      </p:sp>
      <p:sp>
        <p:nvSpPr>
          <p:cNvPr id="5" name="Footer Placeholder 4"/>
          <p:cNvSpPr>
            <a:spLocks noGrp="1"/>
          </p:cNvSpPr>
          <p:nvPr>
            <p:ph type="ftr" sz="quarter" idx="11"/>
          </p:nvPr>
        </p:nvSpPr>
        <p:spPr/>
        <p:txBody>
          <a:bodyPr/>
          <a:lstStyle>
            <a:lvl1pPr>
              <a:defRPr/>
            </a:lvl1pPr>
          </a:lstStyle>
          <a:p>
            <a:pPr>
              <a:defRPr/>
            </a:pPr>
            <a:r>
              <a:rPr lang="en-US"/>
              <a:t>NPI Meeting</a:t>
            </a:r>
          </a:p>
        </p:txBody>
      </p:sp>
      <p:sp>
        <p:nvSpPr>
          <p:cNvPr id="6" name="Slide Number Placeholder 5"/>
          <p:cNvSpPr>
            <a:spLocks noGrp="1"/>
          </p:cNvSpPr>
          <p:nvPr>
            <p:ph type="sldNum" sz="quarter" idx="12"/>
          </p:nvPr>
        </p:nvSpPr>
        <p:spPr/>
        <p:txBody>
          <a:bodyPr/>
          <a:lstStyle>
            <a:lvl1pPr>
              <a:defRPr/>
            </a:lvl1pPr>
          </a:lstStyle>
          <a:p>
            <a:fld id="{4E5840AD-B736-D34B-ABE0-E217C11DB2B0}" type="slidenum">
              <a:rPr lang="en-US"/>
              <a:pPr/>
              <a:t>‹#›</a:t>
            </a:fld>
            <a:endParaRPr lang="en-US"/>
          </a:p>
        </p:txBody>
      </p:sp>
    </p:spTree>
    <p:extLst>
      <p:ext uri="{BB962C8B-B14F-4D97-AF65-F5344CB8AC3E}">
        <p14:creationId xmlns:p14="http://schemas.microsoft.com/office/powerpoint/2010/main" val="3290586385"/>
      </p:ext>
    </p:extLst>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FA7456D-E42E-7341-922E-7BDCFAC31CC4}" type="slidenum">
              <a:rPr lang="en-CA"/>
              <a:pPr/>
              <a:t>‹#›</a:t>
            </a:fld>
            <a:endParaRPr lang="en-CA"/>
          </a:p>
        </p:txBody>
      </p:sp>
    </p:spTree>
    <p:extLst>
      <p:ext uri="{BB962C8B-B14F-4D97-AF65-F5344CB8AC3E}">
        <p14:creationId xmlns:p14="http://schemas.microsoft.com/office/powerpoint/2010/main" val="980541815"/>
      </p:ext>
    </p:extLst>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F151BC7-73FA-454F-BAD7-BE483B812700}" type="slidenum">
              <a:rPr lang="en-CA"/>
              <a:pPr/>
              <a:t>‹#›</a:t>
            </a:fld>
            <a:endParaRPr lang="en-CA"/>
          </a:p>
        </p:txBody>
      </p:sp>
    </p:spTree>
    <p:extLst>
      <p:ext uri="{BB962C8B-B14F-4D97-AF65-F5344CB8AC3E}">
        <p14:creationId xmlns:p14="http://schemas.microsoft.com/office/powerpoint/2010/main" val="193184120"/>
      </p:ext>
    </p:extLst>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AC0230E-84D1-FE41-914A-630AABC17064}" type="slidenum">
              <a:rPr lang="en-CA"/>
              <a:pPr/>
              <a:t>‹#›</a:t>
            </a:fld>
            <a:endParaRPr lang="en-CA"/>
          </a:p>
        </p:txBody>
      </p:sp>
    </p:spTree>
    <p:extLst>
      <p:ext uri="{BB962C8B-B14F-4D97-AF65-F5344CB8AC3E}">
        <p14:creationId xmlns:p14="http://schemas.microsoft.com/office/powerpoint/2010/main" val="194738375"/>
      </p:ext>
    </p:extLst>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7E91262-B087-E54D-A287-89A4499EC0EE}" type="slidenum">
              <a:rPr lang="en-CA"/>
              <a:pPr/>
              <a:t>‹#›</a:t>
            </a:fld>
            <a:endParaRPr lang="en-CA"/>
          </a:p>
        </p:txBody>
      </p:sp>
    </p:spTree>
    <p:extLst>
      <p:ext uri="{BB962C8B-B14F-4D97-AF65-F5344CB8AC3E}">
        <p14:creationId xmlns:p14="http://schemas.microsoft.com/office/powerpoint/2010/main" val="2384026345"/>
      </p:ext>
    </p:extLst>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51C7C98-99A6-3141-9243-F385F0FFAED0}" type="slidenum">
              <a:rPr lang="en-CA"/>
              <a:pPr/>
              <a:t>‹#›</a:t>
            </a:fld>
            <a:endParaRPr lang="en-CA"/>
          </a:p>
        </p:txBody>
      </p:sp>
    </p:spTree>
    <p:extLst>
      <p:ext uri="{BB962C8B-B14F-4D97-AF65-F5344CB8AC3E}">
        <p14:creationId xmlns:p14="http://schemas.microsoft.com/office/powerpoint/2010/main" val="1709812437"/>
      </p:ext>
    </p:extLst>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B028F18-994B-B543-8382-D2FCDB9EED6F}" type="slidenum">
              <a:rPr lang="en-CA"/>
              <a:pPr/>
              <a:t>‹#›</a:t>
            </a:fld>
            <a:endParaRPr lang="en-CA"/>
          </a:p>
        </p:txBody>
      </p:sp>
    </p:spTree>
    <p:extLst>
      <p:ext uri="{BB962C8B-B14F-4D97-AF65-F5344CB8AC3E}">
        <p14:creationId xmlns:p14="http://schemas.microsoft.com/office/powerpoint/2010/main" val="42822689"/>
      </p:ext>
    </p:extLst>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675508C-7A3E-2C40-BE4C-85DD940885DF}" type="slidenum">
              <a:rPr lang="en-CA"/>
              <a:pPr/>
              <a:t>‹#›</a:t>
            </a:fld>
            <a:endParaRPr lang="en-CA"/>
          </a:p>
        </p:txBody>
      </p:sp>
    </p:spTree>
    <p:extLst>
      <p:ext uri="{BB962C8B-B14F-4D97-AF65-F5344CB8AC3E}">
        <p14:creationId xmlns:p14="http://schemas.microsoft.com/office/powerpoint/2010/main" val="946320830"/>
      </p:ext>
    </p:extLst>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21BE332-4FCA-554F-9918-26F85E659BB2}" type="slidenum">
              <a:rPr lang="en-CA"/>
              <a:pPr/>
              <a:t>‹#›</a:t>
            </a:fld>
            <a:endParaRPr lang="en-CA"/>
          </a:p>
        </p:txBody>
      </p:sp>
    </p:spTree>
    <p:extLst>
      <p:ext uri="{BB962C8B-B14F-4D97-AF65-F5344CB8AC3E}">
        <p14:creationId xmlns:p14="http://schemas.microsoft.com/office/powerpoint/2010/main" val="1244417988"/>
      </p:ext>
    </p:extLst>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DCF3C2C-613E-F748-A39E-93342A098C60}" type="slidenum">
              <a:rPr lang="en-CA"/>
              <a:pPr/>
              <a:t>‹#›</a:t>
            </a:fld>
            <a:endParaRPr lang="en-CA"/>
          </a:p>
        </p:txBody>
      </p:sp>
    </p:spTree>
    <p:extLst>
      <p:ext uri="{BB962C8B-B14F-4D97-AF65-F5344CB8AC3E}">
        <p14:creationId xmlns:p14="http://schemas.microsoft.com/office/powerpoint/2010/main" val="431000276"/>
      </p:ext>
    </p:extLst>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22689E2-BCF4-9645-8157-CA1526494C3C}" type="slidenum">
              <a:rPr lang="en-CA"/>
              <a:pPr/>
              <a:t>‹#›</a:t>
            </a:fld>
            <a:endParaRPr lang="en-CA"/>
          </a:p>
        </p:txBody>
      </p:sp>
    </p:spTree>
    <p:extLst>
      <p:ext uri="{BB962C8B-B14F-4D97-AF65-F5344CB8AC3E}">
        <p14:creationId xmlns:p14="http://schemas.microsoft.com/office/powerpoint/2010/main" val="26155471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pPr>
              <a:defRPr/>
            </a:pPr>
            <a:r>
              <a:rPr lang="en-US"/>
              <a:t>June 27, 2012</a:t>
            </a:r>
          </a:p>
        </p:txBody>
      </p:sp>
      <p:sp>
        <p:nvSpPr>
          <p:cNvPr id="5" name="Footer Placeholder 4"/>
          <p:cNvSpPr>
            <a:spLocks noGrp="1"/>
          </p:cNvSpPr>
          <p:nvPr>
            <p:ph type="ftr" sz="quarter" idx="11"/>
          </p:nvPr>
        </p:nvSpPr>
        <p:spPr/>
        <p:txBody>
          <a:bodyPr/>
          <a:lstStyle>
            <a:lvl1pPr>
              <a:defRPr/>
            </a:lvl1pPr>
          </a:lstStyle>
          <a:p>
            <a:pPr>
              <a:defRPr/>
            </a:pPr>
            <a:r>
              <a:rPr lang="en-US"/>
              <a:t>NPI Meeting</a:t>
            </a:r>
          </a:p>
        </p:txBody>
      </p:sp>
      <p:sp>
        <p:nvSpPr>
          <p:cNvPr id="6" name="Slide Number Placeholder 5"/>
          <p:cNvSpPr>
            <a:spLocks noGrp="1"/>
          </p:cNvSpPr>
          <p:nvPr>
            <p:ph type="sldNum" sz="quarter" idx="12"/>
          </p:nvPr>
        </p:nvSpPr>
        <p:spPr/>
        <p:txBody>
          <a:bodyPr/>
          <a:lstStyle>
            <a:lvl1pPr>
              <a:defRPr/>
            </a:lvl1pPr>
          </a:lstStyle>
          <a:p>
            <a:fld id="{02A4B8D7-7A8F-F845-BF51-DBA552EF1D53}" type="slidenum">
              <a:rPr lang="en-US"/>
              <a:pPr/>
              <a:t>‹#›</a:t>
            </a:fld>
            <a:endParaRPr lang="en-US"/>
          </a:p>
        </p:txBody>
      </p:sp>
    </p:spTree>
    <p:extLst>
      <p:ext uri="{BB962C8B-B14F-4D97-AF65-F5344CB8AC3E}">
        <p14:creationId xmlns:p14="http://schemas.microsoft.com/office/powerpoint/2010/main" val="3460837545"/>
      </p:ext>
    </p:extLst>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D07903E-8A24-EA46-9D47-90C6D22E8709}" type="slidenum">
              <a:rPr lang="en-CA"/>
              <a:pPr/>
              <a:t>‹#›</a:t>
            </a:fld>
            <a:endParaRPr lang="en-CA"/>
          </a:p>
        </p:txBody>
      </p:sp>
    </p:spTree>
    <p:extLst>
      <p:ext uri="{BB962C8B-B14F-4D97-AF65-F5344CB8AC3E}">
        <p14:creationId xmlns:p14="http://schemas.microsoft.com/office/powerpoint/2010/main" val="609690618"/>
      </p:ext>
    </p:extLst>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2A9F9B5-C57F-6241-B1B1-8AA3FDB062E2}" type="slidenum">
              <a:rPr lang="en-CA"/>
              <a:pPr/>
              <a:t>‹#›</a:t>
            </a:fld>
            <a:endParaRPr lang="en-CA"/>
          </a:p>
        </p:txBody>
      </p:sp>
    </p:spTree>
    <p:extLst>
      <p:ext uri="{BB962C8B-B14F-4D97-AF65-F5344CB8AC3E}">
        <p14:creationId xmlns:p14="http://schemas.microsoft.com/office/powerpoint/2010/main" val="295591069"/>
      </p:ext>
    </p:extLst>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CBF2AB2-C165-6043-A4CB-E112E693CD73}" type="slidenum">
              <a:rPr lang="en-CA"/>
              <a:pPr/>
              <a:t>‹#›</a:t>
            </a:fld>
            <a:endParaRPr lang="en-CA"/>
          </a:p>
        </p:txBody>
      </p:sp>
    </p:spTree>
    <p:extLst>
      <p:ext uri="{BB962C8B-B14F-4D97-AF65-F5344CB8AC3E}">
        <p14:creationId xmlns:p14="http://schemas.microsoft.com/office/powerpoint/2010/main" val="941042499"/>
      </p:ext>
    </p:extLst>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0E16A5D-759F-FA4D-80BE-1FE0602DE57C}" type="slidenum">
              <a:rPr lang="en-CA"/>
              <a:pPr/>
              <a:t>‹#›</a:t>
            </a:fld>
            <a:endParaRPr lang="en-CA"/>
          </a:p>
        </p:txBody>
      </p:sp>
    </p:spTree>
    <p:extLst>
      <p:ext uri="{BB962C8B-B14F-4D97-AF65-F5344CB8AC3E}">
        <p14:creationId xmlns:p14="http://schemas.microsoft.com/office/powerpoint/2010/main" val="1391767181"/>
      </p:ext>
    </p:extLst>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93EEFD3-CFE5-D840-A1DF-11CC99AE010A}" type="slidenum">
              <a:rPr lang="en-CA"/>
              <a:pPr/>
              <a:t>‹#›</a:t>
            </a:fld>
            <a:endParaRPr lang="en-CA"/>
          </a:p>
        </p:txBody>
      </p:sp>
    </p:spTree>
    <p:extLst>
      <p:ext uri="{BB962C8B-B14F-4D97-AF65-F5344CB8AC3E}">
        <p14:creationId xmlns:p14="http://schemas.microsoft.com/office/powerpoint/2010/main" val="3223939201"/>
      </p:ext>
    </p:extLst>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B99D74B-A777-4A4A-8B25-435FC70A3C63}" type="slidenum">
              <a:rPr lang="en-CA"/>
              <a:pPr/>
              <a:t>‹#›</a:t>
            </a:fld>
            <a:endParaRPr lang="en-CA"/>
          </a:p>
        </p:txBody>
      </p:sp>
    </p:spTree>
    <p:extLst>
      <p:ext uri="{BB962C8B-B14F-4D97-AF65-F5344CB8AC3E}">
        <p14:creationId xmlns:p14="http://schemas.microsoft.com/office/powerpoint/2010/main" val="99499097"/>
      </p:ext>
    </p:extLst>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A01B058-C25A-BA4B-8D24-58B4BC0686ED}" type="slidenum">
              <a:rPr lang="en-CA"/>
              <a:pPr/>
              <a:t>‹#›</a:t>
            </a:fld>
            <a:endParaRPr lang="en-CA"/>
          </a:p>
        </p:txBody>
      </p:sp>
    </p:spTree>
    <p:extLst>
      <p:ext uri="{BB962C8B-B14F-4D97-AF65-F5344CB8AC3E}">
        <p14:creationId xmlns:p14="http://schemas.microsoft.com/office/powerpoint/2010/main" val="1077416347"/>
      </p:ext>
    </p:extLst>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0821DC0-1BC7-3C47-A903-57C5A7EAC261}" type="slidenum">
              <a:rPr lang="en-CA"/>
              <a:pPr/>
              <a:t>‹#›</a:t>
            </a:fld>
            <a:endParaRPr lang="en-CA"/>
          </a:p>
        </p:txBody>
      </p:sp>
    </p:spTree>
    <p:extLst>
      <p:ext uri="{BB962C8B-B14F-4D97-AF65-F5344CB8AC3E}">
        <p14:creationId xmlns:p14="http://schemas.microsoft.com/office/powerpoint/2010/main" val="4292384826"/>
      </p:ext>
    </p:extLst>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15B2100-93A2-1F48-8381-92882FC92628}" type="slidenum">
              <a:rPr lang="en-CA"/>
              <a:pPr/>
              <a:t>‹#›</a:t>
            </a:fld>
            <a:endParaRPr lang="en-CA"/>
          </a:p>
        </p:txBody>
      </p:sp>
    </p:spTree>
    <p:extLst>
      <p:ext uri="{BB962C8B-B14F-4D97-AF65-F5344CB8AC3E}">
        <p14:creationId xmlns:p14="http://schemas.microsoft.com/office/powerpoint/2010/main" val="863451167"/>
      </p:ext>
    </p:extLst>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D2FB876-C1A7-B14C-8576-1FAAC79D4E11}" type="slidenum">
              <a:rPr lang="en-CA"/>
              <a:pPr/>
              <a:t>‹#›</a:t>
            </a:fld>
            <a:endParaRPr lang="en-CA"/>
          </a:p>
        </p:txBody>
      </p:sp>
    </p:spTree>
    <p:extLst>
      <p:ext uri="{BB962C8B-B14F-4D97-AF65-F5344CB8AC3E}">
        <p14:creationId xmlns:p14="http://schemas.microsoft.com/office/powerpoint/2010/main" val="1649937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3"/>
          <p:cNvSpPr>
            <a:spLocks noGrp="1"/>
          </p:cNvSpPr>
          <p:nvPr>
            <p:ph type="dt" sz="half" idx="10"/>
          </p:nvPr>
        </p:nvSpPr>
        <p:spPr/>
        <p:txBody>
          <a:bodyPr/>
          <a:lstStyle>
            <a:lvl1pPr>
              <a:defRPr/>
            </a:lvl1pPr>
          </a:lstStyle>
          <a:p>
            <a:pPr>
              <a:defRPr/>
            </a:pPr>
            <a:r>
              <a:rPr lang="en-US"/>
              <a:t>June 27, 2012</a:t>
            </a:r>
          </a:p>
        </p:txBody>
      </p:sp>
      <p:sp>
        <p:nvSpPr>
          <p:cNvPr id="6" name="Footer Placeholder 4"/>
          <p:cNvSpPr>
            <a:spLocks noGrp="1"/>
          </p:cNvSpPr>
          <p:nvPr>
            <p:ph type="ftr" sz="quarter" idx="11"/>
          </p:nvPr>
        </p:nvSpPr>
        <p:spPr/>
        <p:txBody>
          <a:bodyPr/>
          <a:lstStyle>
            <a:lvl1pPr>
              <a:defRPr/>
            </a:lvl1pPr>
          </a:lstStyle>
          <a:p>
            <a:pPr>
              <a:defRPr/>
            </a:pPr>
            <a:r>
              <a:rPr lang="en-US"/>
              <a:t>NPI Meeting</a:t>
            </a:r>
          </a:p>
        </p:txBody>
      </p:sp>
      <p:sp>
        <p:nvSpPr>
          <p:cNvPr id="7" name="Slide Number Placeholder 5"/>
          <p:cNvSpPr>
            <a:spLocks noGrp="1"/>
          </p:cNvSpPr>
          <p:nvPr>
            <p:ph type="sldNum" sz="quarter" idx="12"/>
          </p:nvPr>
        </p:nvSpPr>
        <p:spPr/>
        <p:txBody>
          <a:bodyPr/>
          <a:lstStyle>
            <a:lvl1pPr>
              <a:defRPr/>
            </a:lvl1pPr>
          </a:lstStyle>
          <a:p>
            <a:fld id="{FECFF87D-5781-C947-A60A-54E79CF01B71}" type="slidenum">
              <a:rPr lang="en-US"/>
              <a:pPr/>
              <a:t>‹#›</a:t>
            </a:fld>
            <a:endParaRPr lang="en-US"/>
          </a:p>
        </p:txBody>
      </p:sp>
    </p:spTree>
    <p:extLst>
      <p:ext uri="{BB962C8B-B14F-4D97-AF65-F5344CB8AC3E}">
        <p14:creationId xmlns:p14="http://schemas.microsoft.com/office/powerpoint/2010/main" val="238343459"/>
      </p:ext>
    </p:extLst>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7E930D1-5FD0-DF47-967B-A31929D02318}" type="slidenum">
              <a:rPr lang="en-CA"/>
              <a:pPr/>
              <a:t>‹#›</a:t>
            </a:fld>
            <a:endParaRPr lang="en-CA"/>
          </a:p>
        </p:txBody>
      </p:sp>
    </p:spTree>
    <p:extLst>
      <p:ext uri="{BB962C8B-B14F-4D97-AF65-F5344CB8AC3E}">
        <p14:creationId xmlns:p14="http://schemas.microsoft.com/office/powerpoint/2010/main" val="3467526775"/>
      </p:ext>
    </p:extLst>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ED30507-C3B6-CA47-A02C-329D92C07FC5}" type="slidenum">
              <a:rPr lang="en-CA"/>
              <a:pPr/>
              <a:t>‹#›</a:t>
            </a:fld>
            <a:endParaRPr lang="en-CA"/>
          </a:p>
        </p:txBody>
      </p:sp>
    </p:spTree>
    <p:extLst>
      <p:ext uri="{BB962C8B-B14F-4D97-AF65-F5344CB8AC3E}">
        <p14:creationId xmlns:p14="http://schemas.microsoft.com/office/powerpoint/2010/main" val="2798010412"/>
      </p:ext>
    </p:extLst>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FCC151B-197E-354D-ADEB-7C92D7FB4F87}" type="slidenum">
              <a:rPr lang="en-CA"/>
              <a:pPr/>
              <a:t>‹#›</a:t>
            </a:fld>
            <a:endParaRPr lang="en-CA"/>
          </a:p>
        </p:txBody>
      </p:sp>
    </p:spTree>
    <p:extLst>
      <p:ext uri="{BB962C8B-B14F-4D97-AF65-F5344CB8AC3E}">
        <p14:creationId xmlns:p14="http://schemas.microsoft.com/office/powerpoint/2010/main" val="407212837"/>
      </p:ext>
    </p:extLst>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1A79D90-2E27-B844-9CA5-A026B20FE513}" type="slidenum">
              <a:rPr lang="en-CA"/>
              <a:pPr/>
              <a:t>‹#›</a:t>
            </a:fld>
            <a:endParaRPr lang="en-CA"/>
          </a:p>
        </p:txBody>
      </p:sp>
    </p:spTree>
    <p:extLst>
      <p:ext uri="{BB962C8B-B14F-4D97-AF65-F5344CB8AC3E}">
        <p14:creationId xmlns:p14="http://schemas.microsoft.com/office/powerpoint/2010/main" val="188803792"/>
      </p:ext>
    </p:extLst>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68ED3E0-D8D4-AD47-A2E4-D1C6B7FA30AC}" type="slidenum">
              <a:rPr lang="en-CA"/>
              <a:pPr/>
              <a:t>‹#›</a:t>
            </a:fld>
            <a:endParaRPr lang="en-CA"/>
          </a:p>
        </p:txBody>
      </p:sp>
    </p:spTree>
    <p:extLst>
      <p:ext uri="{BB962C8B-B14F-4D97-AF65-F5344CB8AC3E}">
        <p14:creationId xmlns:p14="http://schemas.microsoft.com/office/powerpoint/2010/main" val="578569733"/>
      </p:ext>
    </p:extLst>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287C4EF-0690-DD43-A6CF-ACAF87A6CAB6}" type="slidenum">
              <a:rPr lang="en-CA"/>
              <a:pPr/>
              <a:t>‹#›</a:t>
            </a:fld>
            <a:endParaRPr lang="en-CA"/>
          </a:p>
        </p:txBody>
      </p:sp>
    </p:spTree>
    <p:extLst>
      <p:ext uri="{BB962C8B-B14F-4D97-AF65-F5344CB8AC3E}">
        <p14:creationId xmlns:p14="http://schemas.microsoft.com/office/powerpoint/2010/main" val="4273065912"/>
      </p:ext>
    </p:extLst>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91A3909-2E0D-404B-9672-402EA197A4BC}" type="slidenum">
              <a:rPr lang="en-CA"/>
              <a:pPr/>
              <a:t>‹#›</a:t>
            </a:fld>
            <a:endParaRPr lang="en-CA"/>
          </a:p>
        </p:txBody>
      </p:sp>
    </p:spTree>
    <p:extLst>
      <p:ext uri="{BB962C8B-B14F-4D97-AF65-F5344CB8AC3E}">
        <p14:creationId xmlns:p14="http://schemas.microsoft.com/office/powerpoint/2010/main" val="3271819424"/>
      </p:ext>
    </p:extLst>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2586903966"/>
      </p:ext>
    </p:extLst>
  </p:cSld>
  <p:clrMapOvr>
    <a:masterClrMapping/>
  </p:clrMapOvr>
  <p:transition xmlns:p14="http://schemas.microsoft.com/office/powerpoint/2010/main"/>
</p:sldLayout>
</file>

<file path=ppt/slideLayouts/slideLayout11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365988126"/>
      </p:ext>
    </p:extLst>
  </p:cSld>
  <p:clrMapOvr>
    <a:masterClrMapping/>
  </p:clrMapOvr>
  <p:transition xmlns:p14="http://schemas.microsoft.com/office/powerpoint/2010/main"/>
</p:sldLayout>
</file>

<file path=ppt/slideLayouts/slideLayout11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642945724"/>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Date Placeholder 3"/>
          <p:cNvSpPr>
            <a:spLocks noGrp="1"/>
          </p:cNvSpPr>
          <p:nvPr>
            <p:ph type="dt" sz="half" idx="10"/>
          </p:nvPr>
        </p:nvSpPr>
        <p:spPr/>
        <p:txBody>
          <a:bodyPr/>
          <a:lstStyle>
            <a:lvl1pPr>
              <a:defRPr/>
            </a:lvl1pPr>
          </a:lstStyle>
          <a:p>
            <a:pPr>
              <a:defRPr/>
            </a:pPr>
            <a:r>
              <a:rPr lang="en-US"/>
              <a:t>June 27, 2012</a:t>
            </a:r>
          </a:p>
        </p:txBody>
      </p:sp>
      <p:sp>
        <p:nvSpPr>
          <p:cNvPr id="8" name="Footer Placeholder 4"/>
          <p:cNvSpPr>
            <a:spLocks noGrp="1"/>
          </p:cNvSpPr>
          <p:nvPr>
            <p:ph type="ftr" sz="quarter" idx="11"/>
          </p:nvPr>
        </p:nvSpPr>
        <p:spPr/>
        <p:txBody>
          <a:bodyPr/>
          <a:lstStyle>
            <a:lvl1pPr>
              <a:defRPr/>
            </a:lvl1pPr>
          </a:lstStyle>
          <a:p>
            <a:pPr>
              <a:defRPr/>
            </a:pPr>
            <a:r>
              <a:rPr lang="en-US"/>
              <a:t>NPI Meeting</a:t>
            </a:r>
          </a:p>
        </p:txBody>
      </p:sp>
      <p:sp>
        <p:nvSpPr>
          <p:cNvPr id="9" name="Slide Number Placeholder 5"/>
          <p:cNvSpPr>
            <a:spLocks noGrp="1"/>
          </p:cNvSpPr>
          <p:nvPr>
            <p:ph type="sldNum" sz="quarter" idx="12"/>
          </p:nvPr>
        </p:nvSpPr>
        <p:spPr/>
        <p:txBody>
          <a:bodyPr/>
          <a:lstStyle>
            <a:lvl1pPr>
              <a:defRPr/>
            </a:lvl1pPr>
          </a:lstStyle>
          <a:p>
            <a:fld id="{C50EFB25-9138-934C-ABFD-03C265111AD2}" type="slidenum">
              <a:rPr lang="en-US"/>
              <a:pPr/>
              <a:t>‹#›</a:t>
            </a:fld>
            <a:endParaRPr lang="en-US"/>
          </a:p>
        </p:txBody>
      </p:sp>
    </p:spTree>
    <p:extLst>
      <p:ext uri="{BB962C8B-B14F-4D97-AF65-F5344CB8AC3E}">
        <p14:creationId xmlns:p14="http://schemas.microsoft.com/office/powerpoint/2010/main" val="1378472771"/>
      </p:ext>
    </p:extLst>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1047750" y="1546225"/>
            <a:ext cx="3773488"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73638" y="1546225"/>
            <a:ext cx="3775075"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976589052"/>
      </p:ext>
    </p:extLst>
  </p:cSld>
  <p:clrMapOvr>
    <a:masterClrMapping/>
  </p:clrMapOvr>
  <p:transition xmlns:p14="http://schemas.microsoft.com/office/powerpoint/2010/main"/>
</p:sldLayout>
</file>

<file path=ppt/slideLayouts/slideLayout11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173051772"/>
      </p:ext>
    </p:extLst>
  </p:cSld>
  <p:clrMapOvr>
    <a:masterClrMapping/>
  </p:clrMapOvr>
  <p:transition xmlns:p14="http://schemas.microsoft.com/office/powerpoint/2010/main"/>
</p:sldLayout>
</file>

<file path=ppt/slideLayouts/slideLayout11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3096936638"/>
      </p:ext>
    </p:extLst>
  </p:cSld>
  <p:clrMapOvr>
    <a:masterClrMapping/>
  </p:clrMapOvr>
  <p:transition xmlns:p14="http://schemas.microsoft.com/office/powerpoint/2010/main"/>
</p:sldLayout>
</file>

<file path=ppt/slideLayouts/slideLayout11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755596"/>
      </p:ext>
    </p:extLst>
  </p:cSld>
  <p:clrMapOvr>
    <a:masterClrMapping/>
  </p:clrMapOvr>
  <p:transition xmlns:p14="http://schemas.microsoft.com/office/powerpoint/2010/main"/>
</p:sldLayout>
</file>

<file path=ppt/slideLayouts/slideLayout11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816995278"/>
      </p:ext>
    </p:extLst>
  </p:cSld>
  <p:clrMapOvr>
    <a:masterClrMapping/>
  </p:clrMapOvr>
  <p:transition xmlns:p14="http://schemas.microsoft.com/office/powerpoint/2010/main"/>
</p:sldLayout>
</file>

<file path=ppt/slideLayouts/slideLayout11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26865850"/>
      </p:ext>
    </p:extLst>
  </p:cSld>
  <p:clrMapOvr>
    <a:masterClrMapping/>
  </p:clrMapOvr>
  <p:transition xmlns:p14="http://schemas.microsoft.com/office/powerpoint/2010/main"/>
</p:sldLayout>
</file>

<file path=ppt/slideLayouts/slideLayout11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587299864"/>
      </p:ext>
    </p:extLst>
  </p:cSld>
  <p:clrMapOvr>
    <a:masterClrMapping/>
  </p:clrMapOvr>
  <p:transition xmlns:p14="http://schemas.microsoft.com/office/powerpoint/2010/main"/>
</p:sldLayout>
</file>

<file path=ppt/slideLayouts/slideLayout11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442913"/>
            <a:ext cx="2090738" cy="4786312"/>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81000" y="442913"/>
            <a:ext cx="6124575" cy="47863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880469860"/>
      </p:ext>
    </p:extLst>
  </p:cSld>
  <p:clrMapOvr>
    <a:masterClrMapping/>
  </p:clrMapOvr>
  <p:transition xmlns:p14="http://schemas.microsoft.com/office/powerpoint/2010/main"/>
</p:sldLayout>
</file>

<file path=ppt/slideLayouts/slideLayout11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E1C2041-1463-4149-99E6-8F6F0720E3D8}" type="slidenum">
              <a:rPr lang="en-CA"/>
              <a:pPr/>
              <a:t>‹#›</a:t>
            </a:fld>
            <a:endParaRPr lang="en-CA"/>
          </a:p>
        </p:txBody>
      </p:sp>
    </p:spTree>
    <p:extLst>
      <p:ext uri="{BB962C8B-B14F-4D97-AF65-F5344CB8AC3E}">
        <p14:creationId xmlns:p14="http://schemas.microsoft.com/office/powerpoint/2010/main" val="395559201"/>
      </p:ext>
    </p:extLst>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2279A40-3223-1743-AA8B-7FA1A5161250}" type="slidenum">
              <a:rPr lang="en-CA"/>
              <a:pPr/>
              <a:t>‹#›</a:t>
            </a:fld>
            <a:endParaRPr lang="en-CA"/>
          </a:p>
        </p:txBody>
      </p:sp>
    </p:spTree>
    <p:extLst>
      <p:ext uri="{BB962C8B-B14F-4D97-AF65-F5344CB8AC3E}">
        <p14:creationId xmlns:p14="http://schemas.microsoft.com/office/powerpoint/2010/main" val="41422728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Date Placeholder 3"/>
          <p:cNvSpPr>
            <a:spLocks noGrp="1"/>
          </p:cNvSpPr>
          <p:nvPr>
            <p:ph type="dt" sz="half" idx="10"/>
          </p:nvPr>
        </p:nvSpPr>
        <p:spPr/>
        <p:txBody>
          <a:bodyPr/>
          <a:lstStyle>
            <a:lvl1pPr>
              <a:defRPr/>
            </a:lvl1pPr>
          </a:lstStyle>
          <a:p>
            <a:pPr>
              <a:defRPr/>
            </a:pPr>
            <a:r>
              <a:rPr lang="en-US"/>
              <a:t>June 27, 2012</a:t>
            </a:r>
          </a:p>
        </p:txBody>
      </p:sp>
      <p:sp>
        <p:nvSpPr>
          <p:cNvPr id="4" name="Footer Placeholder 4"/>
          <p:cNvSpPr>
            <a:spLocks noGrp="1"/>
          </p:cNvSpPr>
          <p:nvPr>
            <p:ph type="ftr" sz="quarter" idx="11"/>
          </p:nvPr>
        </p:nvSpPr>
        <p:spPr/>
        <p:txBody>
          <a:bodyPr/>
          <a:lstStyle>
            <a:lvl1pPr>
              <a:defRPr/>
            </a:lvl1pPr>
          </a:lstStyle>
          <a:p>
            <a:pPr>
              <a:defRPr/>
            </a:pPr>
            <a:r>
              <a:rPr lang="en-US"/>
              <a:t>NPI Meeting</a:t>
            </a:r>
          </a:p>
        </p:txBody>
      </p:sp>
      <p:sp>
        <p:nvSpPr>
          <p:cNvPr id="5" name="Slide Number Placeholder 5"/>
          <p:cNvSpPr>
            <a:spLocks noGrp="1"/>
          </p:cNvSpPr>
          <p:nvPr>
            <p:ph type="sldNum" sz="quarter" idx="12"/>
          </p:nvPr>
        </p:nvSpPr>
        <p:spPr/>
        <p:txBody>
          <a:bodyPr/>
          <a:lstStyle>
            <a:lvl1pPr>
              <a:defRPr/>
            </a:lvl1pPr>
          </a:lstStyle>
          <a:p>
            <a:fld id="{D05691CC-4AA8-3C47-AFB9-F9142C46DCD3}" type="slidenum">
              <a:rPr lang="en-US"/>
              <a:pPr/>
              <a:t>‹#›</a:t>
            </a:fld>
            <a:endParaRPr lang="en-US"/>
          </a:p>
        </p:txBody>
      </p:sp>
    </p:spTree>
    <p:extLst>
      <p:ext uri="{BB962C8B-B14F-4D97-AF65-F5344CB8AC3E}">
        <p14:creationId xmlns:p14="http://schemas.microsoft.com/office/powerpoint/2010/main" val="1713595009"/>
      </p:ext>
    </p:extLst>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BCA92F2-A07E-B94A-ABD2-73A9BB3AC6E2}" type="slidenum">
              <a:rPr lang="en-CA"/>
              <a:pPr/>
              <a:t>‹#›</a:t>
            </a:fld>
            <a:endParaRPr lang="en-CA"/>
          </a:p>
        </p:txBody>
      </p:sp>
    </p:spTree>
    <p:extLst>
      <p:ext uri="{BB962C8B-B14F-4D97-AF65-F5344CB8AC3E}">
        <p14:creationId xmlns:p14="http://schemas.microsoft.com/office/powerpoint/2010/main" val="1848752345"/>
      </p:ext>
    </p:extLst>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F1823C7-EE3E-8941-A3EF-C5273FE0AD8F}" type="slidenum">
              <a:rPr lang="en-CA"/>
              <a:pPr/>
              <a:t>‹#›</a:t>
            </a:fld>
            <a:endParaRPr lang="en-CA"/>
          </a:p>
        </p:txBody>
      </p:sp>
    </p:spTree>
    <p:extLst>
      <p:ext uri="{BB962C8B-B14F-4D97-AF65-F5344CB8AC3E}">
        <p14:creationId xmlns:p14="http://schemas.microsoft.com/office/powerpoint/2010/main" val="1987760473"/>
      </p:ext>
    </p:extLst>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1FC1EB0-5196-0E4A-AE30-B5086DD11126}" type="slidenum">
              <a:rPr lang="en-CA"/>
              <a:pPr/>
              <a:t>‹#›</a:t>
            </a:fld>
            <a:endParaRPr lang="en-CA"/>
          </a:p>
        </p:txBody>
      </p:sp>
    </p:spTree>
    <p:extLst>
      <p:ext uri="{BB962C8B-B14F-4D97-AF65-F5344CB8AC3E}">
        <p14:creationId xmlns:p14="http://schemas.microsoft.com/office/powerpoint/2010/main" val="1249524265"/>
      </p:ext>
    </p:extLst>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73EFFE4-4DFD-E940-A951-B5A7447E3A5C}" type="slidenum">
              <a:rPr lang="en-CA"/>
              <a:pPr/>
              <a:t>‹#›</a:t>
            </a:fld>
            <a:endParaRPr lang="en-CA"/>
          </a:p>
        </p:txBody>
      </p:sp>
    </p:spTree>
    <p:extLst>
      <p:ext uri="{BB962C8B-B14F-4D97-AF65-F5344CB8AC3E}">
        <p14:creationId xmlns:p14="http://schemas.microsoft.com/office/powerpoint/2010/main" val="326304209"/>
      </p:ext>
    </p:extLst>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A023BB3-681D-DD49-831A-25FA7B17829F}" type="slidenum">
              <a:rPr lang="en-CA"/>
              <a:pPr/>
              <a:t>‹#›</a:t>
            </a:fld>
            <a:endParaRPr lang="en-CA"/>
          </a:p>
        </p:txBody>
      </p:sp>
    </p:spTree>
    <p:extLst>
      <p:ext uri="{BB962C8B-B14F-4D97-AF65-F5344CB8AC3E}">
        <p14:creationId xmlns:p14="http://schemas.microsoft.com/office/powerpoint/2010/main" val="2078292958"/>
      </p:ext>
    </p:extLst>
  </p:cSld>
  <p:clrMapOvr>
    <a:masterClrMapping/>
  </p:clrMapOvr>
</p:sldLayout>
</file>

<file path=ppt/slideLayouts/slideLayout11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9596CB8-A9AF-FC45-A253-C430D807C9DA}" type="slidenum">
              <a:rPr lang="en-CA"/>
              <a:pPr/>
              <a:t>‹#›</a:t>
            </a:fld>
            <a:endParaRPr lang="en-CA"/>
          </a:p>
        </p:txBody>
      </p:sp>
    </p:spTree>
    <p:extLst>
      <p:ext uri="{BB962C8B-B14F-4D97-AF65-F5344CB8AC3E}">
        <p14:creationId xmlns:p14="http://schemas.microsoft.com/office/powerpoint/2010/main" val="1765805399"/>
      </p:ext>
    </p:extLst>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9F54594-1E83-774A-81E9-58B934A43BF8}" type="slidenum">
              <a:rPr lang="en-CA"/>
              <a:pPr/>
              <a:t>‹#›</a:t>
            </a:fld>
            <a:endParaRPr lang="en-CA"/>
          </a:p>
        </p:txBody>
      </p:sp>
    </p:spTree>
    <p:extLst>
      <p:ext uri="{BB962C8B-B14F-4D97-AF65-F5344CB8AC3E}">
        <p14:creationId xmlns:p14="http://schemas.microsoft.com/office/powerpoint/2010/main" val="1998806885"/>
      </p:ext>
    </p:extLst>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6B52E1B-328E-5043-BE14-6E34B417121D}" type="slidenum">
              <a:rPr lang="en-CA"/>
              <a:pPr/>
              <a:t>‹#›</a:t>
            </a:fld>
            <a:endParaRPr lang="en-CA"/>
          </a:p>
        </p:txBody>
      </p:sp>
    </p:spTree>
    <p:extLst>
      <p:ext uri="{BB962C8B-B14F-4D97-AF65-F5344CB8AC3E}">
        <p14:creationId xmlns:p14="http://schemas.microsoft.com/office/powerpoint/2010/main" val="2393058767"/>
      </p:ext>
    </p:extLst>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529DC6A-0912-5444-A4EA-5C83C795F535}" type="slidenum">
              <a:rPr lang="en-CA"/>
              <a:pPr/>
              <a:t>‹#›</a:t>
            </a:fld>
            <a:endParaRPr lang="en-CA"/>
          </a:p>
        </p:txBody>
      </p:sp>
    </p:spTree>
    <p:extLst>
      <p:ext uri="{BB962C8B-B14F-4D97-AF65-F5344CB8AC3E}">
        <p14:creationId xmlns:p14="http://schemas.microsoft.com/office/powerpoint/2010/main" val="2948396940"/>
      </p:ext>
    </p:extLst>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9A52A22-8F90-B149-B652-53455EB03E8E}" type="slidenum">
              <a:rPr lang="en-CA"/>
              <a:pPr/>
              <a:t>‹#›</a:t>
            </a:fld>
            <a:endParaRPr lang="en-CA"/>
          </a:p>
        </p:txBody>
      </p:sp>
    </p:spTree>
    <p:extLst>
      <p:ext uri="{BB962C8B-B14F-4D97-AF65-F5344CB8AC3E}">
        <p14:creationId xmlns:p14="http://schemas.microsoft.com/office/powerpoint/2010/main" val="10047697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June 27, 2012</a:t>
            </a:r>
          </a:p>
        </p:txBody>
      </p:sp>
      <p:sp>
        <p:nvSpPr>
          <p:cNvPr id="3" name="Footer Placeholder 4"/>
          <p:cNvSpPr>
            <a:spLocks noGrp="1"/>
          </p:cNvSpPr>
          <p:nvPr>
            <p:ph type="ftr" sz="quarter" idx="11"/>
          </p:nvPr>
        </p:nvSpPr>
        <p:spPr/>
        <p:txBody>
          <a:bodyPr/>
          <a:lstStyle>
            <a:lvl1pPr>
              <a:defRPr/>
            </a:lvl1pPr>
          </a:lstStyle>
          <a:p>
            <a:pPr>
              <a:defRPr/>
            </a:pPr>
            <a:r>
              <a:rPr lang="en-US"/>
              <a:t>NPI Meeting</a:t>
            </a:r>
          </a:p>
        </p:txBody>
      </p:sp>
      <p:sp>
        <p:nvSpPr>
          <p:cNvPr id="4" name="Slide Number Placeholder 5"/>
          <p:cNvSpPr>
            <a:spLocks noGrp="1"/>
          </p:cNvSpPr>
          <p:nvPr>
            <p:ph type="sldNum" sz="quarter" idx="12"/>
          </p:nvPr>
        </p:nvSpPr>
        <p:spPr/>
        <p:txBody>
          <a:bodyPr/>
          <a:lstStyle>
            <a:lvl1pPr>
              <a:defRPr/>
            </a:lvl1pPr>
          </a:lstStyle>
          <a:p>
            <a:fld id="{3051A788-0B65-C649-9108-F72FC9832062}" type="slidenum">
              <a:rPr lang="en-US"/>
              <a:pPr/>
              <a:t>‹#›</a:t>
            </a:fld>
            <a:endParaRPr lang="en-US"/>
          </a:p>
        </p:txBody>
      </p:sp>
    </p:spTree>
    <p:extLst>
      <p:ext uri="{BB962C8B-B14F-4D97-AF65-F5344CB8AC3E}">
        <p14:creationId xmlns:p14="http://schemas.microsoft.com/office/powerpoint/2010/main" val="2806713480"/>
      </p:ext>
    </p:extLst>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1E7FA0E-19A8-994E-9887-27B2559203F0}" type="slidenum">
              <a:rPr lang="en-CA"/>
              <a:pPr/>
              <a:t>‹#›</a:t>
            </a:fld>
            <a:endParaRPr lang="en-CA"/>
          </a:p>
        </p:txBody>
      </p:sp>
    </p:spTree>
    <p:extLst>
      <p:ext uri="{BB962C8B-B14F-4D97-AF65-F5344CB8AC3E}">
        <p14:creationId xmlns:p14="http://schemas.microsoft.com/office/powerpoint/2010/main" val="3444162035"/>
      </p:ext>
    </p:extLst>
  </p:cSld>
  <p:clrMapOvr>
    <a:masterClrMapping/>
  </p:clrMapOvr>
</p:sldLayout>
</file>

<file path=ppt/slideLayouts/slideLayout118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169970C-4A82-A042-BE74-03E4CD733003}" type="slidenum">
              <a:rPr lang="en-CA"/>
              <a:pPr/>
              <a:t>‹#›</a:t>
            </a:fld>
            <a:endParaRPr lang="en-CA"/>
          </a:p>
        </p:txBody>
      </p:sp>
    </p:spTree>
    <p:extLst>
      <p:ext uri="{BB962C8B-B14F-4D97-AF65-F5344CB8AC3E}">
        <p14:creationId xmlns:p14="http://schemas.microsoft.com/office/powerpoint/2010/main" val="3033380099"/>
      </p:ext>
    </p:extLst>
  </p:cSld>
  <p:clrMapOvr>
    <a:masterClrMapping/>
  </p:clrMapOvr>
</p:sldLayout>
</file>

<file path=ppt/slideLayouts/slideLayout11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AAE6515-CCFB-7542-8016-6152016E91AC}" type="slidenum">
              <a:rPr lang="en-CA"/>
              <a:pPr/>
              <a:t>‹#›</a:t>
            </a:fld>
            <a:endParaRPr lang="en-CA"/>
          </a:p>
        </p:txBody>
      </p:sp>
    </p:spTree>
    <p:extLst>
      <p:ext uri="{BB962C8B-B14F-4D97-AF65-F5344CB8AC3E}">
        <p14:creationId xmlns:p14="http://schemas.microsoft.com/office/powerpoint/2010/main" val="483901772"/>
      </p:ext>
    </p:extLst>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7FAF2C2-AAA0-DB42-BAEA-C0BB4F8D7641}" type="slidenum">
              <a:rPr lang="en-CA"/>
              <a:pPr/>
              <a:t>‹#›</a:t>
            </a:fld>
            <a:endParaRPr lang="en-CA"/>
          </a:p>
        </p:txBody>
      </p:sp>
    </p:spTree>
    <p:extLst>
      <p:ext uri="{BB962C8B-B14F-4D97-AF65-F5344CB8AC3E}">
        <p14:creationId xmlns:p14="http://schemas.microsoft.com/office/powerpoint/2010/main" val="1337526688"/>
      </p:ext>
    </p:extLst>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F34BC56-DFF6-324B-B658-AA894E4E73C1}" type="slidenum">
              <a:rPr lang="en-CA"/>
              <a:pPr/>
              <a:t>‹#›</a:t>
            </a:fld>
            <a:endParaRPr lang="en-CA"/>
          </a:p>
        </p:txBody>
      </p:sp>
    </p:spTree>
    <p:extLst>
      <p:ext uri="{BB962C8B-B14F-4D97-AF65-F5344CB8AC3E}">
        <p14:creationId xmlns:p14="http://schemas.microsoft.com/office/powerpoint/2010/main" val="522541714"/>
      </p:ext>
    </p:extLst>
  </p:cSld>
  <p:clrMapOvr>
    <a:masterClrMapping/>
  </p:clrMapOvr>
</p:sldLayout>
</file>

<file path=ppt/slideLayouts/slideLayout11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76F1FB8-0AF4-E141-B48B-8FC5C7A5B361}" type="slidenum">
              <a:rPr lang="en-CA"/>
              <a:pPr/>
              <a:t>‹#›</a:t>
            </a:fld>
            <a:endParaRPr lang="en-CA"/>
          </a:p>
        </p:txBody>
      </p:sp>
    </p:spTree>
    <p:extLst>
      <p:ext uri="{BB962C8B-B14F-4D97-AF65-F5344CB8AC3E}">
        <p14:creationId xmlns:p14="http://schemas.microsoft.com/office/powerpoint/2010/main" val="1457009533"/>
      </p:ext>
    </p:extLst>
  </p:cSld>
  <p:clrMapOvr>
    <a:masterClrMapping/>
  </p:clrMapOvr>
</p:sldLayout>
</file>

<file path=ppt/slideLayouts/slideLayout118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E858A7A-5BBA-4440-8657-C6982DF3977B}" type="slidenum">
              <a:rPr lang="en-CA"/>
              <a:pPr/>
              <a:t>‹#›</a:t>
            </a:fld>
            <a:endParaRPr lang="en-CA"/>
          </a:p>
        </p:txBody>
      </p:sp>
    </p:spTree>
    <p:extLst>
      <p:ext uri="{BB962C8B-B14F-4D97-AF65-F5344CB8AC3E}">
        <p14:creationId xmlns:p14="http://schemas.microsoft.com/office/powerpoint/2010/main" val="151685479"/>
      </p:ext>
    </p:extLst>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5A1DB5F-AB6B-F14E-8FFC-3D3EDAA48D36}" type="slidenum">
              <a:rPr lang="en-CA"/>
              <a:pPr/>
              <a:t>‹#›</a:t>
            </a:fld>
            <a:endParaRPr lang="en-CA"/>
          </a:p>
        </p:txBody>
      </p:sp>
    </p:spTree>
    <p:extLst>
      <p:ext uri="{BB962C8B-B14F-4D97-AF65-F5344CB8AC3E}">
        <p14:creationId xmlns:p14="http://schemas.microsoft.com/office/powerpoint/2010/main" val="1718910259"/>
      </p:ext>
    </p:extLst>
  </p:cSld>
  <p:clrMapOvr>
    <a:masterClrMapping/>
  </p:clrMapOvr>
</p:sldLayout>
</file>

<file path=ppt/slideLayouts/slideLayout118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6354AEB-BC4F-8641-A1CE-4E472CD72C69}" type="slidenum">
              <a:rPr lang="en-CA"/>
              <a:pPr/>
              <a:t>‹#›</a:t>
            </a:fld>
            <a:endParaRPr lang="en-CA"/>
          </a:p>
        </p:txBody>
      </p:sp>
    </p:spTree>
    <p:extLst>
      <p:ext uri="{BB962C8B-B14F-4D97-AF65-F5344CB8AC3E}">
        <p14:creationId xmlns:p14="http://schemas.microsoft.com/office/powerpoint/2010/main" val="3330798289"/>
      </p:ext>
    </p:extLst>
  </p:cSld>
  <p:clrMapOvr>
    <a:masterClrMapping/>
  </p:clrMapOvr>
</p:sldLayout>
</file>

<file path=ppt/slideLayouts/slideLayout11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BDEC267-8943-B24F-B0EC-368C744429AA}" type="slidenum">
              <a:rPr lang="en-CA"/>
              <a:pPr/>
              <a:t>‹#›</a:t>
            </a:fld>
            <a:endParaRPr lang="en-CA"/>
          </a:p>
        </p:txBody>
      </p:sp>
    </p:spTree>
    <p:extLst>
      <p:ext uri="{BB962C8B-B14F-4D97-AF65-F5344CB8AC3E}">
        <p14:creationId xmlns:p14="http://schemas.microsoft.com/office/powerpoint/2010/main" val="3081801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r>
              <a:rPr lang="en-US"/>
              <a:t>June 27, 2012</a:t>
            </a:r>
          </a:p>
        </p:txBody>
      </p:sp>
      <p:sp>
        <p:nvSpPr>
          <p:cNvPr id="6" name="Footer Placeholder 4"/>
          <p:cNvSpPr>
            <a:spLocks noGrp="1"/>
          </p:cNvSpPr>
          <p:nvPr>
            <p:ph type="ftr" sz="quarter" idx="11"/>
          </p:nvPr>
        </p:nvSpPr>
        <p:spPr/>
        <p:txBody>
          <a:bodyPr/>
          <a:lstStyle>
            <a:lvl1pPr>
              <a:defRPr/>
            </a:lvl1pPr>
          </a:lstStyle>
          <a:p>
            <a:pPr>
              <a:defRPr/>
            </a:pPr>
            <a:r>
              <a:rPr lang="en-US"/>
              <a:t>NPI Meeting</a:t>
            </a:r>
          </a:p>
        </p:txBody>
      </p:sp>
      <p:sp>
        <p:nvSpPr>
          <p:cNvPr id="7" name="Slide Number Placeholder 5"/>
          <p:cNvSpPr>
            <a:spLocks noGrp="1"/>
          </p:cNvSpPr>
          <p:nvPr>
            <p:ph type="sldNum" sz="quarter" idx="12"/>
          </p:nvPr>
        </p:nvSpPr>
        <p:spPr/>
        <p:txBody>
          <a:bodyPr/>
          <a:lstStyle>
            <a:lvl1pPr>
              <a:defRPr/>
            </a:lvl1pPr>
          </a:lstStyle>
          <a:p>
            <a:fld id="{ABED9EAA-2278-1240-BFC4-2F82E1D3C595}" type="slidenum">
              <a:rPr lang="en-US"/>
              <a:pPr/>
              <a:t>‹#›</a:t>
            </a:fld>
            <a:endParaRPr lang="en-US"/>
          </a:p>
        </p:txBody>
      </p:sp>
    </p:spTree>
    <p:extLst>
      <p:ext uri="{BB962C8B-B14F-4D97-AF65-F5344CB8AC3E}">
        <p14:creationId xmlns:p14="http://schemas.microsoft.com/office/powerpoint/2010/main" val="1924486788"/>
      </p:ext>
    </p:extLst>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FA643B0-3839-534C-A9D0-273906F8690A}" type="slidenum">
              <a:rPr lang="en-CA"/>
              <a:pPr/>
              <a:t>‹#›</a:t>
            </a:fld>
            <a:endParaRPr lang="en-CA"/>
          </a:p>
        </p:txBody>
      </p:sp>
    </p:spTree>
    <p:extLst>
      <p:ext uri="{BB962C8B-B14F-4D97-AF65-F5344CB8AC3E}">
        <p14:creationId xmlns:p14="http://schemas.microsoft.com/office/powerpoint/2010/main" val="966364513"/>
      </p:ext>
    </p:extLst>
  </p:cSld>
  <p:clrMapOvr>
    <a:masterClrMapping/>
  </p:clrMapOvr>
</p:sldLayout>
</file>

<file path=ppt/slideLayouts/slideLayout11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7859555-4A19-D049-93DA-B7236FBEC1DF}" type="slidenum">
              <a:rPr lang="en-CA"/>
              <a:pPr/>
              <a:t>‹#›</a:t>
            </a:fld>
            <a:endParaRPr lang="en-CA"/>
          </a:p>
        </p:txBody>
      </p:sp>
    </p:spTree>
    <p:extLst>
      <p:ext uri="{BB962C8B-B14F-4D97-AF65-F5344CB8AC3E}">
        <p14:creationId xmlns:p14="http://schemas.microsoft.com/office/powerpoint/2010/main" val="1770115522"/>
      </p:ext>
    </p:extLst>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2FD07E4-4CBA-1346-89B1-F48FD0ADC932}" type="slidenum">
              <a:rPr lang="en-CA"/>
              <a:pPr/>
              <a:t>‹#›</a:t>
            </a:fld>
            <a:endParaRPr lang="en-CA"/>
          </a:p>
        </p:txBody>
      </p:sp>
    </p:spTree>
    <p:extLst>
      <p:ext uri="{BB962C8B-B14F-4D97-AF65-F5344CB8AC3E}">
        <p14:creationId xmlns:p14="http://schemas.microsoft.com/office/powerpoint/2010/main" val="3738750244"/>
      </p:ext>
    </p:extLst>
  </p:cSld>
  <p:clrMapOvr>
    <a:masterClrMapping/>
  </p:clrMapOvr>
</p:sldLayout>
</file>

<file path=ppt/slideLayouts/slideLayout11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57B5818-E130-704B-864B-08A9A8057E6B}" type="slidenum">
              <a:rPr lang="en-CA"/>
              <a:pPr/>
              <a:t>‹#›</a:t>
            </a:fld>
            <a:endParaRPr lang="en-CA"/>
          </a:p>
        </p:txBody>
      </p:sp>
    </p:spTree>
    <p:extLst>
      <p:ext uri="{BB962C8B-B14F-4D97-AF65-F5344CB8AC3E}">
        <p14:creationId xmlns:p14="http://schemas.microsoft.com/office/powerpoint/2010/main" val="2186674180"/>
      </p:ext>
    </p:extLst>
  </p:cSld>
  <p:clrMapOvr>
    <a:masterClrMapping/>
  </p:clrMapOvr>
</p:sldLayout>
</file>

<file path=ppt/slideLayouts/slideLayout11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26B4122-4928-984A-BCF7-8D245583E48C}" type="slidenum">
              <a:rPr lang="en-CA"/>
              <a:pPr/>
              <a:t>‹#›</a:t>
            </a:fld>
            <a:endParaRPr lang="en-CA"/>
          </a:p>
        </p:txBody>
      </p:sp>
    </p:spTree>
    <p:extLst>
      <p:ext uri="{BB962C8B-B14F-4D97-AF65-F5344CB8AC3E}">
        <p14:creationId xmlns:p14="http://schemas.microsoft.com/office/powerpoint/2010/main" val="1820193499"/>
      </p:ext>
    </p:extLst>
  </p:cSld>
  <p:clrMapOvr>
    <a:masterClrMapping/>
  </p:clrMapOvr>
</p:sldLayout>
</file>

<file path=ppt/slideLayouts/slideLayout11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59E264A-87A0-414D-AAF1-A65BE1FA848D}" type="slidenum">
              <a:rPr lang="en-CA"/>
              <a:pPr/>
              <a:t>‹#›</a:t>
            </a:fld>
            <a:endParaRPr lang="en-CA"/>
          </a:p>
        </p:txBody>
      </p:sp>
    </p:spTree>
    <p:extLst>
      <p:ext uri="{BB962C8B-B14F-4D97-AF65-F5344CB8AC3E}">
        <p14:creationId xmlns:p14="http://schemas.microsoft.com/office/powerpoint/2010/main" val="3260903255"/>
      </p:ext>
    </p:extLst>
  </p:cSld>
  <p:clrMapOvr>
    <a:masterClrMapping/>
  </p:clrMapOvr>
</p:sldLayout>
</file>

<file path=ppt/slideLayouts/slideLayout11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A567BBB-F207-1947-8536-92181F00D1A6}" type="slidenum">
              <a:rPr lang="en-CA"/>
              <a:pPr/>
              <a:t>‹#›</a:t>
            </a:fld>
            <a:endParaRPr lang="en-CA"/>
          </a:p>
        </p:txBody>
      </p:sp>
    </p:spTree>
    <p:extLst>
      <p:ext uri="{BB962C8B-B14F-4D97-AF65-F5344CB8AC3E}">
        <p14:creationId xmlns:p14="http://schemas.microsoft.com/office/powerpoint/2010/main" val="4073509353"/>
      </p:ext>
    </p:extLst>
  </p:cSld>
  <p:clrMapOvr>
    <a:masterClrMapping/>
  </p:clrMapOvr>
</p:sldLayout>
</file>

<file path=ppt/slideLayouts/slideLayout11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44B5CEE-DAFD-024F-8F69-E51B3EA9FDCF}" type="slidenum">
              <a:rPr lang="en-CA"/>
              <a:pPr/>
              <a:t>‹#›</a:t>
            </a:fld>
            <a:endParaRPr lang="en-CA"/>
          </a:p>
        </p:txBody>
      </p:sp>
    </p:spTree>
    <p:extLst>
      <p:ext uri="{BB962C8B-B14F-4D97-AF65-F5344CB8AC3E}">
        <p14:creationId xmlns:p14="http://schemas.microsoft.com/office/powerpoint/2010/main" val="95665061"/>
      </p:ext>
    </p:extLst>
  </p:cSld>
  <p:clrMapOvr>
    <a:masterClrMapping/>
  </p:clrMapOvr>
</p:sldLayout>
</file>

<file path=ppt/slideLayouts/slideLayout11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82F9E85-E75D-D14F-8FFE-852A007BABC5}" type="slidenum">
              <a:rPr lang="en-CA"/>
              <a:pPr/>
              <a:t>‹#›</a:t>
            </a:fld>
            <a:endParaRPr lang="en-CA"/>
          </a:p>
        </p:txBody>
      </p:sp>
    </p:spTree>
    <p:extLst>
      <p:ext uri="{BB962C8B-B14F-4D97-AF65-F5344CB8AC3E}">
        <p14:creationId xmlns:p14="http://schemas.microsoft.com/office/powerpoint/2010/main" val="1751653608"/>
      </p:ext>
    </p:extLst>
  </p:cSld>
  <p:clrMapOvr>
    <a:masterClrMapping/>
  </p:clrMapOvr>
</p:sldLayout>
</file>

<file path=ppt/slideLayouts/slideLayout11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54ADBE5-3855-3D44-8106-8341D5234EE8}" type="slidenum">
              <a:rPr lang="en-CA"/>
              <a:pPr/>
              <a:t>‹#›</a:t>
            </a:fld>
            <a:endParaRPr lang="en-CA"/>
          </a:p>
        </p:txBody>
      </p:sp>
    </p:spTree>
    <p:extLst>
      <p:ext uri="{BB962C8B-B14F-4D97-AF65-F5344CB8AC3E}">
        <p14:creationId xmlns:p14="http://schemas.microsoft.com/office/powerpoint/2010/main" val="145899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332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r>
              <a:rPr lang="en-US"/>
              <a:t>June 27, 2012</a:t>
            </a:r>
          </a:p>
        </p:txBody>
      </p:sp>
      <p:sp>
        <p:nvSpPr>
          <p:cNvPr id="6" name="Footer Placeholder 4"/>
          <p:cNvSpPr>
            <a:spLocks noGrp="1"/>
          </p:cNvSpPr>
          <p:nvPr>
            <p:ph type="ftr" sz="quarter" idx="11"/>
          </p:nvPr>
        </p:nvSpPr>
        <p:spPr/>
        <p:txBody>
          <a:bodyPr/>
          <a:lstStyle>
            <a:lvl1pPr>
              <a:defRPr/>
            </a:lvl1pPr>
          </a:lstStyle>
          <a:p>
            <a:pPr>
              <a:defRPr/>
            </a:pPr>
            <a:r>
              <a:rPr lang="en-US"/>
              <a:t>NPI Meeting</a:t>
            </a:r>
          </a:p>
        </p:txBody>
      </p:sp>
      <p:sp>
        <p:nvSpPr>
          <p:cNvPr id="7" name="Slide Number Placeholder 5"/>
          <p:cNvSpPr>
            <a:spLocks noGrp="1"/>
          </p:cNvSpPr>
          <p:nvPr>
            <p:ph type="sldNum" sz="quarter" idx="12"/>
          </p:nvPr>
        </p:nvSpPr>
        <p:spPr/>
        <p:txBody>
          <a:bodyPr/>
          <a:lstStyle>
            <a:lvl1pPr>
              <a:defRPr/>
            </a:lvl1pPr>
          </a:lstStyle>
          <a:p>
            <a:fld id="{DDC144F6-56F9-B841-B469-0234E70C8509}" type="slidenum">
              <a:rPr lang="en-US"/>
              <a:pPr/>
              <a:t>‹#›</a:t>
            </a:fld>
            <a:endParaRPr lang="en-US"/>
          </a:p>
        </p:txBody>
      </p:sp>
    </p:spTree>
    <p:extLst>
      <p:ext uri="{BB962C8B-B14F-4D97-AF65-F5344CB8AC3E}">
        <p14:creationId xmlns:p14="http://schemas.microsoft.com/office/powerpoint/2010/main" val="592957785"/>
      </p:ext>
    </p:extLst>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3087829-DAF8-2745-B561-029E98306947}" type="slidenum">
              <a:rPr lang="en-CA"/>
              <a:pPr/>
              <a:t>‹#›</a:t>
            </a:fld>
            <a:endParaRPr lang="en-CA"/>
          </a:p>
        </p:txBody>
      </p:sp>
    </p:spTree>
    <p:extLst>
      <p:ext uri="{BB962C8B-B14F-4D97-AF65-F5344CB8AC3E}">
        <p14:creationId xmlns:p14="http://schemas.microsoft.com/office/powerpoint/2010/main" val="3786139029"/>
      </p:ext>
    </p:extLst>
  </p:cSld>
  <p:clrMapOvr>
    <a:masterClrMapping/>
  </p:clrMapOvr>
</p:sldLayout>
</file>

<file path=ppt/slideLayouts/slideLayout120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F4987C3-4DF3-9B4D-8FD0-91ABC7E1C732}" type="slidenum">
              <a:rPr lang="en-CA"/>
              <a:pPr/>
              <a:t>‹#›</a:t>
            </a:fld>
            <a:endParaRPr lang="en-CA"/>
          </a:p>
        </p:txBody>
      </p:sp>
    </p:spTree>
    <p:extLst>
      <p:ext uri="{BB962C8B-B14F-4D97-AF65-F5344CB8AC3E}">
        <p14:creationId xmlns:p14="http://schemas.microsoft.com/office/powerpoint/2010/main" val="1983611423"/>
      </p:ext>
    </p:extLst>
  </p:cSld>
  <p:clrMapOvr>
    <a:masterClrMapping/>
  </p:clrMapOvr>
</p:sldLayout>
</file>

<file path=ppt/slideLayouts/slideLayout120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745D194-3ED1-8C4E-8C5D-4CE4DC6A67A4}" type="slidenum">
              <a:rPr lang="en-CA"/>
              <a:pPr/>
              <a:t>‹#›</a:t>
            </a:fld>
            <a:endParaRPr lang="en-CA"/>
          </a:p>
        </p:txBody>
      </p:sp>
    </p:spTree>
    <p:extLst>
      <p:ext uri="{BB962C8B-B14F-4D97-AF65-F5344CB8AC3E}">
        <p14:creationId xmlns:p14="http://schemas.microsoft.com/office/powerpoint/2010/main" val="321885805"/>
      </p:ext>
    </p:extLst>
  </p:cSld>
  <p:clrMapOvr>
    <a:masterClrMapping/>
  </p:clrMapOvr>
</p:sldLayout>
</file>

<file path=ppt/slideLayouts/slideLayout120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F0AA4E5-5D10-4A45-A49C-EF216FC6E1D2}" type="slidenum">
              <a:rPr lang="en-CA"/>
              <a:pPr/>
              <a:t>‹#›</a:t>
            </a:fld>
            <a:endParaRPr lang="en-CA"/>
          </a:p>
        </p:txBody>
      </p:sp>
    </p:spTree>
    <p:extLst>
      <p:ext uri="{BB962C8B-B14F-4D97-AF65-F5344CB8AC3E}">
        <p14:creationId xmlns:p14="http://schemas.microsoft.com/office/powerpoint/2010/main" val="554066391"/>
      </p:ext>
    </p:extLst>
  </p:cSld>
  <p:clrMapOvr>
    <a:masterClrMapping/>
  </p:clrMapOvr>
</p:sldLayout>
</file>

<file path=ppt/slideLayouts/slideLayout12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D7CFD6F-9C10-1940-97A0-37D8E01E5F32}" type="slidenum">
              <a:rPr lang="en-CA"/>
              <a:pPr/>
              <a:t>‹#›</a:t>
            </a:fld>
            <a:endParaRPr lang="en-CA"/>
          </a:p>
        </p:txBody>
      </p:sp>
    </p:spTree>
    <p:extLst>
      <p:ext uri="{BB962C8B-B14F-4D97-AF65-F5344CB8AC3E}">
        <p14:creationId xmlns:p14="http://schemas.microsoft.com/office/powerpoint/2010/main" val="3179932424"/>
      </p:ext>
    </p:extLst>
  </p:cSld>
  <p:clrMapOvr>
    <a:masterClrMapping/>
  </p:clrMapOvr>
</p:sldLayout>
</file>

<file path=ppt/slideLayouts/slideLayout12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ABA789D-3D56-E842-B17D-78A7BC62B46E}" type="slidenum">
              <a:rPr lang="en-CA"/>
              <a:pPr/>
              <a:t>‹#›</a:t>
            </a:fld>
            <a:endParaRPr lang="en-CA"/>
          </a:p>
        </p:txBody>
      </p:sp>
    </p:spTree>
    <p:extLst>
      <p:ext uri="{BB962C8B-B14F-4D97-AF65-F5344CB8AC3E}">
        <p14:creationId xmlns:p14="http://schemas.microsoft.com/office/powerpoint/2010/main" val="1580704339"/>
      </p:ext>
    </p:extLst>
  </p:cSld>
  <p:clrMapOvr>
    <a:masterClrMapping/>
  </p:clrMapOvr>
</p:sldLayout>
</file>

<file path=ppt/slideLayouts/slideLayout12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06A8719-D863-2F4D-BF48-B2C63EB2200D}" type="slidenum">
              <a:rPr lang="en-CA"/>
              <a:pPr/>
              <a:t>‹#›</a:t>
            </a:fld>
            <a:endParaRPr lang="en-CA"/>
          </a:p>
        </p:txBody>
      </p:sp>
    </p:spTree>
    <p:extLst>
      <p:ext uri="{BB962C8B-B14F-4D97-AF65-F5344CB8AC3E}">
        <p14:creationId xmlns:p14="http://schemas.microsoft.com/office/powerpoint/2010/main" val="1208880439"/>
      </p:ext>
    </p:extLst>
  </p:cSld>
  <p:clrMapOvr>
    <a:masterClrMapping/>
  </p:clrMapOvr>
</p:sldLayout>
</file>

<file path=ppt/slideLayouts/slideLayout12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E8E084D-9908-DD4F-8DE0-D10EC23E3E7A}" type="slidenum">
              <a:rPr lang="en-CA"/>
              <a:pPr/>
              <a:t>‹#›</a:t>
            </a:fld>
            <a:endParaRPr lang="en-CA"/>
          </a:p>
        </p:txBody>
      </p:sp>
    </p:spTree>
    <p:extLst>
      <p:ext uri="{BB962C8B-B14F-4D97-AF65-F5344CB8AC3E}">
        <p14:creationId xmlns:p14="http://schemas.microsoft.com/office/powerpoint/2010/main" val="2915511132"/>
      </p:ext>
    </p:extLst>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3310D6E-FA7E-354D-8A3A-A1B8F61D0B25}" type="slidenum">
              <a:rPr lang="en-CA"/>
              <a:pPr/>
              <a:t>‹#›</a:t>
            </a:fld>
            <a:endParaRPr lang="en-CA"/>
          </a:p>
        </p:txBody>
      </p:sp>
    </p:spTree>
    <p:extLst>
      <p:ext uri="{BB962C8B-B14F-4D97-AF65-F5344CB8AC3E}">
        <p14:creationId xmlns:p14="http://schemas.microsoft.com/office/powerpoint/2010/main" val="2815177183"/>
      </p:ext>
    </p:extLst>
  </p:cSld>
  <p:clrMapOvr>
    <a:masterClrMapping/>
  </p:clrMapOvr>
</p:sldLayout>
</file>

<file path=ppt/slideLayouts/slideLayout12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9E2E9C1-927D-B740-969E-2B3081C35118}" type="slidenum">
              <a:rPr lang="en-CA"/>
              <a:pPr/>
              <a:t>‹#›</a:t>
            </a:fld>
            <a:endParaRPr lang="en-CA"/>
          </a:p>
        </p:txBody>
      </p:sp>
    </p:spTree>
    <p:extLst>
      <p:ext uri="{BB962C8B-B14F-4D97-AF65-F5344CB8AC3E}">
        <p14:creationId xmlns:p14="http://schemas.microsoft.com/office/powerpoint/2010/main" val="42515683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Date Placeholder 3"/>
          <p:cNvSpPr>
            <a:spLocks noGrp="1"/>
          </p:cNvSpPr>
          <p:nvPr>
            <p:ph type="dt" sz="half" idx="10"/>
          </p:nvPr>
        </p:nvSpPr>
        <p:spPr/>
        <p:txBody>
          <a:bodyPr/>
          <a:lstStyle>
            <a:lvl1pPr>
              <a:defRPr/>
            </a:lvl1pPr>
          </a:lstStyle>
          <a:p>
            <a:pPr>
              <a:defRPr/>
            </a:pPr>
            <a:r>
              <a:rPr lang="en-US"/>
              <a:t>June 27, 2012</a:t>
            </a:r>
          </a:p>
        </p:txBody>
      </p:sp>
      <p:sp>
        <p:nvSpPr>
          <p:cNvPr id="5" name="Footer Placeholder 4"/>
          <p:cNvSpPr>
            <a:spLocks noGrp="1"/>
          </p:cNvSpPr>
          <p:nvPr>
            <p:ph type="ftr" sz="quarter" idx="11"/>
          </p:nvPr>
        </p:nvSpPr>
        <p:spPr/>
        <p:txBody>
          <a:bodyPr/>
          <a:lstStyle>
            <a:lvl1pPr>
              <a:defRPr/>
            </a:lvl1pPr>
          </a:lstStyle>
          <a:p>
            <a:pPr>
              <a:defRPr/>
            </a:pPr>
            <a:r>
              <a:rPr lang="en-US"/>
              <a:t>NPI Meeting</a:t>
            </a:r>
          </a:p>
        </p:txBody>
      </p:sp>
      <p:sp>
        <p:nvSpPr>
          <p:cNvPr id="6" name="Slide Number Placeholder 5"/>
          <p:cNvSpPr>
            <a:spLocks noGrp="1"/>
          </p:cNvSpPr>
          <p:nvPr>
            <p:ph type="sldNum" sz="quarter" idx="12"/>
          </p:nvPr>
        </p:nvSpPr>
        <p:spPr/>
        <p:txBody>
          <a:bodyPr/>
          <a:lstStyle>
            <a:lvl1pPr>
              <a:defRPr/>
            </a:lvl1pPr>
          </a:lstStyle>
          <a:p>
            <a:fld id="{69B542F7-FBFE-1A47-B5BE-B78B19576C1B}" type="slidenum">
              <a:rPr lang="en-US"/>
              <a:pPr/>
              <a:t>‹#›</a:t>
            </a:fld>
            <a:endParaRPr lang="en-US"/>
          </a:p>
        </p:txBody>
      </p:sp>
    </p:spTree>
    <p:extLst>
      <p:ext uri="{BB962C8B-B14F-4D97-AF65-F5344CB8AC3E}">
        <p14:creationId xmlns:p14="http://schemas.microsoft.com/office/powerpoint/2010/main" val="991086802"/>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AA73866-94A3-D64E-A7B1-A7F898DB6B99}" type="slidenum">
              <a:rPr lang="en-CA"/>
              <a:pPr/>
              <a:t>‹#›</a:t>
            </a:fld>
            <a:endParaRPr lang="en-CA"/>
          </a:p>
        </p:txBody>
      </p:sp>
    </p:spTree>
    <p:extLst>
      <p:ext uri="{BB962C8B-B14F-4D97-AF65-F5344CB8AC3E}">
        <p14:creationId xmlns:p14="http://schemas.microsoft.com/office/powerpoint/2010/main" val="1460398799"/>
      </p:ext>
    </p:extLst>
  </p:cSld>
  <p:clrMapOvr>
    <a:masterClrMapping/>
  </p:clrMapOvr>
</p:sldLayout>
</file>

<file path=ppt/slideLayouts/slideLayout12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7BEC757-D7BE-304C-9E1E-12CE8586BAAF}" type="slidenum">
              <a:rPr lang="en-CA"/>
              <a:pPr/>
              <a:t>‹#›</a:t>
            </a:fld>
            <a:endParaRPr lang="en-CA"/>
          </a:p>
        </p:txBody>
      </p:sp>
    </p:spTree>
    <p:extLst>
      <p:ext uri="{BB962C8B-B14F-4D97-AF65-F5344CB8AC3E}">
        <p14:creationId xmlns:p14="http://schemas.microsoft.com/office/powerpoint/2010/main" val="3673977993"/>
      </p:ext>
    </p:extLst>
  </p:cSld>
  <p:clrMapOvr>
    <a:masterClrMapping/>
  </p:clrMapOvr>
</p:sldLayout>
</file>

<file path=ppt/slideLayouts/slideLayout12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7A99F30-1287-2F41-B82D-87DC6A7AAEA0}" type="slidenum">
              <a:rPr lang="en-CA"/>
              <a:pPr/>
              <a:t>‹#›</a:t>
            </a:fld>
            <a:endParaRPr lang="en-CA"/>
          </a:p>
        </p:txBody>
      </p:sp>
    </p:spTree>
    <p:extLst>
      <p:ext uri="{BB962C8B-B14F-4D97-AF65-F5344CB8AC3E}">
        <p14:creationId xmlns:p14="http://schemas.microsoft.com/office/powerpoint/2010/main" val="1204110274"/>
      </p:ext>
    </p:extLst>
  </p:cSld>
  <p:clrMapOvr>
    <a:masterClrMapping/>
  </p:clrMapOvr>
</p:sldLayout>
</file>

<file path=ppt/slideLayouts/slideLayout12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CDD9009-BD5B-974C-BB99-400AFBBB7742}" type="slidenum">
              <a:rPr lang="en-CA"/>
              <a:pPr/>
              <a:t>‹#›</a:t>
            </a:fld>
            <a:endParaRPr lang="en-CA"/>
          </a:p>
        </p:txBody>
      </p:sp>
    </p:spTree>
    <p:extLst>
      <p:ext uri="{BB962C8B-B14F-4D97-AF65-F5344CB8AC3E}">
        <p14:creationId xmlns:p14="http://schemas.microsoft.com/office/powerpoint/2010/main" val="248200810"/>
      </p:ext>
    </p:extLst>
  </p:cSld>
  <p:clrMapOvr>
    <a:masterClrMapping/>
  </p:clrMapOvr>
</p:sldLayout>
</file>

<file path=ppt/slideLayouts/slideLayout12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6013948-54FB-654F-BE77-AB3211698F28}" type="slidenum">
              <a:rPr lang="en-CA"/>
              <a:pPr/>
              <a:t>‹#›</a:t>
            </a:fld>
            <a:endParaRPr lang="en-CA"/>
          </a:p>
        </p:txBody>
      </p:sp>
    </p:spTree>
    <p:extLst>
      <p:ext uri="{BB962C8B-B14F-4D97-AF65-F5344CB8AC3E}">
        <p14:creationId xmlns:p14="http://schemas.microsoft.com/office/powerpoint/2010/main" val="4122386317"/>
      </p:ext>
    </p:extLst>
  </p:cSld>
  <p:clrMapOvr>
    <a:masterClrMapping/>
  </p:clrMapOvr>
</p:sldLayout>
</file>

<file path=ppt/slideLayouts/slideLayout12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CE99F2D-F5A2-A143-B278-A5A8073DE70D}" type="slidenum">
              <a:rPr lang="en-CA"/>
              <a:pPr/>
              <a:t>‹#›</a:t>
            </a:fld>
            <a:endParaRPr lang="en-CA"/>
          </a:p>
        </p:txBody>
      </p:sp>
    </p:spTree>
    <p:extLst>
      <p:ext uri="{BB962C8B-B14F-4D97-AF65-F5344CB8AC3E}">
        <p14:creationId xmlns:p14="http://schemas.microsoft.com/office/powerpoint/2010/main" val="230466903"/>
      </p:ext>
    </p:extLst>
  </p:cSld>
  <p:clrMapOvr>
    <a:masterClrMapping/>
  </p:clrMapOvr>
</p:sldLayout>
</file>

<file path=ppt/slideLayouts/slideLayout12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2EE1452-C9DD-7D44-866E-56C1D2388044}" type="slidenum">
              <a:rPr lang="en-CA"/>
              <a:pPr/>
              <a:t>‹#›</a:t>
            </a:fld>
            <a:endParaRPr lang="en-CA"/>
          </a:p>
        </p:txBody>
      </p:sp>
    </p:spTree>
    <p:extLst>
      <p:ext uri="{BB962C8B-B14F-4D97-AF65-F5344CB8AC3E}">
        <p14:creationId xmlns:p14="http://schemas.microsoft.com/office/powerpoint/2010/main" val="807276703"/>
      </p:ext>
    </p:extLst>
  </p:cSld>
  <p:clrMapOvr>
    <a:masterClrMapping/>
  </p:clrMapOvr>
</p:sldLayout>
</file>

<file path=ppt/slideLayouts/slideLayout12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0993BFC-0588-934E-96CF-46B750C20D2B}" type="slidenum">
              <a:rPr lang="en-CA"/>
              <a:pPr/>
              <a:t>‹#›</a:t>
            </a:fld>
            <a:endParaRPr lang="en-CA"/>
          </a:p>
        </p:txBody>
      </p:sp>
    </p:spTree>
    <p:extLst>
      <p:ext uri="{BB962C8B-B14F-4D97-AF65-F5344CB8AC3E}">
        <p14:creationId xmlns:p14="http://schemas.microsoft.com/office/powerpoint/2010/main" val="1612354340"/>
      </p:ext>
    </p:extLst>
  </p:cSld>
  <p:clrMapOvr>
    <a:masterClrMapping/>
  </p:clrMapOvr>
</p:sldLayout>
</file>

<file path=ppt/slideLayouts/slideLayout12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9CC09E5-3958-4E41-BA60-EEB6B89DFAE2}" type="slidenum">
              <a:rPr lang="en-CA"/>
              <a:pPr/>
              <a:t>‹#›</a:t>
            </a:fld>
            <a:endParaRPr lang="en-CA"/>
          </a:p>
        </p:txBody>
      </p:sp>
    </p:spTree>
    <p:extLst>
      <p:ext uri="{BB962C8B-B14F-4D97-AF65-F5344CB8AC3E}">
        <p14:creationId xmlns:p14="http://schemas.microsoft.com/office/powerpoint/2010/main" val="1931065292"/>
      </p:ext>
    </p:extLst>
  </p:cSld>
  <p:clrMapOvr>
    <a:masterClrMapping/>
  </p:clrMapOvr>
</p:sldLayout>
</file>

<file path=ppt/slideLayouts/slideLayout12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B6A89F4-FF2B-4547-968C-C5270508E793}" type="slidenum">
              <a:rPr lang="en-CA"/>
              <a:pPr/>
              <a:t>‹#›</a:t>
            </a:fld>
            <a:endParaRPr lang="en-CA"/>
          </a:p>
        </p:txBody>
      </p:sp>
    </p:spTree>
    <p:extLst>
      <p:ext uri="{BB962C8B-B14F-4D97-AF65-F5344CB8AC3E}">
        <p14:creationId xmlns:p14="http://schemas.microsoft.com/office/powerpoint/2010/main" val="22993174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Date Placeholder 3"/>
          <p:cNvSpPr>
            <a:spLocks noGrp="1"/>
          </p:cNvSpPr>
          <p:nvPr>
            <p:ph type="dt" sz="half" idx="10"/>
          </p:nvPr>
        </p:nvSpPr>
        <p:spPr/>
        <p:txBody>
          <a:bodyPr/>
          <a:lstStyle>
            <a:lvl1pPr>
              <a:defRPr/>
            </a:lvl1pPr>
          </a:lstStyle>
          <a:p>
            <a:pPr>
              <a:defRPr/>
            </a:pPr>
            <a:r>
              <a:rPr lang="en-US"/>
              <a:t>June 27, 2012</a:t>
            </a:r>
          </a:p>
        </p:txBody>
      </p:sp>
      <p:sp>
        <p:nvSpPr>
          <p:cNvPr id="5" name="Footer Placeholder 4"/>
          <p:cNvSpPr>
            <a:spLocks noGrp="1"/>
          </p:cNvSpPr>
          <p:nvPr>
            <p:ph type="ftr" sz="quarter" idx="11"/>
          </p:nvPr>
        </p:nvSpPr>
        <p:spPr/>
        <p:txBody>
          <a:bodyPr/>
          <a:lstStyle>
            <a:lvl1pPr>
              <a:defRPr/>
            </a:lvl1pPr>
          </a:lstStyle>
          <a:p>
            <a:pPr>
              <a:defRPr/>
            </a:pPr>
            <a:r>
              <a:rPr lang="en-US"/>
              <a:t>NPI Meeting</a:t>
            </a:r>
          </a:p>
        </p:txBody>
      </p:sp>
      <p:sp>
        <p:nvSpPr>
          <p:cNvPr id="6" name="Slide Number Placeholder 5"/>
          <p:cNvSpPr>
            <a:spLocks noGrp="1"/>
          </p:cNvSpPr>
          <p:nvPr>
            <p:ph type="sldNum" sz="quarter" idx="12"/>
          </p:nvPr>
        </p:nvSpPr>
        <p:spPr/>
        <p:txBody>
          <a:bodyPr/>
          <a:lstStyle>
            <a:lvl1pPr>
              <a:defRPr/>
            </a:lvl1pPr>
          </a:lstStyle>
          <a:p>
            <a:fld id="{687DE83F-6A68-F247-B106-16E7E331E532}" type="slidenum">
              <a:rPr lang="en-US"/>
              <a:pPr/>
              <a:t>‹#›</a:t>
            </a:fld>
            <a:endParaRPr lang="en-US"/>
          </a:p>
        </p:txBody>
      </p:sp>
    </p:spTree>
    <p:extLst>
      <p:ext uri="{BB962C8B-B14F-4D97-AF65-F5344CB8AC3E}">
        <p14:creationId xmlns:p14="http://schemas.microsoft.com/office/powerpoint/2010/main" val="413551697"/>
      </p:ext>
    </p:extLst>
  </p:cSld>
  <p:clrMapOvr>
    <a:masterClrMapping/>
  </p:clrMapOvr>
</p:sldLayout>
</file>

<file path=ppt/slideLayouts/slideLayout12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70DC193-CC50-2C4D-9B0F-776DC760647E}" type="slidenum">
              <a:rPr lang="en-CA"/>
              <a:pPr/>
              <a:t>‹#›</a:t>
            </a:fld>
            <a:endParaRPr lang="en-CA"/>
          </a:p>
        </p:txBody>
      </p:sp>
    </p:spTree>
    <p:extLst>
      <p:ext uri="{BB962C8B-B14F-4D97-AF65-F5344CB8AC3E}">
        <p14:creationId xmlns:p14="http://schemas.microsoft.com/office/powerpoint/2010/main" val="2425772198"/>
      </p:ext>
    </p:extLst>
  </p:cSld>
  <p:clrMapOvr>
    <a:masterClrMapping/>
  </p:clrMapOvr>
</p:sldLayout>
</file>

<file path=ppt/slideLayouts/slideLayout12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12D02F3-ADD8-9E43-8DC4-7404685141E8}" type="slidenum">
              <a:rPr lang="en-CA"/>
              <a:pPr/>
              <a:t>‹#›</a:t>
            </a:fld>
            <a:endParaRPr lang="en-CA"/>
          </a:p>
        </p:txBody>
      </p:sp>
    </p:spTree>
    <p:extLst>
      <p:ext uri="{BB962C8B-B14F-4D97-AF65-F5344CB8AC3E}">
        <p14:creationId xmlns:p14="http://schemas.microsoft.com/office/powerpoint/2010/main" val="888764536"/>
      </p:ext>
    </p:extLst>
  </p:cSld>
  <p:clrMapOvr>
    <a:masterClrMapping/>
  </p:clrMapOvr>
</p:sldLayout>
</file>

<file path=ppt/slideLayouts/slideLayout12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A71346C-E142-8C42-9378-DFC9A5803AB0}" type="slidenum">
              <a:rPr lang="en-CA"/>
              <a:pPr/>
              <a:t>‹#›</a:t>
            </a:fld>
            <a:endParaRPr lang="en-CA"/>
          </a:p>
        </p:txBody>
      </p:sp>
    </p:spTree>
    <p:extLst>
      <p:ext uri="{BB962C8B-B14F-4D97-AF65-F5344CB8AC3E}">
        <p14:creationId xmlns:p14="http://schemas.microsoft.com/office/powerpoint/2010/main" val="247378073"/>
      </p:ext>
    </p:extLst>
  </p:cSld>
  <p:clrMapOvr>
    <a:masterClrMapping/>
  </p:clrMapOvr>
</p:sldLayout>
</file>

<file path=ppt/slideLayouts/slideLayout12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Tree>
    <p:extLst>
      <p:ext uri="{BB962C8B-B14F-4D97-AF65-F5344CB8AC3E}">
        <p14:creationId xmlns:p14="http://schemas.microsoft.com/office/powerpoint/2010/main" val="2484624508"/>
      </p:ext>
    </p:extLst>
  </p:cSld>
  <p:clrMapOvr>
    <a:masterClrMapping/>
  </p:clrMapOvr>
</p:sldLayout>
</file>

<file path=ppt/slideLayouts/slideLayout12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Tree>
    <p:extLst>
      <p:ext uri="{BB962C8B-B14F-4D97-AF65-F5344CB8AC3E}">
        <p14:creationId xmlns:p14="http://schemas.microsoft.com/office/powerpoint/2010/main" val="630249980"/>
      </p:ext>
    </p:extLst>
  </p:cSld>
  <p:clrMapOvr>
    <a:masterClrMapping/>
  </p:clrMapOvr>
</p:sldLayout>
</file>

<file path=ppt/slideLayouts/slideLayout12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9"/>
          <p:cNvSpPr>
            <a:spLocks noGrp="1" noChangeArrowheads="1"/>
          </p:cNvSpPr>
          <p:nvPr>
            <p:ph type="ftr" sz="quarter" idx="10"/>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Tree>
    <p:extLst>
      <p:ext uri="{BB962C8B-B14F-4D97-AF65-F5344CB8AC3E}">
        <p14:creationId xmlns:p14="http://schemas.microsoft.com/office/powerpoint/2010/main" val="3346042714"/>
      </p:ext>
    </p:extLst>
  </p:cSld>
  <p:clrMapOvr>
    <a:masterClrMapping/>
  </p:clrMapOvr>
</p:sldLayout>
</file>

<file path=ppt/slideLayouts/slideLayout12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9"/>
          <p:cNvSpPr>
            <a:spLocks noGrp="1" noChangeArrowheads="1"/>
          </p:cNvSpPr>
          <p:nvPr>
            <p:ph type="ftr" sz="quarter" idx="10"/>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Tree>
    <p:extLst>
      <p:ext uri="{BB962C8B-B14F-4D97-AF65-F5344CB8AC3E}">
        <p14:creationId xmlns:p14="http://schemas.microsoft.com/office/powerpoint/2010/main" val="2940548025"/>
      </p:ext>
    </p:extLst>
  </p:cSld>
  <p:clrMapOvr>
    <a:masterClrMapping/>
  </p:clrMapOvr>
</p:sldLayout>
</file>

<file path=ppt/slideLayouts/slideLayout12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9"/>
          <p:cNvSpPr>
            <a:spLocks noGrp="1" noChangeArrowheads="1"/>
          </p:cNvSpPr>
          <p:nvPr>
            <p:ph type="ftr" sz="quarter" idx="10"/>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Tree>
    <p:extLst>
      <p:ext uri="{BB962C8B-B14F-4D97-AF65-F5344CB8AC3E}">
        <p14:creationId xmlns:p14="http://schemas.microsoft.com/office/powerpoint/2010/main" val="3203912787"/>
      </p:ext>
    </p:extLst>
  </p:cSld>
  <p:clrMapOvr>
    <a:masterClrMapping/>
  </p:clrMapOvr>
</p:sldLayout>
</file>

<file path=ppt/slideLayouts/slideLayout12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9"/>
          <p:cNvSpPr>
            <a:spLocks noGrp="1" noChangeArrowheads="1"/>
          </p:cNvSpPr>
          <p:nvPr>
            <p:ph type="ftr" sz="quarter" idx="10"/>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Tree>
    <p:extLst>
      <p:ext uri="{BB962C8B-B14F-4D97-AF65-F5344CB8AC3E}">
        <p14:creationId xmlns:p14="http://schemas.microsoft.com/office/powerpoint/2010/main" val="911060178"/>
      </p:ext>
    </p:extLst>
  </p:cSld>
  <p:clrMapOvr>
    <a:masterClrMapping/>
  </p:clrMapOvr>
</p:sldLayout>
</file>

<file path=ppt/slideLayouts/slideLayout12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Tree>
    <p:extLst>
      <p:ext uri="{BB962C8B-B14F-4D97-AF65-F5344CB8AC3E}">
        <p14:creationId xmlns:p14="http://schemas.microsoft.com/office/powerpoint/2010/main" val="23594669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5929A2C-5F12-4748-94AB-7B7AC384FF50}" type="slidenum">
              <a:rPr lang="en-CA"/>
              <a:pPr/>
              <a:t>‹#›</a:t>
            </a:fld>
            <a:endParaRPr lang="en-CA"/>
          </a:p>
        </p:txBody>
      </p:sp>
    </p:spTree>
    <p:extLst>
      <p:ext uri="{BB962C8B-B14F-4D97-AF65-F5344CB8AC3E}">
        <p14:creationId xmlns:p14="http://schemas.microsoft.com/office/powerpoint/2010/main" val="2799121743"/>
      </p:ext>
    </p:extLst>
  </p:cSld>
  <p:clrMapOvr>
    <a:masterClrMapping/>
  </p:clrMapOvr>
</p:sldLayout>
</file>

<file path=ppt/slideLayouts/slideLayout12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9"/>
          <p:cNvSpPr>
            <a:spLocks noGrp="1" noChangeArrowheads="1"/>
          </p:cNvSpPr>
          <p:nvPr>
            <p:ph type="ftr" sz="quarter" idx="10"/>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Tree>
    <p:extLst>
      <p:ext uri="{BB962C8B-B14F-4D97-AF65-F5344CB8AC3E}">
        <p14:creationId xmlns:p14="http://schemas.microsoft.com/office/powerpoint/2010/main" val="950022074"/>
      </p:ext>
    </p:extLst>
  </p:cSld>
  <p:clrMapOvr>
    <a:masterClrMapping/>
  </p:clrMapOvr>
</p:sldLayout>
</file>

<file path=ppt/slideLayouts/slideLayout12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9"/>
          <p:cNvSpPr>
            <a:spLocks noGrp="1" noChangeArrowheads="1"/>
          </p:cNvSpPr>
          <p:nvPr>
            <p:ph type="ftr" sz="quarter" idx="10"/>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Tree>
    <p:extLst>
      <p:ext uri="{BB962C8B-B14F-4D97-AF65-F5344CB8AC3E}">
        <p14:creationId xmlns:p14="http://schemas.microsoft.com/office/powerpoint/2010/main" val="4281568958"/>
      </p:ext>
    </p:extLst>
  </p:cSld>
  <p:clrMapOvr>
    <a:masterClrMapping/>
  </p:clrMapOvr>
</p:sldLayout>
</file>

<file path=ppt/slideLayouts/slideLayout12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Tree>
    <p:extLst>
      <p:ext uri="{BB962C8B-B14F-4D97-AF65-F5344CB8AC3E}">
        <p14:creationId xmlns:p14="http://schemas.microsoft.com/office/powerpoint/2010/main" val="2589093084"/>
      </p:ext>
    </p:extLst>
  </p:cSld>
  <p:clrMapOvr>
    <a:masterClrMapping/>
  </p:clrMapOvr>
</p:sldLayout>
</file>

<file path=ppt/slideLayouts/slideLayout12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Tree>
    <p:extLst>
      <p:ext uri="{BB962C8B-B14F-4D97-AF65-F5344CB8AC3E}">
        <p14:creationId xmlns:p14="http://schemas.microsoft.com/office/powerpoint/2010/main" val="2758031828"/>
      </p:ext>
    </p:extLst>
  </p:cSld>
  <p:clrMapOvr>
    <a:masterClrMapping/>
  </p:clrMapOvr>
</p:sldLayout>
</file>

<file path=ppt/slideLayouts/slideLayout12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BA201234-127A-A14F-AF93-5F2DBDFD9DF8}" type="slidenum">
              <a:rPr lang="en-CA"/>
              <a:pPr/>
              <a:t>‹#›</a:t>
            </a:fld>
            <a:endParaRPr lang="en-CA"/>
          </a:p>
        </p:txBody>
      </p:sp>
    </p:spTree>
    <p:extLst>
      <p:ext uri="{BB962C8B-B14F-4D97-AF65-F5344CB8AC3E}">
        <p14:creationId xmlns:p14="http://schemas.microsoft.com/office/powerpoint/2010/main" val="1024911421"/>
      </p:ext>
    </p:extLst>
  </p:cSld>
  <p:clrMapOvr>
    <a:masterClrMapping/>
  </p:clrMapOvr>
</p:sldLayout>
</file>

<file path=ppt/slideLayouts/slideLayout12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203F6B36-2C38-7747-9BB4-EBC798B409D8}" type="slidenum">
              <a:rPr lang="en-CA"/>
              <a:pPr/>
              <a:t>‹#›</a:t>
            </a:fld>
            <a:endParaRPr lang="en-CA"/>
          </a:p>
        </p:txBody>
      </p:sp>
    </p:spTree>
    <p:extLst>
      <p:ext uri="{BB962C8B-B14F-4D97-AF65-F5344CB8AC3E}">
        <p14:creationId xmlns:p14="http://schemas.microsoft.com/office/powerpoint/2010/main" val="378879463"/>
      </p:ext>
    </p:extLst>
  </p:cSld>
  <p:clrMapOvr>
    <a:masterClrMapping/>
  </p:clrMapOvr>
</p:sldLayout>
</file>

<file path=ppt/slideLayouts/slideLayout12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C91EE601-64D4-F143-902C-4B0A0E06EE60}" type="slidenum">
              <a:rPr lang="en-CA"/>
              <a:pPr/>
              <a:t>‹#›</a:t>
            </a:fld>
            <a:endParaRPr lang="en-CA"/>
          </a:p>
        </p:txBody>
      </p:sp>
    </p:spTree>
    <p:extLst>
      <p:ext uri="{BB962C8B-B14F-4D97-AF65-F5344CB8AC3E}">
        <p14:creationId xmlns:p14="http://schemas.microsoft.com/office/powerpoint/2010/main" val="4123950990"/>
      </p:ext>
    </p:extLst>
  </p:cSld>
  <p:clrMapOvr>
    <a:masterClrMapping/>
  </p:clrMapOvr>
</p:sldLayout>
</file>

<file path=ppt/slideLayouts/slideLayout12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A246D19A-AF7E-8F45-9DC8-8024E0C0C944}" type="slidenum">
              <a:rPr lang="en-CA"/>
              <a:pPr/>
              <a:t>‹#›</a:t>
            </a:fld>
            <a:endParaRPr lang="en-CA"/>
          </a:p>
        </p:txBody>
      </p:sp>
    </p:spTree>
    <p:extLst>
      <p:ext uri="{BB962C8B-B14F-4D97-AF65-F5344CB8AC3E}">
        <p14:creationId xmlns:p14="http://schemas.microsoft.com/office/powerpoint/2010/main" val="1449009750"/>
      </p:ext>
    </p:extLst>
  </p:cSld>
  <p:clrMapOvr>
    <a:masterClrMapping/>
  </p:clrMapOvr>
</p:sldLayout>
</file>

<file path=ppt/slideLayouts/slideLayout12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936D6980-8B37-2C46-AF34-7239DB651328}" type="slidenum">
              <a:rPr lang="en-CA"/>
              <a:pPr/>
              <a:t>‹#›</a:t>
            </a:fld>
            <a:endParaRPr lang="en-CA"/>
          </a:p>
        </p:txBody>
      </p:sp>
    </p:spTree>
    <p:extLst>
      <p:ext uri="{BB962C8B-B14F-4D97-AF65-F5344CB8AC3E}">
        <p14:creationId xmlns:p14="http://schemas.microsoft.com/office/powerpoint/2010/main" val="197790244"/>
      </p:ext>
    </p:extLst>
  </p:cSld>
  <p:clrMapOvr>
    <a:masterClrMapping/>
  </p:clrMapOvr>
</p:sldLayout>
</file>

<file path=ppt/slideLayouts/slideLayout12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EFF53A75-CE20-C34A-A875-AE29B4CC343E}" type="slidenum">
              <a:rPr lang="en-CA"/>
              <a:pPr/>
              <a:t>‹#›</a:t>
            </a:fld>
            <a:endParaRPr lang="en-CA"/>
          </a:p>
        </p:txBody>
      </p:sp>
    </p:spTree>
    <p:extLst>
      <p:ext uri="{BB962C8B-B14F-4D97-AF65-F5344CB8AC3E}">
        <p14:creationId xmlns:p14="http://schemas.microsoft.com/office/powerpoint/2010/main" val="32650248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336550" y="1136650"/>
            <a:ext cx="8350250" cy="503555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413B6C3-13FE-1045-AC35-6EF1E72CD36A}" type="slidenum">
              <a:rPr lang="en-CA"/>
              <a:pPr/>
              <a:t>‹#›</a:t>
            </a:fld>
            <a:endParaRPr lang="en-CA"/>
          </a:p>
        </p:txBody>
      </p:sp>
    </p:spTree>
    <p:extLst>
      <p:ext uri="{BB962C8B-B14F-4D97-AF65-F5344CB8AC3E}">
        <p14:creationId xmlns:p14="http://schemas.microsoft.com/office/powerpoint/2010/main" val="661509988"/>
      </p:ext>
    </p:extLst>
  </p:cSld>
  <p:clrMapOvr>
    <a:masterClrMapping/>
  </p:clrMapOvr>
</p:sldLayout>
</file>

<file path=ppt/slideLayouts/slideLayout12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AAB79EDA-4600-904A-8D86-4AF067FF369A}" type="slidenum">
              <a:rPr lang="en-CA"/>
              <a:pPr/>
              <a:t>‹#›</a:t>
            </a:fld>
            <a:endParaRPr lang="en-CA"/>
          </a:p>
        </p:txBody>
      </p:sp>
    </p:spTree>
    <p:extLst>
      <p:ext uri="{BB962C8B-B14F-4D97-AF65-F5344CB8AC3E}">
        <p14:creationId xmlns:p14="http://schemas.microsoft.com/office/powerpoint/2010/main" val="2264595596"/>
      </p:ext>
    </p:extLst>
  </p:cSld>
  <p:clrMapOvr>
    <a:masterClrMapping/>
  </p:clrMapOvr>
</p:sldLayout>
</file>

<file path=ppt/slideLayouts/slideLayout12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4E0168DC-96E2-D74E-A162-6CF55E56C07E}" type="slidenum">
              <a:rPr lang="en-CA"/>
              <a:pPr/>
              <a:t>‹#›</a:t>
            </a:fld>
            <a:endParaRPr lang="en-CA"/>
          </a:p>
        </p:txBody>
      </p:sp>
    </p:spTree>
    <p:extLst>
      <p:ext uri="{BB962C8B-B14F-4D97-AF65-F5344CB8AC3E}">
        <p14:creationId xmlns:p14="http://schemas.microsoft.com/office/powerpoint/2010/main" val="3827295566"/>
      </p:ext>
    </p:extLst>
  </p:cSld>
  <p:clrMapOvr>
    <a:masterClrMapping/>
  </p:clrMapOvr>
</p:sldLayout>
</file>

<file path=ppt/slideLayouts/slideLayout12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B67540AE-C2CA-2A4D-88BB-2032F8996B67}" type="slidenum">
              <a:rPr lang="en-CA"/>
              <a:pPr/>
              <a:t>‹#›</a:t>
            </a:fld>
            <a:endParaRPr lang="en-CA"/>
          </a:p>
        </p:txBody>
      </p:sp>
    </p:spTree>
    <p:extLst>
      <p:ext uri="{BB962C8B-B14F-4D97-AF65-F5344CB8AC3E}">
        <p14:creationId xmlns:p14="http://schemas.microsoft.com/office/powerpoint/2010/main" val="666566258"/>
      </p:ext>
    </p:extLst>
  </p:cSld>
  <p:clrMapOvr>
    <a:masterClrMapping/>
  </p:clrMapOvr>
</p:sldLayout>
</file>

<file path=ppt/slideLayouts/slideLayout12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D23B687B-52E3-BB4A-9ECA-1F449DA12ED1}" type="slidenum">
              <a:rPr lang="en-CA"/>
              <a:pPr/>
              <a:t>‹#›</a:t>
            </a:fld>
            <a:endParaRPr lang="en-CA"/>
          </a:p>
        </p:txBody>
      </p:sp>
    </p:spTree>
    <p:extLst>
      <p:ext uri="{BB962C8B-B14F-4D97-AF65-F5344CB8AC3E}">
        <p14:creationId xmlns:p14="http://schemas.microsoft.com/office/powerpoint/2010/main" val="346673492"/>
      </p:ext>
    </p:extLst>
  </p:cSld>
  <p:clrMapOvr>
    <a:masterClrMapping/>
  </p:clrMapOvr>
</p:sldLayout>
</file>

<file path=ppt/slideLayouts/slideLayout12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651D07EE-6FF5-4041-8558-B1198A68939B}" type="slidenum">
              <a:rPr lang="en-CA"/>
              <a:pPr/>
              <a:t>‹#›</a:t>
            </a:fld>
            <a:endParaRPr lang="en-CA"/>
          </a:p>
        </p:txBody>
      </p:sp>
    </p:spTree>
    <p:extLst>
      <p:ext uri="{BB962C8B-B14F-4D97-AF65-F5344CB8AC3E}">
        <p14:creationId xmlns:p14="http://schemas.microsoft.com/office/powerpoint/2010/main" val="1770863644"/>
      </p:ext>
    </p:extLst>
  </p:cSld>
  <p:clrMapOvr>
    <a:masterClrMapping/>
  </p:clrMapOvr>
</p:sldLayout>
</file>

<file path=ppt/slideLayouts/slideLayout12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r>
              <a:rPr lang="en-CA"/>
              <a:t>p.</a:t>
            </a:r>
            <a:fld id="{E5335806-35D8-974B-A75B-47B7F17ED73E}" type="slidenum">
              <a:rPr lang="en-CA"/>
              <a:pPr/>
              <a:t>‹#›</a:t>
            </a:fld>
            <a:endParaRPr lang="en-CA"/>
          </a:p>
        </p:txBody>
      </p:sp>
    </p:spTree>
    <p:extLst>
      <p:ext uri="{BB962C8B-B14F-4D97-AF65-F5344CB8AC3E}">
        <p14:creationId xmlns:p14="http://schemas.microsoft.com/office/powerpoint/2010/main" val="3665791448"/>
      </p:ext>
    </p:extLst>
  </p:cSld>
  <p:clrMapOvr>
    <a:masterClrMapping/>
  </p:clrMapOvr>
</p:sldLayout>
</file>

<file path=ppt/slideLayouts/slideLayout12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r>
              <a:rPr lang="en-CA"/>
              <a:t>p.</a:t>
            </a:r>
            <a:fld id="{7389A80B-9871-8044-A593-086DDDF30259}" type="slidenum">
              <a:rPr lang="en-CA"/>
              <a:pPr/>
              <a:t>‹#›</a:t>
            </a:fld>
            <a:endParaRPr lang="en-CA"/>
          </a:p>
        </p:txBody>
      </p:sp>
    </p:spTree>
    <p:extLst>
      <p:ext uri="{BB962C8B-B14F-4D97-AF65-F5344CB8AC3E}">
        <p14:creationId xmlns:p14="http://schemas.microsoft.com/office/powerpoint/2010/main" val="2487011847"/>
      </p:ext>
    </p:extLst>
  </p:cSld>
  <p:clrMapOvr>
    <a:masterClrMapping/>
  </p:clrMapOvr>
</p:sldLayout>
</file>

<file path=ppt/slideLayouts/slideLayout12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r>
              <a:rPr lang="en-CA"/>
              <a:t>p.</a:t>
            </a:r>
            <a:fld id="{C61F19B4-767B-FB4D-892A-586AD80DFD1E}" type="slidenum">
              <a:rPr lang="en-CA"/>
              <a:pPr/>
              <a:t>‹#›</a:t>
            </a:fld>
            <a:endParaRPr lang="en-CA"/>
          </a:p>
        </p:txBody>
      </p:sp>
    </p:spTree>
    <p:extLst>
      <p:ext uri="{BB962C8B-B14F-4D97-AF65-F5344CB8AC3E}">
        <p14:creationId xmlns:p14="http://schemas.microsoft.com/office/powerpoint/2010/main" val="3357705322"/>
      </p:ext>
    </p:extLst>
  </p:cSld>
  <p:clrMapOvr>
    <a:masterClrMapping/>
  </p:clrMapOvr>
</p:sldLayout>
</file>

<file path=ppt/slideLayouts/slideLayout12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r>
              <a:rPr lang="en-CA"/>
              <a:t>p.</a:t>
            </a:r>
            <a:fld id="{B68B1E29-3A8C-6B4C-9D82-AD62D92DAD2B}" type="slidenum">
              <a:rPr lang="en-CA"/>
              <a:pPr/>
              <a:t>‹#›</a:t>
            </a:fld>
            <a:endParaRPr lang="en-CA"/>
          </a:p>
        </p:txBody>
      </p:sp>
    </p:spTree>
    <p:extLst>
      <p:ext uri="{BB962C8B-B14F-4D97-AF65-F5344CB8AC3E}">
        <p14:creationId xmlns:p14="http://schemas.microsoft.com/office/powerpoint/2010/main" val="2327283660"/>
      </p:ext>
    </p:extLst>
  </p:cSld>
  <p:clrMapOvr>
    <a:masterClrMapping/>
  </p:clrMapOvr>
</p:sldLayout>
</file>

<file path=ppt/slideLayouts/slideLayout12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r>
              <a:rPr lang="en-CA"/>
              <a:t>p.</a:t>
            </a:r>
            <a:fld id="{A9AC97AD-53F7-EF45-9C78-BA167C679F2B}" type="slidenum">
              <a:rPr lang="en-CA"/>
              <a:pPr/>
              <a:t>‹#›</a:t>
            </a:fld>
            <a:endParaRPr lang="en-CA"/>
          </a:p>
        </p:txBody>
      </p:sp>
    </p:spTree>
    <p:extLst>
      <p:ext uri="{BB962C8B-B14F-4D97-AF65-F5344CB8AC3E}">
        <p14:creationId xmlns:p14="http://schemas.microsoft.com/office/powerpoint/2010/main" val="31409700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53256D8-EF71-1A4D-92C3-02F50AA42FC8}" type="slidenum">
              <a:rPr lang="en-CA"/>
              <a:pPr/>
              <a:t>‹#›</a:t>
            </a:fld>
            <a:endParaRPr lang="en-CA"/>
          </a:p>
        </p:txBody>
      </p:sp>
    </p:spTree>
    <p:extLst>
      <p:ext uri="{BB962C8B-B14F-4D97-AF65-F5344CB8AC3E}">
        <p14:creationId xmlns:p14="http://schemas.microsoft.com/office/powerpoint/2010/main" val="735254169"/>
      </p:ext>
    </p:extLst>
  </p:cSld>
  <p:clrMapOvr>
    <a:masterClrMapping/>
  </p:clrMapOvr>
</p:sldLayout>
</file>

<file path=ppt/slideLayouts/slideLayout12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r>
              <a:rPr lang="en-CA"/>
              <a:t>p.</a:t>
            </a:r>
            <a:fld id="{91CA097E-A65C-3A41-A32A-A41319DA39B9}" type="slidenum">
              <a:rPr lang="en-CA"/>
              <a:pPr/>
              <a:t>‹#›</a:t>
            </a:fld>
            <a:endParaRPr lang="en-CA"/>
          </a:p>
        </p:txBody>
      </p:sp>
    </p:spTree>
    <p:extLst>
      <p:ext uri="{BB962C8B-B14F-4D97-AF65-F5344CB8AC3E}">
        <p14:creationId xmlns:p14="http://schemas.microsoft.com/office/powerpoint/2010/main" val="208639773"/>
      </p:ext>
    </p:extLst>
  </p:cSld>
  <p:clrMapOvr>
    <a:masterClrMapping/>
  </p:clrMapOvr>
</p:sldLayout>
</file>

<file path=ppt/slideLayouts/slideLayout12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r>
              <a:rPr lang="en-CA"/>
              <a:t>p.</a:t>
            </a:r>
            <a:fld id="{209BA435-096F-2143-9900-BACECA66C777}" type="slidenum">
              <a:rPr lang="en-CA"/>
              <a:pPr/>
              <a:t>‹#›</a:t>
            </a:fld>
            <a:endParaRPr lang="en-CA"/>
          </a:p>
        </p:txBody>
      </p:sp>
    </p:spTree>
    <p:extLst>
      <p:ext uri="{BB962C8B-B14F-4D97-AF65-F5344CB8AC3E}">
        <p14:creationId xmlns:p14="http://schemas.microsoft.com/office/powerpoint/2010/main" val="1520876743"/>
      </p:ext>
    </p:extLst>
  </p:cSld>
  <p:clrMapOvr>
    <a:masterClrMapping/>
  </p:clrMapOvr>
</p:sldLayout>
</file>

<file path=ppt/slideLayouts/slideLayout12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r>
              <a:rPr lang="en-CA"/>
              <a:t>p.</a:t>
            </a:r>
            <a:fld id="{EC0E2611-2345-D049-BEE0-7CE46D818D84}" type="slidenum">
              <a:rPr lang="en-CA"/>
              <a:pPr/>
              <a:t>‹#›</a:t>
            </a:fld>
            <a:endParaRPr lang="en-CA"/>
          </a:p>
        </p:txBody>
      </p:sp>
    </p:spTree>
    <p:extLst>
      <p:ext uri="{BB962C8B-B14F-4D97-AF65-F5344CB8AC3E}">
        <p14:creationId xmlns:p14="http://schemas.microsoft.com/office/powerpoint/2010/main" val="2208559331"/>
      </p:ext>
    </p:extLst>
  </p:cSld>
  <p:clrMapOvr>
    <a:masterClrMapping/>
  </p:clrMapOvr>
</p:sldLayout>
</file>

<file path=ppt/slideLayouts/slideLayout12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r>
              <a:rPr lang="en-CA"/>
              <a:t>p.</a:t>
            </a:r>
            <a:fld id="{52D26E56-627D-B140-82B9-69A1AC17D18D}" type="slidenum">
              <a:rPr lang="en-CA"/>
              <a:pPr/>
              <a:t>‹#›</a:t>
            </a:fld>
            <a:endParaRPr lang="en-CA"/>
          </a:p>
        </p:txBody>
      </p:sp>
    </p:spTree>
    <p:extLst>
      <p:ext uri="{BB962C8B-B14F-4D97-AF65-F5344CB8AC3E}">
        <p14:creationId xmlns:p14="http://schemas.microsoft.com/office/powerpoint/2010/main" val="2743872031"/>
      </p:ext>
    </p:extLst>
  </p:cSld>
  <p:clrMapOvr>
    <a:masterClrMapping/>
  </p:clrMapOvr>
</p:sldLayout>
</file>

<file path=ppt/slideLayouts/slideLayout12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r>
              <a:rPr lang="en-CA"/>
              <a:t>p.</a:t>
            </a:r>
            <a:fld id="{48BECEE0-B9A3-8441-9845-E50A3D9C5E0A}" type="slidenum">
              <a:rPr lang="en-CA"/>
              <a:pPr/>
              <a:t>‹#›</a:t>
            </a:fld>
            <a:endParaRPr lang="en-CA"/>
          </a:p>
        </p:txBody>
      </p:sp>
    </p:spTree>
    <p:extLst>
      <p:ext uri="{BB962C8B-B14F-4D97-AF65-F5344CB8AC3E}">
        <p14:creationId xmlns:p14="http://schemas.microsoft.com/office/powerpoint/2010/main" val="3851997588"/>
      </p:ext>
    </p:extLst>
  </p:cSld>
  <p:clrMapOvr>
    <a:masterClrMapping/>
  </p:clrMapOvr>
</p:sldLayout>
</file>

<file path=ppt/slideLayouts/slideLayout12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r>
              <a:rPr lang="en-CA"/>
              <a:t>p.</a:t>
            </a:r>
            <a:fld id="{23279A37-1F1D-4141-BBFC-3BC7B37E7C33}" type="slidenum">
              <a:rPr lang="en-CA"/>
              <a:pPr/>
              <a:t>‹#›</a:t>
            </a:fld>
            <a:endParaRPr lang="en-CA"/>
          </a:p>
        </p:txBody>
      </p:sp>
    </p:spTree>
    <p:extLst>
      <p:ext uri="{BB962C8B-B14F-4D97-AF65-F5344CB8AC3E}">
        <p14:creationId xmlns:p14="http://schemas.microsoft.com/office/powerpoint/2010/main" val="997444692"/>
      </p:ext>
    </p:extLst>
  </p:cSld>
  <p:clrMapOvr>
    <a:masterClrMapping/>
  </p:clrMapOvr>
</p:sldLayout>
</file>

<file path=ppt/slideLayouts/slideLayout12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AB11822-C187-3649-8C0F-5B33B75A314E}" type="slidenum">
              <a:rPr lang="en-CA"/>
              <a:pPr/>
              <a:t>‹#›</a:t>
            </a:fld>
            <a:endParaRPr lang="en-CA"/>
          </a:p>
        </p:txBody>
      </p:sp>
    </p:spTree>
    <p:extLst>
      <p:ext uri="{BB962C8B-B14F-4D97-AF65-F5344CB8AC3E}">
        <p14:creationId xmlns:p14="http://schemas.microsoft.com/office/powerpoint/2010/main" val="1635162074"/>
      </p:ext>
    </p:extLst>
  </p:cSld>
  <p:clrMapOvr>
    <a:masterClrMapping/>
  </p:clrMapOvr>
</p:sldLayout>
</file>

<file path=ppt/slideLayouts/slideLayout12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9A41A11-CEB1-2744-9FD4-6B8FB4C001D3}" type="slidenum">
              <a:rPr lang="en-CA"/>
              <a:pPr/>
              <a:t>‹#›</a:t>
            </a:fld>
            <a:endParaRPr lang="en-CA"/>
          </a:p>
        </p:txBody>
      </p:sp>
    </p:spTree>
    <p:extLst>
      <p:ext uri="{BB962C8B-B14F-4D97-AF65-F5344CB8AC3E}">
        <p14:creationId xmlns:p14="http://schemas.microsoft.com/office/powerpoint/2010/main" val="1728552885"/>
      </p:ext>
    </p:extLst>
  </p:cSld>
  <p:clrMapOvr>
    <a:masterClrMapping/>
  </p:clrMapOvr>
</p:sldLayout>
</file>

<file path=ppt/slideLayouts/slideLayout12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64CD49D-F410-BB43-82BC-1873EFA081AF}" type="slidenum">
              <a:rPr lang="en-CA"/>
              <a:pPr/>
              <a:t>‹#›</a:t>
            </a:fld>
            <a:endParaRPr lang="en-CA"/>
          </a:p>
        </p:txBody>
      </p:sp>
    </p:spTree>
    <p:extLst>
      <p:ext uri="{BB962C8B-B14F-4D97-AF65-F5344CB8AC3E}">
        <p14:creationId xmlns:p14="http://schemas.microsoft.com/office/powerpoint/2010/main" val="1147209378"/>
      </p:ext>
    </p:extLst>
  </p:cSld>
  <p:clrMapOvr>
    <a:masterClrMapping/>
  </p:clrMapOvr>
</p:sldLayout>
</file>

<file path=ppt/slideLayouts/slideLayout12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0C2C705-F11B-D040-ACF5-939F0129D110}" type="slidenum">
              <a:rPr lang="en-CA"/>
              <a:pPr/>
              <a:t>‹#›</a:t>
            </a:fld>
            <a:endParaRPr lang="en-CA"/>
          </a:p>
        </p:txBody>
      </p:sp>
    </p:spTree>
    <p:extLst>
      <p:ext uri="{BB962C8B-B14F-4D97-AF65-F5344CB8AC3E}">
        <p14:creationId xmlns:p14="http://schemas.microsoft.com/office/powerpoint/2010/main" val="28089847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F1E1870-19A2-0B43-BD15-F1E898FC2971}" type="slidenum">
              <a:rPr lang="en-CA"/>
              <a:pPr/>
              <a:t>‹#›</a:t>
            </a:fld>
            <a:endParaRPr lang="en-CA"/>
          </a:p>
        </p:txBody>
      </p:sp>
    </p:spTree>
    <p:extLst>
      <p:ext uri="{BB962C8B-B14F-4D97-AF65-F5344CB8AC3E}">
        <p14:creationId xmlns:p14="http://schemas.microsoft.com/office/powerpoint/2010/main" val="724399494"/>
      </p:ext>
    </p:extLst>
  </p:cSld>
  <p:clrMapOvr>
    <a:masterClrMapping/>
  </p:clrMapOvr>
</p:sldLayout>
</file>

<file path=ppt/slideLayouts/slideLayout12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4E5DEC8-09AF-354B-AAD3-F69003F68E1B}" type="slidenum">
              <a:rPr lang="en-CA"/>
              <a:pPr/>
              <a:t>‹#›</a:t>
            </a:fld>
            <a:endParaRPr lang="en-CA"/>
          </a:p>
        </p:txBody>
      </p:sp>
    </p:spTree>
    <p:extLst>
      <p:ext uri="{BB962C8B-B14F-4D97-AF65-F5344CB8AC3E}">
        <p14:creationId xmlns:p14="http://schemas.microsoft.com/office/powerpoint/2010/main" val="2845289922"/>
      </p:ext>
    </p:extLst>
  </p:cSld>
  <p:clrMapOvr>
    <a:masterClrMapping/>
  </p:clrMapOvr>
</p:sldLayout>
</file>

<file path=ppt/slideLayouts/slideLayout12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353831B-44A6-FB4D-B552-AF3916B16319}" type="slidenum">
              <a:rPr lang="en-CA"/>
              <a:pPr/>
              <a:t>‹#›</a:t>
            </a:fld>
            <a:endParaRPr lang="en-CA"/>
          </a:p>
        </p:txBody>
      </p:sp>
    </p:spTree>
    <p:extLst>
      <p:ext uri="{BB962C8B-B14F-4D97-AF65-F5344CB8AC3E}">
        <p14:creationId xmlns:p14="http://schemas.microsoft.com/office/powerpoint/2010/main" val="2229549270"/>
      </p:ext>
    </p:extLst>
  </p:cSld>
  <p:clrMapOvr>
    <a:masterClrMapping/>
  </p:clrMapOvr>
</p:sldLayout>
</file>

<file path=ppt/slideLayouts/slideLayout12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9819898-C592-064A-B0D2-8C82E09A2D3D}" type="slidenum">
              <a:rPr lang="en-CA"/>
              <a:pPr/>
              <a:t>‹#›</a:t>
            </a:fld>
            <a:endParaRPr lang="en-CA"/>
          </a:p>
        </p:txBody>
      </p:sp>
    </p:spTree>
    <p:extLst>
      <p:ext uri="{BB962C8B-B14F-4D97-AF65-F5344CB8AC3E}">
        <p14:creationId xmlns:p14="http://schemas.microsoft.com/office/powerpoint/2010/main" val="253507831"/>
      </p:ext>
    </p:extLst>
  </p:cSld>
  <p:clrMapOvr>
    <a:masterClrMapping/>
  </p:clrMapOvr>
</p:sldLayout>
</file>

<file path=ppt/slideLayouts/slideLayout12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44300B3-F992-4B46-B796-0F35F0443C8D}" type="slidenum">
              <a:rPr lang="en-CA"/>
              <a:pPr/>
              <a:t>‹#›</a:t>
            </a:fld>
            <a:endParaRPr lang="en-CA"/>
          </a:p>
        </p:txBody>
      </p:sp>
    </p:spTree>
    <p:extLst>
      <p:ext uri="{BB962C8B-B14F-4D97-AF65-F5344CB8AC3E}">
        <p14:creationId xmlns:p14="http://schemas.microsoft.com/office/powerpoint/2010/main" val="1196763670"/>
      </p:ext>
    </p:extLst>
  </p:cSld>
  <p:clrMapOvr>
    <a:masterClrMapping/>
  </p:clrMapOvr>
</p:sldLayout>
</file>

<file path=ppt/slideLayouts/slideLayout12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BAD17C5-3730-7147-A99B-98F59D36EF44}" type="slidenum">
              <a:rPr lang="en-CA"/>
              <a:pPr/>
              <a:t>‹#›</a:t>
            </a:fld>
            <a:endParaRPr lang="en-CA"/>
          </a:p>
        </p:txBody>
      </p:sp>
    </p:spTree>
    <p:extLst>
      <p:ext uri="{BB962C8B-B14F-4D97-AF65-F5344CB8AC3E}">
        <p14:creationId xmlns:p14="http://schemas.microsoft.com/office/powerpoint/2010/main" val="3057595806"/>
      </p:ext>
    </p:extLst>
  </p:cSld>
  <p:clrMapOvr>
    <a:masterClrMapping/>
  </p:clrMapOvr>
</p:sldLayout>
</file>

<file path=ppt/slideLayouts/slideLayout12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6DC5C71-FE21-5649-8A40-4EB7B4FDAF86}" type="slidenum">
              <a:rPr lang="en-CA"/>
              <a:pPr/>
              <a:t>‹#›</a:t>
            </a:fld>
            <a:endParaRPr lang="en-CA"/>
          </a:p>
        </p:txBody>
      </p:sp>
    </p:spTree>
    <p:extLst>
      <p:ext uri="{BB962C8B-B14F-4D97-AF65-F5344CB8AC3E}">
        <p14:creationId xmlns:p14="http://schemas.microsoft.com/office/powerpoint/2010/main" val="1735787444"/>
      </p:ext>
    </p:extLst>
  </p:cSld>
  <p:clrMapOvr>
    <a:masterClrMapping/>
  </p:clrMapOvr>
</p:sldLayout>
</file>

<file path=ppt/slideLayouts/slideLayout12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C10131A-5D04-2D46-BB6B-9447E7879382}" type="slidenum">
              <a:rPr lang="en-CA"/>
              <a:pPr/>
              <a:t>‹#›</a:t>
            </a:fld>
            <a:endParaRPr lang="en-CA"/>
          </a:p>
        </p:txBody>
      </p:sp>
    </p:spTree>
    <p:extLst>
      <p:ext uri="{BB962C8B-B14F-4D97-AF65-F5344CB8AC3E}">
        <p14:creationId xmlns:p14="http://schemas.microsoft.com/office/powerpoint/2010/main" val="1520483703"/>
      </p:ext>
    </p:extLst>
  </p:cSld>
  <p:clrMapOvr>
    <a:masterClrMapping/>
  </p:clrMapOvr>
</p:sldLayout>
</file>

<file path=ppt/slideLayouts/slideLayout12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2209278-52DC-1A4D-A136-8DA45C1E842B}" type="slidenum">
              <a:rPr lang="en-CA"/>
              <a:pPr/>
              <a:t>‹#›</a:t>
            </a:fld>
            <a:endParaRPr lang="en-CA"/>
          </a:p>
        </p:txBody>
      </p:sp>
    </p:spTree>
    <p:extLst>
      <p:ext uri="{BB962C8B-B14F-4D97-AF65-F5344CB8AC3E}">
        <p14:creationId xmlns:p14="http://schemas.microsoft.com/office/powerpoint/2010/main" val="3831331653"/>
      </p:ext>
    </p:extLst>
  </p:cSld>
  <p:clrMapOvr>
    <a:masterClrMapping/>
  </p:clrMapOvr>
</p:sldLayout>
</file>

<file path=ppt/slideLayouts/slideLayout12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31CB25F-6345-AB43-A804-4D0F0822E750}" type="slidenum">
              <a:rPr lang="en-CA"/>
              <a:pPr/>
              <a:t>‹#›</a:t>
            </a:fld>
            <a:endParaRPr lang="en-CA"/>
          </a:p>
        </p:txBody>
      </p:sp>
    </p:spTree>
    <p:extLst>
      <p:ext uri="{BB962C8B-B14F-4D97-AF65-F5344CB8AC3E}">
        <p14:creationId xmlns:p14="http://schemas.microsoft.com/office/powerpoint/2010/main" val="1733200602"/>
      </p:ext>
    </p:extLst>
  </p:cSld>
  <p:clrMapOvr>
    <a:masterClrMapping/>
  </p:clrMapOvr>
</p:sldLayout>
</file>

<file path=ppt/slideLayouts/slideLayout12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DF118B5-BAA9-5F46-AAF3-A2581CFA8093}" type="slidenum">
              <a:rPr lang="en-CA"/>
              <a:pPr/>
              <a:t>‹#›</a:t>
            </a:fld>
            <a:endParaRPr lang="en-CA"/>
          </a:p>
        </p:txBody>
      </p:sp>
    </p:spTree>
    <p:extLst>
      <p:ext uri="{BB962C8B-B14F-4D97-AF65-F5344CB8AC3E}">
        <p14:creationId xmlns:p14="http://schemas.microsoft.com/office/powerpoint/2010/main" val="40146889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9B9BBAA-FA9B-2443-808A-B95B34E4B048}" type="slidenum">
              <a:rPr lang="en-CA"/>
              <a:pPr/>
              <a:t>‹#›</a:t>
            </a:fld>
            <a:endParaRPr lang="en-CA"/>
          </a:p>
        </p:txBody>
      </p:sp>
    </p:spTree>
    <p:extLst>
      <p:ext uri="{BB962C8B-B14F-4D97-AF65-F5344CB8AC3E}">
        <p14:creationId xmlns:p14="http://schemas.microsoft.com/office/powerpoint/2010/main" val="2712964086"/>
      </p:ext>
    </p:extLst>
  </p:cSld>
  <p:clrMapOvr>
    <a:masterClrMapping/>
  </p:clrMapOvr>
</p:sldLayout>
</file>

<file path=ppt/slideLayouts/slideLayout12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0727F37-35FA-264A-82FF-718366964054}" type="slidenum">
              <a:rPr lang="en-CA"/>
              <a:pPr/>
              <a:t>‹#›</a:t>
            </a:fld>
            <a:endParaRPr lang="en-CA"/>
          </a:p>
        </p:txBody>
      </p:sp>
    </p:spTree>
    <p:extLst>
      <p:ext uri="{BB962C8B-B14F-4D97-AF65-F5344CB8AC3E}">
        <p14:creationId xmlns:p14="http://schemas.microsoft.com/office/powerpoint/2010/main" val="4292660878"/>
      </p:ext>
    </p:extLst>
  </p:cSld>
  <p:clrMapOvr>
    <a:masterClrMapping/>
  </p:clrMapOvr>
</p:sldLayout>
</file>

<file path=ppt/slideLayouts/slideLayout12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0F0A282-B044-8E4E-BB8F-93D73542087D}" type="slidenum">
              <a:rPr lang="en-CA"/>
              <a:pPr/>
              <a:t>‹#›</a:t>
            </a:fld>
            <a:endParaRPr lang="en-CA"/>
          </a:p>
        </p:txBody>
      </p:sp>
    </p:spTree>
    <p:extLst>
      <p:ext uri="{BB962C8B-B14F-4D97-AF65-F5344CB8AC3E}">
        <p14:creationId xmlns:p14="http://schemas.microsoft.com/office/powerpoint/2010/main" val="1073627159"/>
      </p:ext>
    </p:extLst>
  </p:cSld>
  <p:clrMapOvr>
    <a:masterClrMapping/>
  </p:clrMapOvr>
</p:sldLayout>
</file>

<file path=ppt/slideLayouts/slideLayout12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5E3A5EE-871E-234B-B510-F341F2441BBA}" type="slidenum">
              <a:rPr lang="en-CA"/>
              <a:pPr/>
              <a:t>‹#›</a:t>
            </a:fld>
            <a:endParaRPr lang="en-CA"/>
          </a:p>
        </p:txBody>
      </p:sp>
    </p:spTree>
    <p:extLst>
      <p:ext uri="{BB962C8B-B14F-4D97-AF65-F5344CB8AC3E}">
        <p14:creationId xmlns:p14="http://schemas.microsoft.com/office/powerpoint/2010/main" val="3016875306"/>
      </p:ext>
    </p:extLst>
  </p:cSld>
  <p:clrMapOvr>
    <a:masterClrMapping/>
  </p:clrMapOvr>
</p:sldLayout>
</file>

<file path=ppt/slideLayouts/slideLayout12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4A38C1C-17BC-0E47-91D7-CD2C77A775EE}" type="slidenum">
              <a:rPr lang="en-CA"/>
              <a:pPr/>
              <a:t>‹#›</a:t>
            </a:fld>
            <a:endParaRPr lang="en-CA"/>
          </a:p>
        </p:txBody>
      </p:sp>
    </p:spTree>
    <p:extLst>
      <p:ext uri="{BB962C8B-B14F-4D97-AF65-F5344CB8AC3E}">
        <p14:creationId xmlns:p14="http://schemas.microsoft.com/office/powerpoint/2010/main" val="2673976053"/>
      </p:ext>
    </p:extLst>
  </p:cSld>
  <p:clrMapOvr>
    <a:masterClrMapping/>
  </p:clrMapOvr>
</p:sldLayout>
</file>

<file path=ppt/slideLayouts/slideLayout12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662E43D-E294-1545-9945-349A98D1A908}" type="slidenum">
              <a:rPr lang="en-CA"/>
              <a:pPr/>
              <a:t>‹#›</a:t>
            </a:fld>
            <a:endParaRPr lang="en-CA"/>
          </a:p>
        </p:txBody>
      </p:sp>
    </p:spTree>
    <p:extLst>
      <p:ext uri="{BB962C8B-B14F-4D97-AF65-F5344CB8AC3E}">
        <p14:creationId xmlns:p14="http://schemas.microsoft.com/office/powerpoint/2010/main" val="309663948"/>
      </p:ext>
    </p:extLst>
  </p:cSld>
  <p:clrMapOvr>
    <a:masterClrMapping/>
  </p:clrMapOvr>
</p:sldLayout>
</file>

<file path=ppt/slideLayouts/slideLayout12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D0E8C55-47B6-4147-875F-A7BEC1415349}" type="slidenum">
              <a:rPr lang="en-CA"/>
              <a:pPr/>
              <a:t>‹#›</a:t>
            </a:fld>
            <a:endParaRPr lang="en-CA"/>
          </a:p>
        </p:txBody>
      </p:sp>
    </p:spTree>
    <p:extLst>
      <p:ext uri="{BB962C8B-B14F-4D97-AF65-F5344CB8AC3E}">
        <p14:creationId xmlns:p14="http://schemas.microsoft.com/office/powerpoint/2010/main" val="2210102860"/>
      </p:ext>
    </p:extLst>
  </p:cSld>
  <p:clrMapOvr>
    <a:masterClrMapping/>
  </p:clrMapOvr>
</p:sldLayout>
</file>

<file path=ppt/slideLayouts/slideLayout12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C74ECB3-5D79-B643-91BB-64197C0C1822}" type="slidenum">
              <a:rPr lang="en-CA"/>
              <a:pPr/>
              <a:t>‹#›</a:t>
            </a:fld>
            <a:endParaRPr lang="en-CA"/>
          </a:p>
        </p:txBody>
      </p:sp>
    </p:spTree>
    <p:extLst>
      <p:ext uri="{BB962C8B-B14F-4D97-AF65-F5344CB8AC3E}">
        <p14:creationId xmlns:p14="http://schemas.microsoft.com/office/powerpoint/2010/main" val="4052971474"/>
      </p:ext>
    </p:extLst>
  </p:cSld>
  <p:clrMapOvr>
    <a:masterClrMapping/>
  </p:clrMapOvr>
</p:sldLayout>
</file>

<file path=ppt/slideLayouts/slideLayout12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0D133AD-333D-1A46-A627-75CF6B78D34C}" type="slidenum">
              <a:rPr lang="en-CA"/>
              <a:pPr/>
              <a:t>‹#›</a:t>
            </a:fld>
            <a:endParaRPr lang="en-CA"/>
          </a:p>
        </p:txBody>
      </p:sp>
    </p:spTree>
    <p:extLst>
      <p:ext uri="{BB962C8B-B14F-4D97-AF65-F5344CB8AC3E}">
        <p14:creationId xmlns:p14="http://schemas.microsoft.com/office/powerpoint/2010/main" val="2186321950"/>
      </p:ext>
    </p:extLst>
  </p:cSld>
  <p:clrMapOvr>
    <a:masterClrMapping/>
  </p:clrMapOvr>
</p:sldLayout>
</file>

<file path=ppt/slideLayouts/slideLayout12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4885FB0-3165-6B44-BB93-3548ACDEE3E2}" type="slidenum">
              <a:rPr lang="en-CA"/>
              <a:pPr/>
              <a:t>‹#›</a:t>
            </a:fld>
            <a:endParaRPr lang="en-CA"/>
          </a:p>
        </p:txBody>
      </p:sp>
    </p:spTree>
    <p:extLst>
      <p:ext uri="{BB962C8B-B14F-4D97-AF65-F5344CB8AC3E}">
        <p14:creationId xmlns:p14="http://schemas.microsoft.com/office/powerpoint/2010/main" val="2282804421"/>
      </p:ext>
    </p:extLst>
  </p:cSld>
  <p:clrMapOvr>
    <a:masterClrMapping/>
  </p:clrMapOvr>
</p:sldLayout>
</file>

<file path=ppt/slideLayouts/slideLayout12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E2C05C9-2FE6-C543-A238-63E3F189A9F1}" type="slidenum">
              <a:rPr lang="en-CA"/>
              <a:pPr/>
              <a:t>‹#›</a:t>
            </a:fld>
            <a:endParaRPr lang="en-CA"/>
          </a:p>
        </p:txBody>
      </p:sp>
    </p:spTree>
    <p:extLst>
      <p:ext uri="{BB962C8B-B14F-4D97-AF65-F5344CB8AC3E}">
        <p14:creationId xmlns:p14="http://schemas.microsoft.com/office/powerpoint/2010/main" val="15524299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B309C72-7A73-A347-9FB3-EB16AF422DB4}" type="slidenum">
              <a:rPr lang="en-CA"/>
              <a:pPr/>
              <a:t>‹#›</a:t>
            </a:fld>
            <a:endParaRPr lang="en-CA"/>
          </a:p>
        </p:txBody>
      </p:sp>
    </p:spTree>
    <p:extLst>
      <p:ext uri="{BB962C8B-B14F-4D97-AF65-F5344CB8AC3E}">
        <p14:creationId xmlns:p14="http://schemas.microsoft.com/office/powerpoint/2010/main" val="4142265095"/>
      </p:ext>
    </p:extLst>
  </p:cSld>
  <p:clrMapOvr>
    <a:masterClrMapping/>
  </p:clrMapOvr>
</p:sldLayout>
</file>

<file path=ppt/slideLayouts/slideLayout12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F849BC5-C2F6-7842-B472-BFB467467F11}" type="slidenum">
              <a:rPr lang="en-CA"/>
              <a:pPr/>
              <a:t>‹#›</a:t>
            </a:fld>
            <a:endParaRPr lang="en-CA"/>
          </a:p>
        </p:txBody>
      </p:sp>
    </p:spTree>
    <p:extLst>
      <p:ext uri="{BB962C8B-B14F-4D97-AF65-F5344CB8AC3E}">
        <p14:creationId xmlns:p14="http://schemas.microsoft.com/office/powerpoint/2010/main" val="4169415652"/>
      </p:ext>
    </p:extLst>
  </p:cSld>
  <p:clrMapOvr>
    <a:masterClrMapping/>
  </p:clrMapOvr>
</p:sldLayout>
</file>

<file path=ppt/slideLayouts/slideLayout12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07D7E6C-6A8F-9A42-A540-341CB0CEFC01}" type="slidenum">
              <a:rPr lang="en-CA"/>
              <a:pPr/>
              <a:t>‹#›</a:t>
            </a:fld>
            <a:endParaRPr lang="en-CA"/>
          </a:p>
        </p:txBody>
      </p:sp>
    </p:spTree>
    <p:extLst>
      <p:ext uri="{BB962C8B-B14F-4D97-AF65-F5344CB8AC3E}">
        <p14:creationId xmlns:p14="http://schemas.microsoft.com/office/powerpoint/2010/main" val="2884460337"/>
      </p:ext>
    </p:extLst>
  </p:cSld>
  <p:clrMapOvr>
    <a:masterClrMapping/>
  </p:clrMapOvr>
</p:sldLayout>
</file>

<file path=ppt/slideLayouts/slideLayout12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9FA6022-8FFD-7943-83FD-A59113453004}" type="slidenum">
              <a:rPr lang="en-CA"/>
              <a:pPr/>
              <a:t>‹#›</a:t>
            </a:fld>
            <a:endParaRPr lang="en-CA"/>
          </a:p>
        </p:txBody>
      </p:sp>
    </p:spTree>
    <p:extLst>
      <p:ext uri="{BB962C8B-B14F-4D97-AF65-F5344CB8AC3E}">
        <p14:creationId xmlns:p14="http://schemas.microsoft.com/office/powerpoint/2010/main" val="2522842252"/>
      </p:ext>
    </p:extLst>
  </p:cSld>
  <p:clrMapOvr>
    <a:masterClrMapping/>
  </p:clrMapOvr>
</p:sldLayout>
</file>

<file path=ppt/slideLayouts/slideLayout12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795D9CC-C403-754F-A09E-6CBD5BB4D9B8}" type="slidenum">
              <a:rPr lang="en-CA"/>
              <a:pPr/>
              <a:t>‹#›</a:t>
            </a:fld>
            <a:endParaRPr lang="en-CA"/>
          </a:p>
        </p:txBody>
      </p:sp>
    </p:spTree>
    <p:extLst>
      <p:ext uri="{BB962C8B-B14F-4D97-AF65-F5344CB8AC3E}">
        <p14:creationId xmlns:p14="http://schemas.microsoft.com/office/powerpoint/2010/main" val="2290664482"/>
      </p:ext>
    </p:extLst>
  </p:cSld>
  <p:clrMapOvr>
    <a:masterClrMapping/>
  </p:clrMapOvr>
</p:sldLayout>
</file>

<file path=ppt/slideLayouts/slideLayout12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AF0B913-83F2-754C-953F-10AF2A9BC081}" type="slidenum">
              <a:rPr lang="en-CA"/>
              <a:pPr/>
              <a:t>‹#›</a:t>
            </a:fld>
            <a:endParaRPr lang="en-CA"/>
          </a:p>
        </p:txBody>
      </p:sp>
    </p:spTree>
    <p:extLst>
      <p:ext uri="{BB962C8B-B14F-4D97-AF65-F5344CB8AC3E}">
        <p14:creationId xmlns:p14="http://schemas.microsoft.com/office/powerpoint/2010/main" val="2555147651"/>
      </p:ext>
    </p:extLst>
  </p:cSld>
  <p:clrMapOvr>
    <a:masterClrMapping/>
  </p:clrMapOvr>
</p:sldLayout>
</file>

<file path=ppt/slideLayouts/slideLayout12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6D4A8FE-5D73-D34D-9E47-47B617988698}" type="slidenum">
              <a:rPr lang="en-CA"/>
              <a:pPr/>
              <a:t>‹#›</a:t>
            </a:fld>
            <a:endParaRPr lang="en-CA"/>
          </a:p>
        </p:txBody>
      </p:sp>
    </p:spTree>
    <p:extLst>
      <p:ext uri="{BB962C8B-B14F-4D97-AF65-F5344CB8AC3E}">
        <p14:creationId xmlns:p14="http://schemas.microsoft.com/office/powerpoint/2010/main" val="2550756224"/>
      </p:ext>
    </p:extLst>
  </p:cSld>
  <p:clrMapOvr>
    <a:masterClrMapping/>
  </p:clrMapOvr>
</p:sldLayout>
</file>

<file path=ppt/slideLayouts/slideLayout12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902E3E8-160E-064A-902D-D9CC1FD8D160}" type="slidenum">
              <a:rPr lang="en-CA"/>
              <a:pPr/>
              <a:t>‹#›</a:t>
            </a:fld>
            <a:endParaRPr lang="en-CA"/>
          </a:p>
        </p:txBody>
      </p:sp>
    </p:spTree>
    <p:extLst>
      <p:ext uri="{BB962C8B-B14F-4D97-AF65-F5344CB8AC3E}">
        <p14:creationId xmlns:p14="http://schemas.microsoft.com/office/powerpoint/2010/main" val="2037847795"/>
      </p:ext>
    </p:extLst>
  </p:cSld>
  <p:clrMapOvr>
    <a:masterClrMapping/>
  </p:clrMapOvr>
</p:sldLayout>
</file>

<file path=ppt/slideLayouts/slideLayout12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FFFA064-E284-FF4F-AF5F-E5B36290E67A}" type="slidenum">
              <a:rPr lang="en-CA"/>
              <a:pPr/>
              <a:t>‹#›</a:t>
            </a:fld>
            <a:endParaRPr lang="en-CA"/>
          </a:p>
        </p:txBody>
      </p:sp>
    </p:spTree>
    <p:extLst>
      <p:ext uri="{BB962C8B-B14F-4D97-AF65-F5344CB8AC3E}">
        <p14:creationId xmlns:p14="http://schemas.microsoft.com/office/powerpoint/2010/main" val="2384893941"/>
      </p:ext>
    </p:extLst>
  </p:cSld>
  <p:clrMapOvr>
    <a:masterClrMapping/>
  </p:clrMapOvr>
</p:sldLayout>
</file>

<file path=ppt/slideLayouts/slideLayout12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7A5F89A-EAA4-1146-9DD9-3AC339D5DE10}" type="slidenum">
              <a:rPr lang="en-CA"/>
              <a:pPr/>
              <a:t>‹#›</a:t>
            </a:fld>
            <a:endParaRPr lang="en-CA"/>
          </a:p>
        </p:txBody>
      </p:sp>
    </p:spTree>
    <p:extLst>
      <p:ext uri="{BB962C8B-B14F-4D97-AF65-F5344CB8AC3E}">
        <p14:creationId xmlns:p14="http://schemas.microsoft.com/office/powerpoint/2010/main" val="1330072242"/>
      </p:ext>
    </p:extLst>
  </p:cSld>
  <p:clrMapOvr>
    <a:masterClrMapping/>
  </p:clrMapOvr>
</p:sldLayout>
</file>

<file path=ppt/slideLayouts/slideLayout12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3920351640"/>
      </p:ext>
    </p:extLst>
  </p:cSld>
  <p:clrMapOvr>
    <a:masterClrMapping/>
  </p:clrMapOvr>
  <p:transition xmlns:p14="http://schemas.microsoft.com/office/powerpoint/2010/mai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E35DEC4-05A8-F64A-9E3C-D487B7E04099}" type="slidenum">
              <a:rPr lang="en-CA"/>
              <a:pPr/>
              <a:t>‹#›</a:t>
            </a:fld>
            <a:endParaRPr lang="en-CA"/>
          </a:p>
        </p:txBody>
      </p:sp>
    </p:spTree>
    <p:extLst>
      <p:ext uri="{BB962C8B-B14F-4D97-AF65-F5344CB8AC3E}">
        <p14:creationId xmlns:p14="http://schemas.microsoft.com/office/powerpoint/2010/main" val="3959434967"/>
      </p:ext>
    </p:extLst>
  </p:cSld>
  <p:clrMapOvr>
    <a:masterClrMapping/>
  </p:clrMapOvr>
</p:sldLayout>
</file>

<file path=ppt/slideLayouts/slideLayout12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922795465"/>
      </p:ext>
    </p:extLst>
  </p:cSld>
  <p:clrMapOvr>
    <a:masterClrMapping/>
  </p:clrMapOvr>
  <p:transition xmlns:p14="http://schemas.microsoft.com/office/powerpoint/2010/main" spd="med">
    <p:fade/>
  </p:transition>
</p:sldLayout>
</file>

<file path=ppt/slideLayouts/slideLayout12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356940777"/>
      </p:ext>
    </p:extLst>
  </p:cSld>
  <p:clrMapOvr>
    <a:masterClrMapping/>
  </p:clrMapOvr>
  <p:transition xmlns:p14="http://schemas.microsoft.com/office/powerpoint/2010/main" spd="med">
    <p:fade/>
  </p:transition>
</p:sldLayout>
</file>

<file path=ppt/slideLayouts/slideLayout12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747874723"/>
      </p:ext>
    </p:extLst>
  </p:cSld>
  <p:clrMapOvr>
    <a:masterClrMapping/>
  </p:clrMapOvr>
  <p:transition xmlns:p14="http://schemas.microsoft.com/office/powerpoint/2010/main" spd="med">
    <p:fade/>
  </p:transition>
</p:sldLayout>
</file>

<file path=ppt/slideLayouts/slideLayout12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105747947"/>
      </p:ext>
    </p:extLst>
  </p:cSld>
  <p:clrMapOvr>
    <a:masterClrMapping/>
  </p:clrMapOvr>
  <p:transition xmlns:p14="http://schemas.microsoft.com/office/powerpoint/2010/main" spd="med">
    <p:fade/>
  </p:transition>
</p:sldLayout>
</file>

<file path=ppt/slideLayouts/slideLayout12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3408592020"/>
      </p:ext>
    </p:extLst>
  </p:cSld>
  <p:clrMapOvr>
    <a:masterClrMapping/>
  </p:clrMapOvr>
  <p:transition xmlns:p14="http://schemas.microsoft.com/office/powerpoint/2010/main" spd="med">
    <p:fade/>
  </p:transition>
</p:sldLayout>
</file>

<file path=ppt/slideLayouts/slideLayout12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100811"/>
      </p:ext>
    </p:extLst>
  </p:cSld>
  <p:clrMapOvr>
    <a:masterClrMapping/>
  </p:clrMapOvr>
  <p:transition xmlns:p14="http://schemas.microsoft.com/office/powerpoint/2010/main" spd="med">
    <p:fade/>
  </p:transition>
</p:sldLayout>
</file>

<file path=ppt/slideLayouts/slideLayout12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209429815"/>
      </p:ext>
    </p:extLst>
  </p:cSld>
  <p:clrMapOvr>
    <a:masterClrMapping/>
  </p:clrMapOvr>
  <p:transition xmlns:p14="http://schemas.microsoft.com/office/powerpoint/2010/main" spd="med">
    <p:fade/>
  </p:transition>
</p:sldLayout>
</file>

<file path=ppt/slideLayouts/slideLayout12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783283995"/>
      </p:ext>
    </p:extLst>
  </p:cSld>
  <p:clrMapOvr>
    <a:masterClrMapping/>
  </p:clrMapOvr>
  <p:transition xmlns:p14="http://schemas.microsoft.com/office/powerpoint/2010/main" spd="med">
    <p:fade/>
  </p:transition>
</p:sldLayout>
</file>

<file path=ppt/slideLayouts/slideLayout12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74671720"/>
      </p:ext>
    </p:extLst>
  </p:cSld>
  <p:clrMapOvr>
    <a:masterClrMapping/>
  </p:clrMapOvr>
  <p:transition xmlns:p14="http://schemas.microsoft.com/office/powerpoint/2010/main" spd="med">
    <p:fade/>
  </p:transition>
</p:sldLayout>
</file>

<file path=ppt/slideLayouts/slideLayout12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301119133"/>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7668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BC236EC-BCDB-1040-BD13-573837FFF3C5}" type="slidenum">
              <a:rPr lang="en-CA"/>
              <a:pPr/>
              <a:t>‹#›</a:t>
            </a:fld>
            <a:endParaRPr lang="en-CA"/>
          </a:p>
        </p:txBody>
      </p:sp>
    </p:spTree>
    <p:extLst>
      <p:ext uri="{BB962C8B-B14F-4D97-AF65-F5344CB8AC3E}">
        <p14:creationId xmlns:p14="http://schemas.microsoft.com/office/powerpoint/2010/main" val="150775974"/>
      </p:ext>
    </p:extLst>
  </p:cSld>
  <p:clrMapOvr>
    <a:masterClrMapping/>
  </p:clrMapOvr>
</p:sldLayout>
</file>

<file path=ppt/slideLayouts/slideLayout13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ln/>
        </p:spPr>
        <p:txBody>
          <a:bodyPr/>
          <a:lstStyle>
            <a:lvl1pPr>
              <a:defRPr/>
            </a:lvl1pPr>
          </a:lstStyle>
          <a:p>
            <a:pPr>
              <a:defRPr/>
            </a:pPr>
            <a:r>
              <a:rPr lang="en-CA"/>
              <a:t>June 27, 2012</a:t>
            </a:r>
          </a:p>
        </p:txBody>
      </p:sp>
      <p:sp>
        <p:nvSpPr>
          <p:cNvPr id="5"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ln/>
        </p:spPr>
        <p:txBody>
          <a:bodyPr/>
          <a:lstStyle>
            <a:lvl1pPr>
              <a:defRPr/>
            </a:lvl1pPr>
          </a:lstStyle>
          <a:p>
            <a:fld id="{B93966EF-5A28-FF4D-A31C-0D9C4839AD10}" type="slidenum">
              <a:rPr lang="en-CA"/>
              <a:pPr/>
              <a:t>‹#›</a:t>
            </a:fld>
            <a:endParaRPr lang="en-CA"/>
          </a:p>
        </p:txBody>
      </p:sp>
    </p:spTree>
    <p:extLst>
      <p:ext uri="{BB962C8B-B14F-4D97-AF65-F5344CB8AC3E}">
        <p14:creationId xmlns:p14="http://schemas.microsoft.com/office/powerpoint/2010/main" val="18522501"/>
      </p:ext>
    </p:extLst>
  </p:cSld>
  <p:clrMapOvr>
    <a:masterClrMapping/>
  </p:clrMapOvr>
</p:sldLayout>
</file>

<file path=ppt/slideLayouts/slideLayout13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ln/>
        </p:spPr>
        <p:txBody>
          <a:bodyPr/>
          <a:lstStyle>
            <a:lvl1pPr>
              <a:defRPr/>
            </a:lvl1pPr>
          </a:lstStyle>
          <a:p>
            <a:pPr>
              <a:defRPr/>
            </a:pPr>
            <a:r>
              <a:rPr lang="en-CA"/>
              <a:t>June 27, 2012</a:t>
            </a:r>
          </a:p>
        </p:txBody>
      </p:sp>
      <p:sp>
        <p:nvSpPr>
          <p:cNvPr id="5"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ln/>
        </p:spPr>
        <p:txBody>
          <a:bodyPr/>
          <a:lstStyle>
            <a:lvl1pPr>
              <a:defRPr/>
            </a:lvl1pPr>
          </a:lstStyle>
          <a:p>
            <a:fld id="{EF128F75-2BD3-AE44-B5AA-3F507376C980}" type="slidenum">
              <a:rPr lang="en-CA"/>
              <a:pPr/>
              <a:t>‹#›</a:t>
            </a:fld>
            <a:endParaRPr lang="en-CA"/>
          </a:p>
        </p:txBody>
      </p:sp>
    </p:spTree>
    <p:extLst>
      <p:ext uri="{BB962C8B-B14F-4D97-AF65-F5344CB8AC3E}">
        <p14:creationId xmlns:p14="http://schemas.microsoft.com/office/powerpoint/2010/main" val="1772592431"/>
      </p:ext>
    </p:extLst>
  </p:cSld>
  <p:clrMapOvr>
    <a:masterClrMapping/>
  </p:clrMapOvr>
</p:sldLayout>
</file>

<file path=ppt/slideLayouts/slideLayout13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ln/>
        </p:spPr>
        <p:txBody>
          <a:bodyPr/>
          <a:lstStyle>
            <a:lvl1pPr>
              <a:defRPr/>
            </a:lvl1pPr>
          </a:lstStyle>
          <a:p>
            <a:pPr>
              <a:defRPr/>
            </a:pPr>
            <a:r>
              <a:rPr lang="en-CA"/>
              <a:t>June 27, 2012</a:t>
            </a:r>
          </a:p>
        </p:txBody>
      </p:sp>
      <p:sp>
        <p:nvSpPr>
          <p:cNvPr id="5"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ln/>
        </p:spPr>
        <p:txBody>
          <a:bodyPr/>
          <a:lstStyle>
            <a:lvl1pPr>
              <a:defRPr/>
            </a:lvl1pPr>
          </a:lstStyle>
          <a:p>
            <a:fld id="{D5CA0071-ECF4-CB44-9CF4-CC228BB495D4}" type="slidenum">
              <a:rPr lang="en-CA"/>
              <a:pPr/>
              <a:t>‹#›</a:t>
            </a:fld>
            <a:endParaRPr lang="en-CA"/>
          </a:p>
        </p:txBody>
      </p:sp>
    </p:spTree>
    <p:extLst>
      <p:ext uri="{BB962C8B-B14F-4D97-AF65-F5344CB8AC3E}">
        <p14:creationId xmlns:p14="http://schemas.microsoft.com/office/powerpoint/2010/main" val="1108016172"/>
      </p:ext>
    </p:extLst>
  </p:cSld>
  <p:clrMapOvr>
    <a:masterClrMapping/>
  </p:clrMapOvr>
</p:sldLayout>
</file>

<file path=ppt/slideLayouts/slideLayout13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ln/>
        </p:spPr>
        <p:txBody>
          <a:bodyPr/>
          <a:lstStyle>
            <a:lvl1pPr>
              <a:defRPr/>
            </a:lvl1pPr>
          </a:lstStyle>
          <a:p>
            <a:pPr>
              <a:defRPr/>
            </a:pPr>
            <a:r>
              <a:rPr lang="en-CA"/>
              <a:t>June 27, 2012</a:t>
            </a:r>
          </a:p>
        </p:txBody>
      </p:sp>
      <p:sp>
        <p:nvSpPr>
          <p:cNvPr id="6"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ln/>
        </p:spPr>
        <p:txBody>
          <a:bodyPr/>
          <a:lstStyle>
            <a:lvl1pPr>
              <a:defRPr/>
            </a:lvl1pPr>
          </a:lstStyle>
          <a:p>
            <a:fld id="{0113FBA4-4445-C541-9BF8-DBBB946BDC55}" type="slidenum">
              <a:rPr lang="en-CA"/>
              <a:pPr/>
              <a:t>‹#›</a:t>
            </a:fld>
            <a:endParaRPr lang="en-CA"/>
          </a:p>
        </p:txBody>
      </p:sp>
    </p:spTree>
    <p:extLst>
      <p:ext uri="{BB962C8B-B14F-4D97-AF65-F5344CB8AC3E}">
        <p14:creationId xmlns:p14="http://schemas.microsoft.com/office/powerpoint/2010/main" val="3133433624"/>
      </p:ext>
    </p:extLst>
  </p:cSld>
  <p:clrMapOvr>
    <a:masterClrMapping/>
  </p:clrMapOvr>
</p:sldLayout>
</file>

<file path=ppt/slideLayouts/slideLayout13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ln/>
        </p:spPr>
        <p:txBody>
          <a:bodyPr/>
          <a:lstStyle>
            <a:lvl1pPr>
              <a:defRPr/>
            </a:lvl1pPr>
          </a:lstStyle>
          <a:p>
            <a:pPr>
              <a:defRPr/>
            </a:pPr>
            <a:r>
              <a:rPr lang="en-CA"/>
              <a:t>June 27, 2012</a:t>
            </a:r>
          </a:p>
        </p:txBody>
      </p:sp>
      <p:sp>
        <p:nvSpPr>
          <p:cNvPr id="8"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9" name="Rectangle 20"/>
          <p:cNvSpPr>
            <a:spLocks noGrp="1" noChangeArrowheads="1"/>
          </p:cNvSpPr>
          <p:nvPr>
            <p:ph type="sldNum" sz="quarter" idx="12"/>
          </p:nvPr>
        </p:nvSpPr>
        <p:spPr>
          <a:ln/>
        </p:spPr>
        <p:txBody>
          <a:bodyPr/>
          <a:lstStyle>
            <a:lvl1pPr>
              <a:defRPr/>
            </a:lvl1pPr>
          </a:lstStyle>
          <a:p>
            <a:fld id="{4E35D3D3-A263-F64D-A811-5FE08B20C252}" type="slidenum">
              <a:rPr lang="en-CA"/>
              <a:pPr/>
              <a:t>‹#›</a:t>
            </a:fld>
            <a:endParaRPr lang="en-CA"/>
          </a:p>
        </p:txBody>
      </p:sp>
    </p:spTree>
    <p:extLst>
      <p:ext uri="{BB962C8B-B14F-4D97-AF65-F5344CB8AC3E}">
        <p14:creationId xmlns:p14="http://schemas.microsoft.com/office/powerpoint/2010/main" val="1184774307"/>
      </p:ext>
    </p:extLst>
  </p:cSld>
  <p:clrMapOvr>
    <a:masterClrMapping/>
  </p:clrMapOvr>
</p:sldLayout>
</file>

<file path=ppt/slideLayouts/slideLayout13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ln/>
        </p:spPr>
        <p:txBody>
          <a:bodyPr/>
          <a:lstStyle>
            <a:lvl1pPr>
              <a:defRPr/>
            </a:lvl1pPr>
          </a:lstStyle>
          <a:p>
            <a:pPr>
              <a:defRPr/>
            </a:pPr>
            <a:r>
              <a:rPr lang="en-CA"/>
              <a:t>June 27, 2012</a:t>
            </a:r>
          </a:p>
        </p:txBody>
      </p:sp>
      <p:sp>
        <p:nvSpPr>
          <p:cNvPr id="4"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5" name="Rectangle 20"/>
          <p:cNvSpPr>
            <a:spLocks noGrp="1" noChangeArrowheads="1"/>
          </p:cNvSpPr>
          <p:nvPr>
            <p:ph type="sldNum" sz="quarter" idx="12"/>
          </p:nvPr>
        </p:nvSpPr>
        <p:spPr>
          <a:ln/>
        </p:spPr>
        <p:txBody>
          <a:bodyPr/>
          <a:lstStyle>
            <a:lvl1pPr>
              <a:defRPr/>
            </a:lvl1pPr>
          </a:lstStyle>
          <a:p>
            <a:fld id="{6982353C-53E3-9F46-967F-97004DB97090}" type="slidenum">
              <a:rPr lang="en-CA"/>
              <a:pPr/>
              <a:t>‹#›</a:t>
            </a:fld>
            <a:endParaRPr lang="en-CA"/>
          </a:p>
        </p:txBody>
      </p:sp>
    </p:spTree>
    <p:extLst>
      <p:ext uri="{BB962C8B-B14F-4D97-AF65-F5344CB8AC3E}">
        <p14:creationId xmlns:p14="http://schemas.microsoft.com/office/powerpoint/2010/main" val="2837727094"/>
      </p:ext>
    </p:extLst>
  </p:cSld>
  <p:clrMapOvr>
    <a:masterClrMapping/>
  </p:clrMapOvr>
</p:sldLayout>
</file>

<file path=ppt/slideLayouts/slideLayout13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r>
              <a:rPr lang="en-CA"/>
              <a:t>June 27, 2012</a:t>
            </a:r>
          </a:p>
        </p:txBody>
      </p:sp>
      <p:sp>
        <p:nvSpPr>
          <p:cNvPr id="3"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4" name="Rectangle 20"/>
          <p:cNvSpPr>
            <a:spLocks noGrp="1" noChangeArrowheads="1"/>
          </p:cNvSpPr>
          <p:nvPr>
            <p:ph type="sldNum" sz="quarter" idx="12"/>
          </p:nvPr>
        </p:nvSpPr>
        <p:spPr>
          <a:ln/>
        </p:spPr>
        <p:txBody>
          <a:bodyPr/>
          <a:lstStyle>
            <a:lvl1pPr>
              <a:defRPr/>
            </a:lvl1pPr>
          </a:lstStyle>
          <a:p>
            <a:fld id="{65318757-1F5D-F640-BFA6-D78735460E13}" type="slidenum">
              <a:rPr lang="en-CA"/>
              <a:pPr/>
              <a:t>‹#›</a:t>
            </a:fld>
            <a:endParaRPr lang="en-CA"/>
          </a:p>
        </p:txBody>
      </p:sp>
    </p:spTree>
    <p:extLst>
      <p:ext uri="{BB962C8B-B14F-4D97-AF65-F5344CB8AC3E}">
        <p14:creationId xmlns:p14="http://schemas.microsoft.com/office/powerpoint/2010/main" val="3991955680"/>
      </p:ext>
    </p:extLst>
  </p:cSld>
  <p:clrMapOvr>
    <a:masterClrMapping/>
  </p:clrMapOvr>
</p:sldLayout>
</file>

<file path=ppt/slideLayouts/slideLayout13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ln/>
        </p:spPr>
        <p:txBody>
          <a:bodyPr/>
          <a:lstStyle>
            <a:lvl1pPr>
              <a:defRPr/>
            </a:lvl1pPr>
          </a:lstStyle>
          <a:p>
            <a:pPr>
              <a:defRPr/>
            </a:pPr>
            <a:r>
              <a:rPr lang="en-CA"/>
              <a:t>June 27, 2012</a:t>
            </a:r>
          </a:p>
        </p:txBody>
      </p:sp>
      <p:sp>
        <p:nvSpPr>
          <p:cNvPr id="6"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ln/>
        </p:spPr>
        <p:txBody>
          <a:bodyPr/>
          <a:lstStyle>
            <a:lvl1pPr>
              <a:defRPr/>
            </a:lvl1pPr>
          </a:lstStyle>
          <a:p>
            <a:fld id="{3F6608A1-6C37-1C47-B2F8-AE1C27755C29}" type="slidenum">
              <a:rPr lang="en-CA"/>
              <a:pPr/>
              <a:t>‹#›</a:t>
            </a:fld>
            <a:endParaRPr lang="en-CA"/>
          </a:p>
        </p:txBody>
      </p:sp>
    </p:spTree>
    <p:extLst>
      <p:ext uri="{BB962C8B-B14F-4D97-AF65-F5344CB8AC3E}">
        <p14:creationId xmlns:p14="http://schemas.microsoft.com/office/powerpoint/2010/main" val="4204073984"/>
      </p:ext>
    </p:extLst>
  </p:cSld>
  <p:clrMapOvr>
    <a:masterClrMapping/>
  </p:clrMapOvr>
</p:sldLayout>
</file>

<file path=ppt/slideLayouts/slideLayout13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ln/>
        </p:spPr>
        <p:txBody>
          <a:bodyPr/>
          <a:lstStyle>
            <a:lvl1pPr>
              <a:defRPr/>
            </a:lvl1pPr>
          </a:lstStyle>
          <a:p>
            <a:pPr>
              <a:defRPr/>
            </a:pPr>
            <a:r>
              <a:rPr lang="en-CA"/>
              <a:t>June 27, 2012</a:t>
            </a:r>
          </a:p>
        </p:txBody>
      </p:sp>
      <p:sp>
        <p:nvSpPr>
          <p:cNvPr id="6"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ln/>
        </p:spPr>
        <p:txBody>
          <a:bodyPr/>
          <a:lstStyle>
            <a:lvl1pPr>
              <a:defRPr/>
            </a:lvl1pPr>
          </a:lstStyle>
          <a:p>
            <a:fld id="{5702EA09-49E8-5C4C-9D69-001D512D275C}" type="slidenum">
              <a:rPr lang="en-CA"/>
              <a:pPr/>
              <a:t>‹#›</a:t>
            </a:fld>
            <a:endParaRPr lang="en-CA"/>
          </a:p>
        </p:txBody>
      </p:sp>
    </p:spTree>
    <p:extLst>
      <p:ext uri="{BB962C8B-B14F-4D97-AF65-F5344CB8AC3E}">
        <p14:creationId xmlns:p14="http://schemas.microsoft.com/office/powerpoint/2010/main" val="2284320244"/>
      </p:ext>
    </p:extLst>
  </p:cSld>
  <p:clrMapOvr>
    <a:masterClrMapping/>
  </p:clrMapOvr>
</p:sldLayout>
</file>

<file path=ppt/slideLayouts/slideLayout13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ln/>
        </p:spPr>
        <p:txBody>
          <a:bodyPr/>
          <a:lstStyle>
            <a:lvl1pPr>
              <a:defRPr/>
            </a:lvl1pPr>
          </a:lstStyle>
          <a:p>
            <a:pPr>
              <a:defRPr/>
            </a:pPr>
            <a:r>
              <a:rPr lang="en-CA"/>
              <a:t>June 27, 2012</a:t>
            </a:r>
          </a:p>
        </p:txBody>
      </p:sp>
      <p:sp>
        <p:nvSpPr>
          <p:cNvPr id="5"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ln/>
        </p:spPr>
        <p:txBody>
          <a:bodyPr/>
          <a:lstStyle>
            <a:lvl1pPr>
              <a:defRPr/>
            </a:lvl1pPr>
          </a:lstStyle>
          <a:p>
            <a:fld id="{6DFC5A4C-5518-374F-8DA4-333FB2D9C769}" type="slidenum">
              <a:rPr lang="en-CA"/>
              <a:pPr/>
              <a:t>‹#›</a:t>
            </a:fld>
            <a:endParaRPr lang="en-CA"/>
          </a:p>
        </p:txBody>
      </p:sp>
    </p:spTree>
    <p:extLst>
      <p:ext uri="{BB962C8B-B14F-4D97-AF65-F5344CB8AC3E}">
        <p14:creationId xmlns:p14="http://schemas.microsoft.com/office/powerpoint/2010/main" val="30651448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9DC9A33-2215-C144-83D8-274BBB3DA47E}" type="slidenum">
              <a:rPr lang="en-CA"/>
              <a:pPr/>
              <a:t>‹#›</a:t>
            </a:fld>
            <a:endParaRPr lang="en-CA"/>
          </a:p>
        </p:txBody>
      </p:sp>
    </p:spTree>
    <p:extLst>
      <p:ext uri="{BB962C8B-B14F-4D97-AF65-F5344CB8AC3E}">
        <p14:creationId xmlns:p14="http://schemas.microsoft.com/office/powerpoint/2010/main" val="4282718843"/>
      </p:ext>
    </p:extLst>
  </p:cSld>
  <p:clrMapOvr>
    <a:masterClrMapping/>
  </p:clrMapOvr>
</p:sldLayout>
</file>

<file path=ppt/slideLayouts/slideLayout13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ln/>
        </p:spPr>
        <p:txBody>
          <a:bodyPr/>
          <a:lstStyle>
            <a:lvl1pPr>
              <a:defRPr/>
            </a:lvl1pPr>
          </a:lstStyle>
          <a:p>
            <a:pPr>
              <a:defRPr/>
            </a:pPr>
            <a:r>
              <a:rPr lang="en-CA"/>
              <a:t>June 27, 2012</a:t>
            </a:r>
          </a:p>
        </p:txBody>
      </p:sp>
      <p:sp>
        <p:nvSpPr>
          <p:cNvPr id="5" name="Rectangle 19"/>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ln/>
        </p:spPr>
        <p:txBody>
          <a:bodyPr/>
          <a:lstStyle>
            <a:lvl1pPr>
              <a:defRPr/>
            </a:lvl1pPr>
          </a:lstStyle>
          <a:p>
            <a:fld id="{DBC027B2-CB6E-BC4D-B54D-A9878223A5EF}" type="slidenum">
              <a:rPr lang="en-CA"/>
              <a:pPr/>
              <a:t>‹#›</a:t>
            </a:fld>
            <a:endParaRPr lang="en-CA"/>
          </a:p>
        </p:txBody>
      </p:sp>
    </p:spTree>
    <p:extLst>
      <p:ext uri="{BB962C8B-B14F-4D97-AF65-F5344CB8AC3E}">
        <p14:creationId xmlns:p14="http://schemas.microsoft.com/office/powerpoint/2010/main" val="3213054596"/>
      </p:ext>
    </p:extLst>
  </p:cSld>
  <p:clrMapOvr>
    <a:masterClrMapping/>
  </p:clrMapOvr>
</p:sldLayout>
</file>

<file path=ppt/slideLayouts/slideLayout13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EDF6557-C2F4-C445-8CC1-46693620078B}" type="slidenum">
              <a:rPr lang="en-CA"/>
              <a:pPr/>
              <a:t>‹#›</a:t>
            </a:fld>
            <a:endParaRPr lang="en-CA"/>
          </a:p>
        </p:txBody>
      </p:sp>
    </p:spTree>
    <p:extLst>
      <p:ext uri="{BB962C8B-B14F-4D97-AF65-F5344CB8AC3E}">
        <p14:creationId xmlns:p14="http://schemas.microsoft.com/office/powerpoint/2010/main" val="1202104301"/>
      </p:ext>
    </p:extLst>
  </p:cSld>
  <p:clrMapOvr>
    <a:masterClrMapping/>
  </p:clrMapOvr>
</p:sldLayout>
</file>

<file path=ppt/slideLayouts/slideLayout13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7"/>
          <p:cNvSpPr>
            <a:spLocks noGrp="1" noChangeArrowheads="1"/>
          </p:cNvSpPr>
          <p:nvPr>
            <p:ph type="sldNum" sz="quarter" idx="10"/>
          </p:nvPr>
        </p:nvSpPr>
        <p:spPr>
          <a:xfrm>
            <a:off x="8686800" y="6400800"/>
            <a:ext cx="457200" cy="366713"/>
          </a:xfrm>
          <a:prstGeom prst="rect">
            <a:avLst/>
          </a:prstGeom>
        </p:spPr>
        <p:txBody>
          <a:bodyPr/>
          <a:lstStyle>
            <a:lvl1pPr>
              <a:defRPr/>
            </a:lvl1pPr>
          </a:lstStyle>
          <a:p>
            <a:fld id="{F519A156-9BED-2D49-85F1-731A73954B8E}" type="slidenum">
              <a:rPr lang="en-CA"/>
              <a:pPr/>
              <a:t>‹#›</a:t>
            </a:fld>
            <a:endParaRPr lang="en-CA"/>
          </a:p>
        </p:txBody>
      </p:sp>
    </p:spTree>
    <p:extLst>
      <p:ext uri="{BB962C8B-B14F-4D97-AF65-F5344CB8AC3E}">
        <p14:creationId xmlns:p14="http://schemas.microsoft.com/office/powerpoint/2010/main" val="4062925955"/>
      </p:ext>
    </p:extLst>
  </p:cSld>
  <p:clrMapOvr>
    <a:masterClrMapping/>
  </p:clrMapOvr>
</p:sldLayout>
</file>

<file path=ppt/slideLayouts/slideLayout13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6"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D3EFB954-470B-0345-92C3-B7162D871FD0}" type="slidenum">
              <a:rPr lang="en-CA"/>
              <a:pPr/>
              <a:t>‹#›</a:t>
            </a:fld>
            <a:endParaRPr lang="en-CA"/>
          </a:p>
        </p:txBody>
      </p:sp>
    </p:spTree>
    <p:extLst>
      <p:ext uri="{BB962C8B-B14F-4D97-AF65-F5344CB8AC3E}">
        <p14:creationId xmlns:p14="http://schemas.microsoft.com/office/powerpoint/2010/main" val="2783849914"/>
      </p:ext>
    </p:extLst>
  </p:cSld>
  <p:clrMapOvr>
    <a:masterClrMapping/>
  </p:clrMapOvr>
</p:sldLayout>
</file>

<file path=ppt/slideLayouts/slideLayout13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7"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8" name="Rectangle 17"/>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AD970AC0-8869-D54B-ABE9-87AF33F1AE4C}" type="slidenum">
              <a:rPr lang="en-CA"/>
              <a:pPr/>
              <a:t>‹#›</a:t>
            </a:fld>
            <a:endParaRPr lang="en-CA"/>
          </a:p>
        </p:txBody>
      </p:sp>
    </p:spTree>
    <p:extLst>
      <p:ext uri="{BB962C8B-B14F-4D97-AF65-F5344CB8AC3E}">
        <p14:creationId xmlns:p14="http://schemas.microsoft.com/office/powerpoint/2010/main" val="3383722070"/>
      </p:ext>
    </p:extLst>
  </p:cSld>
  <p:clrMapOvr>
    <a:masterClrMapping/>
  </p:clrMapOvr>
</p:sldLayout>
</file>

<file path=ppt/slideLayouts/slideLayout13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9"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10" name="Rectangle 17"/>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9D335395-6FE4-5A46-B4E4-442FCD09CA12}" type="slidenum">
              <a:rPr lang="en-CA"/>
              <a:pPr/>
              <a:t>‹#›</a:t>
            </a:fld>
            <a:endParaRPr lang="en-CA"/>
          </a:p>
        </p:txBody>
      </p:sp>
    </p:spTree>
    <p:extLst>
      <p:ext uri="{BB962C8B-B14F-4D97-AF65-F5344CB8AC3E}">
        <p14:creationId xmlns:p14="http://schemas.microsoft.com/office/powerpoint/2010/main" val="2120054974"/>
      </p:ext>
    </p:extLst>
  </p:cSld>
  <p:clrMapOvr>
    <a:masterClrMapping/>
  </p:clrMapOvr>
</p:sldLayout>
</file>

<file path=ppt/slideLayouts/slideLayout13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5"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2D62B5C7-2F5E-8D42-A33E-EB117258CE8E}" type="slidenum">
              <a:rPr lang="en-CA"/>
              <a:pPr/>
              <a:t>‹#›</a:t>
            </a:fld>
            <a:endParaRPr lang="en-CA"/>
          </a:p>
        </p:txBody>
      </p:sp>
    </p:spTree>
    <p:extLst>
      <p:ext uri="{BB962C8B-B14F-4D97-AF65-F5344CB8AC3E}">
        <p14:creationId xmlns:p14="http://schemas.microsoft.com/office/powerpoint/2010/main" val="3541752868"/>
      </p:ext>
    </p:extLst>
  </p:cSld>
  <p:clrMapOvr>
    <a:masterClrMapping/>
  </p:clrMapOvr>
</p:sldLayout>
</file>

<file path=ppt/slideLayouts/slideLayout13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4"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21088565-9363-AB41-AAD9-19A2BBC2AF5C}" type="slidenum">
              <a:rPr lang="en-CA"/>
              <a:pPr/>
              <a:t>‹#›</a:t>
            </a:fld>
            <a:endParaRPr lang="en-CA"/>
          </a:p>
        </p:txBody>
      </p:sp>
    </p:spTree>
    <p:extLst>
      <p:ext uri="{BB962C8B-B14F-4D97-AF65-F5344CB8AC3E}">
        <p14:creationId xmlns:p14="http://schemas.microsoft.com/office/powerpoint/2010/main" val="55117892"/>
      </p:ext>
    </p:extLst>
  </p:cSld>
  <p:clrMapOvr>
    <a:masterClrMapping/>
  </p:clrMapOvr>
</p:sldLayout>
</file>

<file path=ppt/slideLayouts/slideLayout13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6550" y="244475"/>
            <a:ext cx="8350250" cy="555625"/>
          </a:xfrm>
        </p:spPr>
        <p:txBody>
          <a:bodyPr/>
          <a:lstStyle>
            <a:lvl1pPr>
              <a:defRPr sz="2400"/>
            </a:lvl1pPr>
          </a:lstStyle>
          <a:p>
            <a:r>
              <a:rPr lang="en-US" dirty="0" smtClean="0"/>
              <a:t>Click to edit Master title style</a:t>
            </a:r>
            <a:endParaRPr lang="en-CA" dirty="0"/>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12ACA00-7A5D-F040-8F9E-ADEC929E7C27}" type="slidenum">
              <a:rPr lang="en-CA"/>
              <a:pPr/>
              <a:t>‹#›</a:t>
            </a:fld>
            <a:endParaRPr lang="en-CA"/>
          </a:p>
        </p:txBody>
      </p:sp>
    </p:spTree>
    <p:extLst>
      <p:ext uri="{BB962C8B-B14F-4D97-AF65-F5344CB8AC3E}">
        <p14:creationId xmlns:p14="http://schemas.microsoft.com/office/powerpoint/2010/main" val="3971152330"/>
      </p:ext>
    </p:extLst>
  </p:cSld>
  <p:clrMapOvr>
    <a:masterClrMapping/>
  </p:clrMapOvr>
</p:sldLayout>
</file>

<file path=ppt/slideLayouts/slideLayout13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7"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8" name="Rectangle 17"/>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D32130C4-3DC8-6642-83B9-23DCC8D47043}" type="slidenum">
              <a:rPr lang="en-CA"/>
              <a:pPr/>
              <a:t>‹#›</a:t>
            </a:fld>
            <a:endParaRPr lang="en-CA"/>
          </a:p>
        </p:txBody>
      </p:sp>
    </p:spTree>
    <p:extLst>
      <p:ext uri="{BB962C8B-B14F-4D97-AF65-F5344CB8AC3E}">
        <p14:creationId xmlns:p14="http://schemas.microsoft.com/office/powerpoint/2010/main" val="32950818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1136650"/>
            <a:ext cx="8350250" cy="5035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AB0AE50-399E-5249-AF48-3B5EEBAE6B81}" type="slidenum">
              <a:rPr lang="en-CA"/>
              <a:pPr/>
              <a:t>‹#›</a:t>
            </a:fld>
            <a:endParaRPr lang="en-CA"/>
          </a:p>
        </p:txBody>
      </p:sp>
    </p:spTree>
    <p:extLst>
      <p:ext uri="{BB962C8B-B14F-4D97-AF65-F5344CB8AC3E}">
        <p14:creationId xmlns:p14="http://schemas.microsoft.com/office/powerpoint/2010/main" val="1502313277"/>
      </p:ext>
    </p:extLst>
  </p:cSld>
  <p:clrMapOvr>
    <a:masterClrMapping/>
  </p:clrMapOvr>
</p:sldLayout>
</file>

<file path=ppt/slideLayouts/slideLayout13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347315B-1569-B447-9FD3-9B8814CF3361}" type="slidenum">
              <a:rPr lang="en-CA"/>
              <a:pPr/>
              <a:t>‹#›</a:t>
            </a:fld>
            <a:endParaRPr lang="en-CA"/>
          </a:p>
        </p:txBody>
      </p:sp>
    </p:spTree>
    <p:extLst>
      <p:ext uri="{BB962C8B-B14F-4D97-AF65-F5344CB8AC3E}">
        <p14:creationId xmlns:p14="http://schemas.microsoft.com/office/powerpoint/2010/main" val="2117419700"/>
      </p:ext>
    </p:extLst>
  </p:cSld>
  <p:clrMapOvr>
    <a:masterClrMapping/>
  </p:clrMapOvr>
</p:sldLayout>
</file>

<file path=ppt/slideLayouts/slideLayout13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227758D-6F5E-0342-89FB-C296BC84789E}" type="slidenum">
              <a:rPr lang="en-CA"/>
              <a:pPr/>
              <a:t>‹#›</a:t>
            </a:fld>
            <a:endParaRPr lang="en-CA"/>
          </a:p>
        </p:txBody>
      </p:sp>
    </p:spTree>
    <p:extLst>
      <p:ext uri="{BB962C8B-B14F-4D97-AF65-F5344CB8AC3E}">
        <p14:creationId xmlns:p14="http://schemas.microsoft.com/office/powerpoint/2010/main" val="3776485740"/>
      </p:ext>
    </p:extLst>
  </p:cSld>
  <p:clrMapOvr>
    <a:masterClrMapping/>
  </p:clrMapOvr>
</p:sldLayout>
</file>

<file path=ppt/slideLayouts/slideLayout13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A5FBBF5-ABE5-DB45-A4CE-7B4B6BBD4F01}" type="slidenum">
              <a:rPr lang="en-CA"/>
              <a:pPr/>
              <a:t>‹#›</a:t>
            </a:fld>
            <a:endParaRPr lang="en-CA"/>
          </a:p>
        </p:txBody>
      </p:sp>
    </p:spTree>
    <p:extLst>
      <p:ext uri="{BB962C8B-B14F-4D97-AF65-F5344CB8AC3E}">
        <p14:creationId xmlns:p14="http://schemas.microsoft.com/office/powerpoint/2010/main" val="2086920420"/>
      </p:ext>
    </p:extLst>
  </p:cSld>
  <p:clrMapOvr>
    <a:masterClrMapping/>
  </p:clrMapOvr>
</p:sldLayout>
</file>

<file path=ppt/slideLayouts/slideLayout1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w="9525">
            <a:noFill/>
            <a:miter lim="800000"/>
            <a:headEnd/>
            <a:tailEnd/>
          </a:ln>
        </p:spPr>
      </p:pic>
      <p:pic>
        <p:nvPicPr>
          <p:cNvPr id="3" name="Picture 4" descr="Yellow_Media_logo_High_res"/>
          <p:cNvPicPr>
            <a:picLocks noChangeAspect="1" noChangeArrowheads="1"/>
          </p:cNvPicPr>
          <p:nvPr userDrawn="1"/>
        </p:nvPicPr>
        <p:blipFill>
          <a:blip r:embed="rId3"/>
          <a:srcRect/>
          <a:stretch>
            <a:fillRect/>
          </a:stretch>
        </p:blipFill>
        <p:spPr bwMode="auto">
          <a:xfrm>
            <a:off x="5205413" y="4437063"/>
            <a:ext cx="3111500" cy="604837"/>
          </a:xfrm>
          <a:prstGeom prst="rect">
            <a:avLst/>
          </a:prstGeom>
          <a:noFill/>
          <a:ln w="9525">
            <a:noFill/>
            <a:miter lim="800000"/>
            <a:headEnd/>
            <a:tailEnd/>
          </a:ln>
        </p:spPr>
      </p:pic>
    </p:spTree>
    <p:extLst>
      <p:ext uri="{BB962C8B-B14F-4D97-AF65-F5344CB8AC3E}">
        <p14:creationId xmlns:p14="http://schemas.microsoft.com/office/powerpoint/2010/main" val="2863931463"/>
      </p:ext>
    </p:extLst>
  </p:cSld>
  <p:clrMapOvr>
    <a:masterClrMapping/>
  </p:clrMapOvr>
</p:sldLayout>
</file>

<file path=ppt/slideLayouts/slideLayout1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367713" cy="393700"/>
          </a:xfrm>
        </p:spPr>
        <p:txBody>
          <a:bodyPr/>
          <a:lstStyle>
            <a:lvl1pPr>
              <a:defRPr>
                <a:effectLst>
                  <a:outerShdw blurRad="38100" dist="38100" dir="2700000" algn="tl">
                    <a:srgbClr val="000000">
                      <a:alpha val="43137"/>
                    </a:srgbClr>
                  </a:outerShdw>
                </a:effectLst>
                <a:latin typeface="Franklin Gothic Medium"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60175106"/>
      </p:ext>
    </p:extLst>
  </p:cSld>
  <p:clrMapOvr>
    <a:masterClrMapping/>
  </p:clrMapOvr>
  <p:timing>
    <p:tnLst>
      <p:par>
        <p:cTn xmlns:p14="http://schemas.microsoft.com/office/powerpoint/2010/main" id="1" dur="indefinite" restart="never" nodeType="tmRoot"/>
      </p:par>
    </p:tnLst>
  </p:timing>
</p:sldLayout>
</file>

<file path=ppt/slideLayouts/slideLayout1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62720088"/>
      </p:ext>
    </p:extLst>
  </p:cSld>
  <p:clrMapOvr>
    <a:masterClrMapping/>
  </p:clrMapOvr>
  <p:timing>
    <p:tnLst>
      <p:par>
        <p:cTn xmlns:p14="http://schemas.microsoft.com/office/powerpoint/2010/main" id="1" dur="indefinite" restart="never" nodeType="tmRoot"/>
      </p:par>
    </p:tnLst>
  </p:timing>
</p:sldLayout>
</file>

<file path=ppt/slideLayouts/slideLayout1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47750" y="1546225"/>
            <a:ext cx="3773488"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73638" y="1546225"/>
            <a:ext cx="3775075"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77285272"/>
      </p:ext>
    </p:extLst>
  </p:cSld>
  <p:clrMapOvr>
    <a:masterClrMapping/>
  </p:clrMapOvr>
</p:sldLayout>
</file>

<file path=ppt/slideLayouts/slideLayout1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89928424"/>
      </p:ext>
    </p:extLst>
  </p:cSld>
  <p:clrMapOvr>
    <a:masterClrMapping/>
  </p:clrMapOvr>
</p:sldLayout>
</file>

<file path=ppt/slideLayouts/slideLayout1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effectLst>
                  <a:outerShdw blurRad="38100" dist="38100" dir="2700000" algn="tl">
                    <a:srgbClr val="000000">
                      <a:alpha val="43137"/>
                    </a:srgbClr>
                  </a:outerShdw>
                </a:effectLst>
                <a:latin typeface="Franklin Gothic Medium" pitchFamily="34" charset="0"/>
              </a:defRPr>
            </a:lvl1pPr>
          </a:lstStyle>
          <a:p>
            <a:r>
              <a:rPr lang="en-US" dirty="0" smtClean="0"/>
              <a:t>Click to edit Master title style</a:t>
            </a:r>
            <a:endParaRPr lang="en-CA" dirty="0"/>
          </a:p>
        </p:txBody>
      </p:sp>
    </p:spTree>
    <p:extLst>
      <p:ext uri="{BB962C8B-B14F-4D97-AF65-F5344CB8AC3E}">
        <p14:creationId xmlns:p14="http://schemas.microsoft.com/office/powerpoint/2010/main" val="2259771281"/>
      </p:ext>
    </p:extLst>
  </p:cSld>
  <p:clrMapOvr>
    <a:masterClrMapping/>
  </p:clrMapOvr>
  <p:timing>
    <p:tnLst>
      <p:par>
        <p:cTn xmlns:p14="http://schemas.microsoft.com/office/powerpoint/2010/main" id="1" dur="indefinite" restart="never" nodeType="tmRoot"/>
      </p:par>
    </p:tnLst>
  </p:timing>
</p:sldLayout>
</file>

<file path=ppt/slideLayouts/slideLayout1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938204"/>
      </p:ext>
    </p:extLst>
  </p:cSld>
  <p:clrMapOvr>
    <a:masterClrMapping/>
  </p:clrMapOvr>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2012January 18th,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                                                             STRAT Plan 2011 v003  </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B71C415-6419-694D-A99D-7DEE6AE5A7CE}" type="slidenum">
              <a:rPr lang="en-CA"/>
              <a:pPr/>
              <a:t>‹#›</a:t>
            </a:fld>
            <a:endParaRPr lang="en-CA"/>
          </a:p>
        </p:txBody>
      </p:sp>
    </p:spTree>
    <p:extLst>
      <p:ext uri="{BB962C8B-B14F-4D97-AF65-F5344CB8AC3E}">
        <p14:creationId xmlns:p14="http://schemas.microsoft.com/office/powerpoint/2010/main" val="228578474"/>
      </p:ext>
    </p:extLst>
  </p:cSld>
  <p:clrMapOvr>
    <a:masterClrMapping/>
  </p:clrMapOvr>
</p:sldLayout>
</file>

<file path=ppt/slideLayouts/slideLayout1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270546"/>
      </p:ext>
    </p:extLst>
  </p:cSld>
  <p:clrMapOvr>
    <a:masterClrMapping/>
  </p:clrMapOvr>
  <p:timing>
    <p:tnLst>
      <p:par>
        <p:cTn xmlns:p14="http://schemas.microsoft.com/office/powerpoint/2010/main" id="1" dur="indefinite" restart="never" nodeType="tmRoot"/>
      </p:par>
    </p:tnLst>
  </p:timing>
</p:sldLayout>
</file>

<file path=ppt/slideLayouts/slideLayout1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7766069"/>
      </p:ext>
    </p:extLst>
  </p:cSld>
  <p:clrMapOvr>
    <a:masterClrMapping/>
  </p:clrMapOvr>
</p:sldLayout>
</file>

<file path=ppt/slideLayouts/slideLayout1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3354471"/>
      </p:ext>
    </p:extLst>
  </p:cSld>
  <p:clrMapOvr>
    <a:masterClrMapping/>
  </p:clrMapOvr>
  <p:timing>
    <p:tnLst>
      <p:par>
        <p:cTn xmlns:p14="http://schemas.microsoft.com/office/powerpoint/2010/main" id="1" dur="indefinite" restart="never" nodeType="tmRoot"/>
      </p:par>
    </p:tnLst>
  </p:timing>
</p:sldLayout>
</file>

<file path=ppt/slideLayouts/slideLayout1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260350"/>
            <a:ext cx="2090738" cy="49688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260350"/>
            <a:ext cx="6124575" cy="49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38368054"/>
      </p:ext>
    </p:extLst>
  </p:cSld>
  <p:clrMapOvr>
    <a:masterClrMapping/>
  </p:clrMapOvr>
</p:sldLayout>
</file>

<file path=ppt/slideLayouts/slideLayout133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 descr="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9632" name="Rectangle 16"/>
          <p:cNvSpPr>
            <a:spLocks noGrp="1" noChangeArrowheads="1"/>
          </p:cNvSpPr>
          <p:nvPr>
            <p:ph type="ctrTitle"/>
          </p:nvPr>
        </p:nvSpPr>
        <p:spPr>
          <a:xfrm>
            <a:off x="2628900" y="2857500"/>
            <a:ext cx="6057900" cy="1470025"/>
          </a:xfrm>
        </p:spPr>
        <p:txBody>
          <a:bodyPr/>
          <a:lstStyle>
            <a:lvl1pPr>
              <a:defRPr sz="3200"/>
            </a:lvl1pPr>
          </a:lstStyle>
          <a:p>
            <a:r>
              <a:rPr lang="en-CA"/>
              <a:t>Click to edit Master title style</a:t>
            </a:r>
          </a:p>
        </p:txBody>
      </p:sp>
      <p:sp>
        <p:nvSpPr>
          <p:cNvPr id="239633" name="Rectangle 17"/>
          <p:cNvSpPr>
            <a:spLocks noGrp="1" noChangeArrowheads="1"/>
          </p:cNvSpPr>
          <p:nvPr>
            <p:ph type="subTitle" idx="1"/>
          </p:nvPr>
        </p:nvSpPr>
        <p:spPr>
          <a:xfrm>
            <a:off x="2628900" y="4330700"/>
            <a:ext cx="6057900" cy="1257300"/>
          </a:xfrm>
        </p:spPr>
        <p:txBody>
          <a:bodyPr/>
          <a:lstStyle>
            <a:lvl1pPr marL="0" indent="0">
              <a:lnSpc>
                <a:spcPct val="85000"/>
              </a:lnSpc>
              <a:buFontTx/>
              <a:buNone/>
              <a:defRPr/>
            </a:lvl1pPr>
          </a:lstStyle>
          <a:p>
            <a:r>
              <a:rPr lang="en-CA"/>
              <a:t>Click to edit Master subtitle style</a:t>
            </a:r>
          </a:p>
        </p:txBody>
      </p:sp>
    </p:spTree>
    <p:extLst>
      <p:ext uri="{BB962C8B-B14F-4D97-AF65-F5344CB8AC3E}">
        <p14:creationId xmlns:p14="http://schemas.microsoft.com/office/powerpoint/2010/main" val="18494093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8323132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2924175"/>
            <a:ext cx="9144000" cy="304800"/>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6472189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9428282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0" y="2924175"/>
            <a:ext cx="9144000" cy="304800"/>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2854985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9118801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0" y="2924175"/>
            <a:ext cx="9144000" cy="304800"/>
          </a:xfrm>
          <a:prstGeom prst="rect">
            <a:avLst/>
          </a:prstGeom>
        </p:spPr>
        <p:txBody>
          <a:bodyPr/>
          <a:lstStyle/>
          <a:p>
            <a:r>
              <a:rPr lang="fr-FR" smtClean="0"/>
              <a:t>Modifiez le style du titre</a:t>
            </a:r>
            <a:endParaRPr lang="fr-CA"/>
          </a:p>
        </p:txBody>
      </p:sp>
    </p:spTree>
    <p:extLst>
      <p:ext uri="{BB962C8B-B14F-4D97-AF65-F5344CB8AC3E}">
        <p14:creationId xmlns:p14="http://schemas.microsoft.com/office/powerpoint/2010/main" val="3623309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9078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237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2358626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9940114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0" y="2924175"/>
            <a:ext cx="9144000" cy="304800"/>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40099417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1600200"/>
            <a:ext cx="2286000" cy="4525963"/>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0" y="1600200"/>
            <a:ext cx="6705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2742349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extLst>
      <p:ext uri="{BB962C8B-B14F-4D97-AF65-F5344CB8AC3E}">
        <p14:creationId xmlns:p14="http://schemas.microsoft.com/office/powerpoint/2010/main" val="33812730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336550" y="1136650"/>
            <a:ext cx="8350250" cy="503555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969DC5C-30CD-744C-BB9A-041C43DE33AD}" type="slidenum">
              <a:rPr lang="en-CA"/>
              <a:pPr/>
              <a:t>‹#›</a:t>
            </a:fld>
            <a:endParaRPr lang="en-CA"/>
          </a:p>
        </p:txBody>
      </p:sp>
    </p:spTree>
    <p:extLst>
      <p:ext uri="{BB962C8B-B14F-4D97-AF65-F5344CB8AC3E}">
        <p14:creationId xmlns:p14="http://schemas.microsoft.com/office/powerpoint/2010/main" val="9939569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96F4E69-5F9D-5441-83BB-157B50A11AAA}" type="slidenum">
              <a:rPr lang="en-CA"/>
              <a:pPr/>
              <a:t>‹#›</a:t>
            </a:fld>
            <a:endParaRPr lang="en-CA"/>
          </a:p>
        </p:txBody>
      </p:sp>
    </p:spTree>
    <p:extLst>
      <p:ext uri="{BB962C8B-B14F-4D97-AF65-F5344CB8AC3E}">
        <p14:creationId xmlns:p14="http://schemas.microsoft.com/office/powerpoint/2010/main" val="25537725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151EBD6-960E-7C40-B3C2-943CABE7E0DE}" type="slidenum">
              <a:rPr lang="en-CA"/>
              <a:pPr/>
              <a:t>‹#›</a:t>
            </a:fld>
            <a:endParaRPr lang="en-CA"/>
          </a:p>
        </p:txBody>
      </p:sp>
    </p:spTree>
    <p:extLst>
      <p:ext uri="{BB962C8B-B14F-4D97-AF65-F5344CB8AC3E}">
        <p14:creationId xmlns:p14="http://schemas.microsoft.com/office/powerpoint/2010/main" val="22766421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B5C03B5-80D5-9245-8A23-515BAE48904B}" type="slidenum">
              <a:rPr lang="en-CA"/>
              <a:pPr/>
              <a:t>‹#›</a:t>
            </a:fld>
            <a:endParaRPr lang="en-CA"/>
          </a:p>
        </p:txBody>
      </p:sp>
    </p:spTree>
    <p:extLst>
      <p:ext uri="{BB962C8B-B14F-4D97-AF65-F5344CB8AC3E}">
        <p14:creationId xmlns:p14="http://schemas.microsoft.com/office/powerpoint/2010/main" val="2546348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2747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B9624FE-DCC4-864C-8FF0-36C44F258A52}" type="slidenum">
              <a:rPr lang="en-CA"/>
              <a:pPr/>
              <a:t>‹#›</a:t>
            </a:fld>
            <a:endParaRPr lang="en-CA"/>
          </a:p>
        </p:txBody>
      </p:sp>
    </p:spTree>
    <p:extLst>
      <p:ext uri="{BB962C8B-B14F-4D97-AF65-F5344CB8AC3E}">
        <p14:creationId xmlns:p14="http://schemas.microsoft.com/office/powerpoint/2010/main" val="43097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F2FE5A4-5220-774C-92B1-40C1C7B48A45}" type="slidenum">
              <a:rPr lang="en-CA"/>
              <a:pPr/>
              <a:t>‹#›</a:t>
            </a:fld>
            <a:endParaRPr lang="en-CA"/>
          </a:p>
        </p:txBody>
      </p:sp>
    </p:spTree>
    <p:extLst>
      <p:ext uri="{BB962C8B-B14F-4D97-AF65-F5344CB8AC3E}">
        <p14:creationId xmlns:p14="http://schemas.microsoft.com/office/powerpoint/2010/main" val="21763674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E51840C-4732-8849-B6B8-6763B523029D}" type="slidenum">
              <a:rPr lang="en-CA"/>
              <a:pPr/>
              <a:t>‹#›</a:t>
            </a:fld>
            <a:endParaRPr lang="en-CA"/>
          </a:p>
        </p:txBody>
      </p:sp>
    </p:spTree>
    <p:extLst>
      <p:ext uri="{BB962C8B-B14F-4D97-AF65-F5344CB8AC3E}">
        <p14:creationId xmlns:p14="http://schemas.microsoft.com/office/powerpoint/2010/main" val="22536430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F71A466-0363-A040-A0C8-2B14FDD926E4}" type="slidenum">
              <a:rPr lang="en-CA"/>
              <a:pPr/>
              <a:t>‹#›</a:t>
            </a:fld>
            <a:endParaRPr lang="en-CA"/>
          </a:p>
        </p:txBody>
      </p:sp>
    </p:spTree>
    <p:extLst>
      <p:ext uri="{BB962C8B-B14F-4D97-AF65-F5344CB8AC3E}">
        <p14:creationId xmlns:p14="http://schemas.microsoft.com/office/powerpoint/2010/main" val="2510308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1136650"/>
            <a:ext cx="8350250" cy="5035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30FFEE1-5864-7448-B88F-DD0ED4FD97B8}" type="slidenum">
              <a:rPr lang="en-CA"/>
              <a:pPr/>
              <a:t>‹#›</a:t>
            </a:fld>
            <a:endParaRPr lang="en-CA"/>
          </a:p>
        </p:txBody>
      </p:sp>
    </p:spTree>
    <p:extLst>
      <p:ext uri="{BB962C8B-B14F-4D97-AF65-F5344CB8AC3E}">
        <p14:creationId xmlns:p14="http://schemas.microsoft.com/office/powerpoint/2010/main" val="40912053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365E92A-B5D3-424C-9887-E7C2C123D85F}" type="slidenum">
              <a:rPr lang="en-CA"/>
              <a:pPr/>
              <a:t>‹#›</a:t>
            </a:fld>
            <a:endParaRPr lang="en-CA"/>
          </a:p>
        </p:txBody>
      </p:sp>
    </p:spTree>
    <p:extLst>
      <p:ext uri="{BB962C8B-B14F-4D97-AF65-F5344CB8AC3E}">
        <p14:creationId xmlns:p14="http://schemas.microsoft.com/office/powerpoint/2010/main" val="28153137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8E5E8A0-3DB6-1D4F-B589-59BB332CFEEF}" type="slidenum">
              <a:rPr lang="en-CA"/>
              <a:pPr/>
              <a:t>‹#›</a:t>
            </a:fld>
            <a:endParaRPr lang="en-CA"/>
          </a:p>
        </p:txBody>
      </p:sp>
    </p:spTree>
    <p:extLst>
      <p:ext uri="{BB962C8B-B14F-4D97-AF65-F5344CB8AC3E}">
        <p14:creationId xmlns:p14="http://schemas.microsoft.com/office/powerpoint/2010/main" val="2396488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336550" y="1136650"/>
            <a:ext cx="8350250" cy="503555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52EBC37-B065-DE4A-9333-84D8E4030062}" type="slidenum">
              <a:rPr lang="en-CA"/>
              <a:pPr/>
              <a:t>‹#›</a:t>
            </a:fld>
            <a:endParaRPr lang="en-CA"/>
          </a:p>
        </p:txBody>
      </p:sp>
    </p:spTree>
    <p:extLst>
      <p:ext uri="{BB962C8B-B14F-4D97-AF65-F5344CB8AC3E}">
        <p14:creationId xmlns:p14="http://schemas.microsoft.com/office/powerpoint/2010/main" val="1285729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08E599B-B7DD-E84F-87C7-47109796291C}" type="slidenum">
              <a:rPr lang="en-CA"/>
              <a:pPr/>
              <a:t>‹#›</a:t>
            </a:fld>
            <a:endParaRPr lang="en-CA"/>
          </a:p>
        </p:txBody>
      </p:sp>
    </p:spTree>
    <p:extLst>
      <p:ext uri="{BB962C8B-B14F-4D97-AF65-F5344CB8AC3E}">
        <p14:creationId xmlns:p14="http://schemas.microsoft.com/office/powerpoint/2010/main" val="36348653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7B347BD-8896-9C4B-AD4F-DD6EB7C5C7B6}" type="slidenum">
              <a:rPr lang="en-CA"/>
              <a:pPr/>
              <a:t>‹#›</a:t>
            </a:fld>
            <a:endParaRPr lang="en-CA"/>
          </a:p>
        </p:txBody>
      </p:sp>
    </p:spTree>
    <p:extLst>
      <p:ext uri="{BB962C8B-B14F-4D97-AF65-F5344CB8AC3E}">
        <p14:creationId xmlns:p14="http://schemas.microsoft.com/office/powerpoint/2010/main" val="220418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23132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4211D22-EC97-8E4D-8993-BF80EC4D9778}" type="slidenum">
              <a:rPr lang="en-CA"/>
              <a:pPr/>
              <a:t>‹#›</a:t>
            </a:fld>
            <a:endParaRPr lang="en-CA"/>
          </a:p>
        </p:txBody>
      </p:sp>
    </p:spTree>
    <p:extLst>
      <p:ext uri="{BB962C8B-B14F-4D97-AF65-F5344CB8AC3E}">
        <p14:creationId xmlns:p14="http://schemas.microsoft.com/office/powerpoint/2010/main" val="11989864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20B15BE-1799-E244-AD0D-FAF05B45F512}" type="slidenum">
              <a:rPr lang="en-CA"/>
              <a:pPr/>
              <a:t>‹#›</a:t>
            </a:fld>
            <a:endParaRPr lang="en-CA"/>
          </a:p>
        </p:txBody>
      </p:sp>
    </p:spTree>
    <p:extLst>
      <p:ext uri="{BB962C8B-B14F-4D97-AF65-F5344CB8AC3E}">
        <p14:creationId xmlns:p14="http://schemas.microsoft.com/office/powerpoint/2010/main" val="20107628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BF84577-CB9A-3C42-9593-00D63F84DD81}" type="slidenum">
              <a:rPr lang="en-CA"/>
              <a:pPr/>
              <a:t>‹#›</a:t>
            </a:fld>
            <a:endParaRPr lang="en-CA"/>
          </a:p>
        </p:txBody>
      </p:sp>
    </p:spTree>
    <p:extLst>
      <p:ext uri="{BB962C8B-B14F-4D97-AF65-F5344CB8AC3E}">
        <p14:creationId xmlns:p14="http://schemas.microsoft.com/office/powerpoint/2010/main" val="36975939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B0146FD-EFBB-564C-8DD0-EEDA14EF11BF}" type="slidenum">
              <a:rPr lang="en-CA"/>
              <a:pPr/>
              <a:t>‹#›</a:t>
            </a:fld>
            <a:endParaRPr lang="en-CA"/>
          </a:p>
        </p:txBody>
      </p:sp>
    </p:spTree>
    <p:extLst>
      <p:ext uri="{BB962C8B-B14F-4D97-AF65-F5344CB8AC3E}">
        <p14:creationId xmlns:p14="http://schemas.microsoft.com/office/powerpoint/2010/main" val="15485050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36D07F7-4A5B-7A44-A62A-0AA0D5A4A9A2}" type="slidenum">
              <a:rPr lang="en-CA"/>
              <a:pPr/>
              <a:t>‹#›</a:t>
            </a:fld>
            <a:endParaRPr lang="en-CA"/>
          </a:p>
        </p:txBody>
      </p:sp>
    </p:spTree>
    <p:extLst>
      <p:ext uri="{BB962C8B-B14F-4D97-AF65-F5344CB8AC3E}">
        <p14:creationId xmlns:p14="http://schemas.microsoft.com/office/powerpoint/2010/main" val="3944042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1136650"/>
            <a:ext cx="8350250" cy="5035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26AF67D-9875-D34A-A781-0A21D5923B02}" type="slidenum">
              <a:rPr lang="en-CA"/>
              <a:pPr/>
              <a:t>‹#›</a:t>
            </a:fld>
            <a:endParaRPr lang="en-CA"/>
          </a:p>
        </p:txBody>
      </p:sp>
    </p:spTree>
    <p:extLst>
      <p:ext uri="{BB962C8B-B14F-4D97-AF65-F5344CB8AC3E}">
        <p14:creationId xmlns:p14="http://schemas.microsoft.com/office/powerpoint/2010/main" val="18291230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31C0AE3-5954-3741-841A-562A1FFC9733}" type="slidenum">
              <a:rPr lang="en-CA"/>
              <a:pPr/>
              <a:t>‹#›</a:t>
            </a:fld>
            <a:endParaRPr lang="en-CA"/>
          </a:p>
        </p:txBody>
      </p:sp>
    </p:spTree>
    <p:extLst>
      <p:ext uri="{BB962C8B-B14F-4D97-AF65-F5344CB8AC3E}">
        <p14:creationId xmlns:p14="http://schemas.microsoft.com/office/powerpoint/2010/main" val="34019865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BF39EEC-9D2C-FF47-9326-1E76E6A3D0A4}" type="slidenum">
              <a:rPr lang="en-CA"/>
              <a:pPr/>
              <a:t>‹#›</a:t>
            </a:fld>
            <a:endParaRPr lang="en-CA"/>
          </a:p>
        </p:txBody>
      </p:sp>
    </p:spTree>
    <p:extLst>
      <p:ext uri="{BB962C8B-B14F-4D97-AF65-F5344CB8AC3E}">
        <p14:creationId xmlns:p14="http://schemas.microsoft.com/office/powerpoint/2010/main" val="23602414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359EF3F-AEFF-4C40-B021-3F7889F0EB1F}" type="slidenum">
              <a:rPr lang="en-CA"/>
              <a:pPr/>
              <a:t>‹#›</a:t>
            </a:fld>
            <a:endParaRPr lang="en-CA"/>
          </a:p>
        </p:txBody>
      </p:sp>
    </p:spTree>
    <p:extLst>
      <p:ext uri="{BB962C8B-B14F-4D97-AF65-F5344CB8AC3E}">
        <p14:creationId xmlns:p14="http://schemas.microsoft.com/office/powerpoint/2010/main" val="25948496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C98D1AB-5824-5E4E-89EE-A701DE2CF6A5}" type="slidenum">
              <a:rPr lang="en-CA"/>
              <a:pPr/>
              <a:t>‹#›</a:t>
            </a:fld>
            <a:endParaRPr lang="en-CA"/>
          </a:p>
        </p:txBody>
      </p:sp>
    </p:spTree>
    <p:extLst>
      <p:ext uri="{BB962C8B-B14F-4D97-AF65-F5344CB8AC3E}">
        <p14:creationId xmlns:p14="http://schemas.microsoft.com/office/powerpoint/2010/main" val="3069324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2359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8E1B775-32BD-784D-A21F-7863E80630C7}" type="slidenum">
              <a:rPr lang="en-CA"/>
              <a:pPr/>
              <a:t>‹#›</a:t>
            </a:fld>
            <a:endParaRPr lang="en-CA"/>
          </a:p>
        </p:txBody>
      </p:sp>
    </p:spTree>
    <p:extLst>
      <p:ext uri="{BB962C8B-B14F-4D97-AF65-F5344CB8AC3E}">
        <p14:creationId xmlns:p14="http://schemas.microsoft.com/office/powerpoint/2010/main" val="15137696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50D15E3-1474-294C-8C97-FB0C6A439F13}" type="slidenum">
              <a:rPr lang="en-CA"/>
              <a:pPr/>
              <a:t>‹#›</a:t>
            </a:fld>
            <a:endParaRPr lang="en-CA"/>
          </a:p>
        </p:txBody>
      </p:sp>
    </p:spTree>
    <p:extLst>
      <p:ext uri="{BB962C8B-B14F-4D97-AF65-F5344CB8AC3E}">
        <p14:creationId xmlns:p14="http://schemas.microsoft.com/office/powerpoint/2010/main" val="27116916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125C052-3924-8D4F-B9A6-4C1C0E3BFA81}" type="slidenum">
              <a:rPr lang="en-CA"/>
              <a:pPr/>
              <a:t>‹#›</a:t>
            </a:fld>
            <a:endParaRPr lang="en-CA"/>
          </a:p>
        </p:txBody>
      </p:sp>
    </p:spTree>
    <p:extLst>
      <p:ext uri="{BB962C8B-B14F-4D97-AF65-F5344CB8AC3E}">
        <p14:creationId xmlns:p14="http://schemas.microsoft.com/office/powerpoint/2010/main" val="56733847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B880F6D-BB65-4F49-906A-7A3DC8A0FE25}" type="slidenum">
              <a:rPr lang="en-CA"/>
              <a:pPr/>
              <a:t>‹#›</a:t>
            </a:fld>
            <a:endParaRPr lang="en-CA"/>
          </a:p>
        </p:txBody>
      </p:sp>
    </p:spTree>
    <p:extLst>
      <p:ext uri="{BB962C8B-B14F-4D97-AF65-F5344CB8AC3E}">
        <p14:creationId xmlns:p14="http://schemas.microsoft.com/office/powerpoint/2010/main" val="32152585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93DDBA4-A771-7542-A49A-C1AC70AE688A}" type="slidenum">
              <a:rPr lang="en-CA"/>
              <a:pPr/>
              <a:t>‹#›</a:t>
            </a:fld>
            <a:endParaRPr lang="en-CA"/>
          </a:p>
        </p:txBody>
      </p:sp>
    </p:spTree>
    <p:extLst>
      <p:ext uri="{BB962C8B-B14F-4D97-AF65-F5344CB8AC3E}">
        <p14:creationId xmlns:p14="http://schemas.microsoft.com/office/powerpoint/2010/main" val="15074983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666F6E3-B70A-5246-9F0B-1A6416735FF8}" type="slidenum">
              <a:rPr lang="en-CA"/>
              <a:pPr/>
              <a:t>‹#›</a:t>
            </a:fld>
            <a:endParaRPr lang="en-CA"/>
          </a:p>
        </p:txBody>
      </p:sp>
    </p:spTree>
    <p:extLst>
      <p:ext uri="{BB962C8B-B14F-4D97-AF65-F5344CB8AC3E}">
        <p14:creationId xmlns:p14="http://schemas.microsoft.com/office/powerpoint/2010/main" val="25507587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618E8CB-DBAB-A647-B059-427F7609FCEA}" type="slidenum">
              <a:rPr lang="en-CA"/>
              <a:pPr/>
              <a:t>‹#›</a:t>
            </a:fld>
            <a:endParaRPr lang="en-CA"/>
          </a:p>
        </p:txBody>
      </p:sp>
    </p:spTree>
    <p:extLst>
      <p:ext uri="{BB962C8B-B14F-4D97-AF65-F5344CB8AC3E}">
        <p14:creationId xmlns:p14="http://schemas.microsoft.com/office/powerpoint/2010/main" val="28591143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D53C51C-9FDD-4B48-A209-55C563A6C922}" type="slidenum">
              <a:rPr lang="en-CA"/>
              <a:pPr/>
              <a:t>‹#›</a:t>
            </a:fld>
            <a:endParaRPr lang="en-CA"/>
          </a:p>
        </p:txBody>
      </p:sp>
    </p:spTree>
    <p:extLst>
      <p:ext uri="{BB962C8B-B14F-4D97-AF65-F5344CB8AC3E}">
        <p14:creationId xmlns:p14="http://schemas.microsoft.com/office/powerpoint/2010/main" val="2276556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941351F-AD12-794F-A278-89EDE0C7E3C3}" type="slidenum">
              <a:rPr lang="en-CA"/>
              <a:pPr/>
              <a:t>‹#›</a:t>
            </a:fld>
            <a:endParaRPr lang="en-CA"/>
          </a:p>
        </p:txBody>
      </p:sp>
    </p:spTree>
    <p:extLst>
      <p:ext uri="{BB962C8B-B14F-4D97-AF65-F5344CB8AC3E}">
        <p14:creationId xmlns:p14="http://schemas.microsoft.com/office/powerpoint/2010/main" val="105358209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60B6F6C-25ED-AD48-BE0C-48E5141C2D35}" type="slidenum">
              <a:rPr lang="en-CA"/>
              <a:pPr/>
              <a:t>‹#›</a:t>
            </a:fld>
            <a:endParaRPr lang="en-CA"/>
          </a:p>
        </p:txBody>
      </p:sp>
    </p:spTree>
    <p:extLst>
      <p:ext uri="{BB962C8B-B14F-4D97-AF65-F5344CB8AC3E}">
        <p14:creationId xmlns:p14="http://schemas.microsoft.com/office/powerpoint/2010/main" val="142284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2111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6D0ECD4-F76B-FC4C-9FE8-F6E32FC4024B}" type="slidenum">
              <a:rPr lang="en-CA"/>
              <a:pPr/>
              <a:t>‹#›</a:t>
            </a:fld>
            <a:endParaRPr lang="en-CA"/>
          </a:p>
        </p:txBody>
      </p:sp>
    </p:spTree>
    <p:extLst>
      <p:ext uri="{BB962C8B-B14F-4D97-AF65-F5344CB8AC3E}">
        <p14:creationId xmlns:p14="http://schemas.microsoft.com/office/powerpoint/2010/main" val="5338404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81A29B3-B54A-CA44-8C3F-B09CE65D0A5C}" type="slidenum">
              <a:rPr lang="en-CA"/>
              <a:pPr/>
              <a:t>‹#›</a:t>
            </a:fld>
            <a:endParaRPr lang="en-CA"/>
          </a:p>
        </p:txBody>
      </p:sp>
    </p:spTree>
    <p:extLst>
      <p:ext uri="{BB962C8B-B14F-4D97-AF65-F5344CB8AC3E}">
        <p14:creationId xmlns:p14="http://schemas.microsoft.com/office/powerpoint/2010/main" val="26244804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8"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71453C8-3953-864C-A9F5-542B1FFAF3E0}" type="slidenum">
              <a:rPr lang="en-CA"/>
              <a:pPr/>
              <a:t>‹#›</a:t>
            </a:fld>
            <a:endParaRPr lang="en-CA"/>
          </a:p>
        </p:txBody>
      </p:sp>
    </p:spTree>
    <p:extLst>
      <p:ext uri="{BB962C8B-B14F-4D97-AF65-F5344CB8AC3E}">
        <p14:creationId xmlns:p14="http://schemas.microsoft.com/office/powerpoint/2010/main" val="37958460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4"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40A887D-32DA-FD44-9CB4-3A404CE67F55}" type="slidenum">
              <a:rPr lang="en-CA"/>
              <a:pPr/>
              <a:t>‹#›</a:t>
            </a:fld>
            <a:endParaRPr lang="en-CA"/>
          </a:p>
        </p:txBody>
      </p:sp>
    </p:spTree>
    <p:extLst>
      <p:ext uri="{BB962C8B-B14F-4D97-AF65-F5344CB8AC3E}">
        <p14:creationId xmlns:p14="http://schemas.microsoft.com/office/powerpoint/2010/main" val="326933269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3"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CB4C4AB-944F-7848-9CC1-F1E6A1DA5A33}" type="slidenum">
              <a:rPr lang="en-CA"/>
              <a:pPr/>
              <a:t>‹#›</a:t>
            </a:fld>
            <a:endParaRPr lang="en-CA"/>
          </a:p>
        </p:txBody>
      </p:sp>
    </p:spTree>
    <p:extLst>
      <p:ext uri="{BB962C8B-B14F-4D97-AF65-F5344CB8AC3E}">
        <p14:creationId xmlns:p14="http://schemas.microsoft.com/office/powerpoint/2010/main" val="45911037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CBBE697-02D1-DF44-9D47-91943229F2E5}" type="slidenum">
              <a:rPr lang="en-CA"/>
              <a:pPr/>
              <a:t>‹#›</a:t>
            </a:fld>
            <a:endParaRPr lang="en-CA"/>
          </a:p>
        </p:txBody>
      </p:sp>
    </p:spTree>
    <p:extLst>
      <p:ext uri="{BB962C8B-B14F-4D97-AF65-F5344CB8AC3E}">
        <p14:creationId xmlns:p14="http://schemas.microsoft.com/office/powerpoint/2010/main" val="33410740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6D62068-E962-5E48-9EC5-513CD67880ED}" type="slidenum">
              <a:rPr lang="en-CA"/>
              <a:pPr/>
              <a:t>‹#›</a:t>
            </a:fld>
            <a:endParaRPr lang="en-CA"/>
          </a:p>
        </p:txBody>
      </p:sp>
    </p:spTree>
    <p:extLst>
      <p:ext uri="{BB962C8B-B14F-4D97-AF65-F5344CB8AC3E}">
        <p14:creationId xmlns:p14="http://schemas.microsoft.com/office/powerpoint/2010/main" val="18070818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875481B-B518-774C-BD28-EEC48CB00D8A}" type="slidenum">
              <a:rPr lang="en-CA"/>
              <a:pPr/>
              <a:t>‹#›</a:t>
            </a:fld>
            <a:endParaRPr lang="en-CA"/>
          </a:p>
        </p:txBody>
      </p:sp>
    </p:spTree>
    <p:extLst>
      <p:ext uri="{BB962C8B-B14F-4D97-AF65-F5344CB8AC3E}">
        <p14:creationId xmlns:p14="http://schemas.microsoft.com/office/powerpoint/2010/main" val="21478930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B468B33-4C24-A149-8E3E-AD5271C17353}" type="slidenum">
              <a:rPr lang="en-CA"/>
              <a:pPr/>
              <a:t>‹#›</a:t>
            </a:fld>
            <a:endParaRPr lang="en-CA"/>
          </a:p>
        </p:txBody>
      </p:sp>
    </p:spTree>
    <p:extLst>
      <p:ext uri="{BB962C8B-B14F-4D97-AF65-F5344CB8AC3E}">
        <p14:creationId xmlns:p14="http://schemas.microsoft.com/office/powerpoint/2010/main" val="1965261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35AD70E4-6475-1149-BFB6-A987B8786E07}" type="slidenum">
              <a:rPr lang="en-CA"/>
              <a:pPr/>
              <a:t>‹#›</a:t>
            </a:fld>
            <a:endParaRPr lang="en-CA"/>
          </a:p>
        </p:txBody>
      </p:sp>
    </p:spTree>
    <p:extLst>
      <p:ext uri="{BB962C8B-B14F-4D97-AF65-F5344CB8AC3E}">
        <p14:creationId xmlns:p14="http://schemas.microsoft.com/office/powerpoint/2010/main" val="3476582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95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E58B45F9-AE0B-FB40-9184-18A1FFFB7293}" type="slidenum">
              <a:rPr lang="en-CA"/>
              <a:pPr/>
              <a:t>‹#›</a:t>
            </a:fld>
            <a:endParaRPr lang="en-CA"/>
          </a:p>
        </p:txBody>
      </p:sp>
    </p:spTree>
    <p:extLst>
      <p:ext uri="{BB962C8B-B14F-4D97-AF65-F5344CB8AC3E}">
        <p14:creationId xmlns:p14="http://schemas.microsoft.com/office/powerpoint/2010/main" val="179081030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3C2C2EA4-4DA2-F648-8E99-3A38BD861361}" type="slidenum">
              <a:rPr lang="en-CA"/>
              <a:pPr/>
              <a:t>‹#›</a:t>
            </a:fld>
            <a:endParaRPr lang="en-CA"/>
          </a:p>
        </p:txBody>
      </p:sp>
    </p:spTree>
    <p:extLst>
      <p:ext uri="{BB962C8B-B14F-4D97-AF65-F5344CB8AC3E}">
        <p14:creationId xmlns:p14="http://schemas.microsoft.com/office/powerpoint/2010/main" val="35116414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708FF176-E3AA-C141-9ABF-8DB345C9FBC6}" type="slidenum">
              <a:rPr lang="en-CA"/>
              <a:pPr/>
              <a:t>‹#›</a:t>
            </a:fld>
            <a:endParaRPr lang="en-CA"/>
          </a:p>
        </p:txBody>
      </p:sp>
    </p:spTree>
    <p:extLst>
      <p:ext uri="{BB962C8B-B14F-4D97-AF65-F5344CB8AC3E}">
        <p14:creationId xmlns:p14="http://schemas.microsoft.com/office/powerpoint/2010/main" val="20434659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E5955A1D-5974-0E42-B15F-B329C31FAA35}" type="slidenum">
              <a:rPr lang="en-CA"/>
              <a:pPr/>
              <a:t>‹#›</a:t>
            </a:fld>
            <a:endParaRPr lang="en-CA"/>
          </a:p>
        </p:txBody>
      </p:sp>
    </p:spTree>
    <p:extLst>
      <p:ext uri="{BB962C8B-B14F-4D97-AF65-F5344CB8AC3E}">
        <p14:creationId xmlns:p14="http://schemas.microsoft.com/office/powerpoint/2010/main" val="29686697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5803944F-F031-7F4D-9D15-D8A63945086D}" type="slidenum">
              <a:rPr lang="en-CA"/>
              <a:pPr/>
              <a:t>‹#›</a:t>
            </a:fld>
            <a:endParaRPr lang="en-CA"/>
          </a:p>
        </p:txBody>
      </p:sp>
    </p:spTree>
    <p:extLst>
      <p:ext uri="{BB962C8B-B14F-4D97-AF65-F5344CB8AC3E}">
        <p14:creationId xmlns:p14="http://schemas.microsoft.com/office/powerpoint/2010/main" val="9418022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C5B58818-0748-CE44-BBAD-7583D95D288A}" type="slidenum">
              <a:rPr lang="en-CA"/>
              <a:pPr/>
              <a:t>‹#›</a:t>
            </a:fld>
            <a:endParaRPr lang="en-CA"/>
          </a:p>
        </p:txBody>
      </p:sp>
    </p:spTree>
    <p:extLst>
      <p:ext uri="{BB962C8B-B14F-4D97-AF65-F5344CB8AC3E}">
        <p14:creationId xmlns:p14="http://schemas.microsoft.com/office/powerpoint/2010/main" val="28700118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1F0838CF-F309-0343-A79E-B0ED28C532FB}" type="slidenum">
              <a:rPr lang="en-CA"/>
              <a:pPr/>
              <a:t>‹#›</a:t>
            </a:fld>
            <a:endParaRPr lang="en-CA"/>
          </a:p>
        </p:txBody>
      </p:sp>
    </p:spTree>
    <p:extLst>
      <p:ext uri="{BB962C8B-B14F-4D97-AF65-F5344CB8AC3E}">
        <p14:creationId xmlns:p14="http://schemas.microsoft.com/office/powerpoint/2010/main" val="37353598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78785B56-C09C-9B49-A279-7D314E35EA64}" type="slidenum">
              <a:rPr lang="en-CA"/>
              <a:pPr/>
              <a:t>‹#›</a:t>
            </a:fld>
            <a:endParaRPr lang="en-CA"/>
          </a:p>
        </p:txBody>
      </p:sp>
    </p:spTree>
    <p:extLst>
      <p:ext uri="{BB962C8B-B14F-4D97-AF65-F5344CB8AC3E}">
        <p14:creationId xmlns:p14="http://schemas.microsoft.com/office/powerpoint/2010/main" val="412509271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FF972338-B43A-0041-95B9-992FFAB62350}" type="slidenum">
              <a:rPr lang="en-CA"/>
              <a:pPr/>
              <a:t>‹#›</a:t>
            </a:fld>
            <a:endParaRPr lang="en-CA"/>
          </a:p>
        </p:txBody>
      </p:sp>
    </p:spTree>
    <p:extLst>
      <p:ext uri="{BB962C8B-B14F-4D97-AF65-F5344CB8AC3E}">
        <p14:creationId xmlns:p14="http://schemas.microsoft.com/office/powerpoint/2010/main" val="15283394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FD579429-51B7-3641-8E33-5C543AA8A43B}" type="slidenum">
              <a:rPr lang="en-CA"/>
              <a:pPr/>
              <a:t>‹#›</a:t>
            </a:fld>
            <a:endParaRPr lang="en-CA"/>
          </a:p>
        </p:txBody>
      </p:sp>
    </p:spTree>
    <p:extLst>
      <p:ext uri="{BB962C8B-B14F-4D97-AF65-F5344CB8AC3E}">
        <p14:creationId xmlns:p14="http://schemas.microsoft.com/office/powerpoint/2010/main" val="219375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FC2CF88-1E5F-3B47-8935-837070D99E0C}" type="slidenum">
              <a:rPr lang="en-CA"/>
              <a:pPr/>
              <a:t>‹#›</a:t>
            </a:fld>
            <a:endParaRPr lang="en-CA"/>
          </a:p>
        </p:txBody>
      </p:sp>
    </p:spTree>
    <p:extLst>
      <p:ext uri="{BB962C8B-B14F-4D97-AF65-F5344CB8AC3E}">
        <p14:creationId xmlns:p14="http://schemas.microsoft.com/office/powerpoint/2010/main" val="1049214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70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B1512E82-096D-1348-AF42-0812FAFD3C1D}" type="slidenum">
              <a:rPr lang="en-CA"/>
              <a:pPr/>
              <a:t>‹#›</a:t>
            </a:fld>
            <a:endParaRPr lang="en-CA"/>
          </a:p>
        </p:txBody>
      </p:sp>
    </p:spTree>
    <p:extLst>
      <p:ext uri="{BB962C8B-B14F-4D97-AF65-F5344CB8AC3E}">
        <p14:creationId xmlns:p14="http://schemas.microsoft.com/office/powerpoint/2010/main" val="27595045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F985E9D9-DA4D-854A-91AB-A3AAE343D6D4}" type="slidenum">
              <a:rPr lang="en-CA"/>
              <a:pPr/>
              <a:t>‹#›</a:t>
            </a:fld>
            <a:endParaRPr lang="en-CA"/>
          </a:p>
        </p:txBody>
      </p:sp>
    </p:spTree>
    <p:extLst>
      <p:ext uri="{BB962C8B-B14F-4D97-AF65-F5344CB8AC3E}">
        <p14:creationId xmlns:p14="http://schemas.microsoft.com/office/powerpoint/2010/main" val="14607085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A5C24D2C-A133-6444-BA03-60CBB000F3C5}" type="slidenum">
              <a:rPr lang="en-CA"/>
              <a:pPr/>
              <a:t>‹#›</a:t>
            </a:fld>
            <a:endParaRPr lang="en-CA"/>
          </a:p>
        </p:txBody>
      </p:sp>
    </p:spTree>
    <p:extLst>
      <p:ext uri="{BB962C8B-B14F-4D97-AF65-F5344CB8AC3E}">
        <p14:creationId xmlns:p14="http://schemas.microsoft.com/office/powerpoint/2010/main" val="16347412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46533FED-998D-4E4D-B4A8-77900D3A0433}" type="slidenum">
              <a:rPr lang="en-CA"/>
              <a:pPr/>
              <a:t>‹#›</a:t>
            </a:fld>
            <a:endParaRPr lang="en-CA"/>
          </a:p>
        </p:txBody>
      </p:sp>
    </p:spTree>
    <p:extLst>
      <p:ext uri="{BB962C8B-B14F-4D97-AF65-F5344CB8AC3E}">
        <p14:creationId xmlns:p14="http://schemas.microsoft.com/office/powerpoint/2010/main" val="18092450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D66207F0-DE35-6D48-9577-FDB47B87F1B2}" type="slidenum">
              <a:rPr lang="en-CA"/>
              <a:pPr/>
              <a:t>‹#›</a:t>
            </a:fld>
            <a:endParaRPr lang="en-CA"/>
          </a:p>
        </p:txBody>
      </p:sp>
    </p:spTree>
    <p:extLst>
      <p:ext uri="{BB962C8B-B14F-4D97-AF65-F5344CB8AC3E}">
        <p14:creationId xmlns:p14="http://schemas.microsoft.com/office/powerpoint/2010/main" val="11448727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A1A94367-B450-D64F-B32F-7683439D2912}" type="slidenum">
              <a:rPr lang="en-CA"/>
              <a:pPr/>
              <a:t>‹#›</a:t>
            </a:fld>
            <a:endParaRPr lang="en-CA"/>
          </a:p>
        </p:txBody>
      </p:sp>
    </p:spTree>
    <p:extLst>
      <p:ext uri="{BB962C8B-B14F-4D97-AF65-F5344CB8AC3E}">
        <p14:creationId xmlns:p14="http://schemas.microsoft.com/office/powerpoint/2010/main" val="30798452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49EB3980-BE60-554A-8174-737D615E56A7}" type="slidenum">
              <a:rPr lang="en-CA"/>
              <a:pPr/>
              <a:t>‹#›</a:t>
            </a:fld>
            <a:endParaRPr lang="en-CA"/>
          </a:p>
        </p:txBody>
      </p:sp>
    </p:spTree>
    <p:extLst>
      <p:ext uri="{BB962C8B-B14F-4D97-AF65-F5344CB8AC3E}">
        <p14:creationId xmlns:p14="http://schemas.microsoft.com/office/powerpoint/2010/main" val="20194020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DD9F2879-C7CC-B844-AAD9-3B2B74736EBD}" type="slidenum">
              <a:rPr lang="en-CA"/>
              <a:pPr/>
              <a:t>‹#›</a:t>
            </a:fld>
            <a:endParaRPr lang="en-CA"/>
          </a:p>
        </p:txBody>
      </p:sp>
    </p:spTree>
    <p:extLst>
      <p:ext uri="{BB962C8B-B14F-4D97-AF65-F5344CB8AC3E}">
        <p14:creationId xmlns:p14="http://schemas.microsoft.com/office/powerpoint/2010/main" val="2806263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B69CFE46-D766-BB4E-AF0D-22423A0B0AF1}" type="slidenum">
              <a:rPr lang="en-CA"/>
              <a:pPr/>
              <a:t>‹#›</a:t>
            </a:fld>
            <a:endParaRPr lang="en-CA"/>
          </a:p>
        </p:txBody>
      </p:sp>
    </p:spTree>
    <p:extLst>
      <p:ext uri="{BB962C8B-B14F-4D97-AF65-F5344CB8AC3E}">
        <p14:creationId xmlns:p14="http://schemas.microsoft.com/office/powerpoint/2010/main" val="221955726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BBC951FC-56BE-174F-8215-AD095A2F6C4E}" type="slidenum">
              <a:rPr lang="en-CA"/>
              <a:pPr/>
              <a:t>‹#›</a:t>
            </a:fld>
            <a:endParaRPr lang="en-CA"/>
          </a:p>
        </p:txBody>
      </p:sp>
    </p:spTree>
    <p:extLst>
      <p:ext uri="{BB962C8B-B14F-4D97-AF65-F5344CB8AC3E}">
        <p14:creationId xmlns:p14="http://schemas.microsoft.com/office/powerpoint/2010/main" val="42602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55002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AFE2C56F-AA79-884C-9C3B-7AD97A04AD7C}" type="slidenum">
              <a:rPr lang="en-CA"/>
              <a:pPr/>
              <a:t>‹#›</a:t>
            </a:fld>
            <a:endParaRPr lang="en-CA"/>
          </a:p>
        </p:txBody>
      </p:sp>
    </p:spTree>
    <p:extLst>
      <p:ext uri="{BB962C8B-B14F-4D97-AF65-F5344CB8AC3E}">
        <p14:creationId xmlns:p14="http://schemas.microsoft.com/office/powerpoint/2010/main" val="284931020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Slide Number Placeholder 4"/>
          <p:cNvSpPr>
            <a:spLocks noGrp="1"/>
          </p:cNvSpPr>
          <p:nvPr>
            <p:ph type="sldNum" sz="quarter" idx="10"/>
          </p:nvPr>
        </p:nvSpPr>
        <p:spPr/>
        <p:txBody>
          <a:bodyPr/>
          <a:lstStyle>
            <a:lvl1pPr>
              <a:defRPr/>
            </a:lvl1pPr>
          </a:lstStyle>
          <a:p>
            <a:fld id="{F18350EF-4AB6-3546-A03E-0318A89940ED}" type="slidenum">
              <a:rPr lang="en-US"/>
              <a:pPr/>
              <a:t>‹#›</a:t>
            </a:fld>
            <a:endParaRPr lang="en-US"/>
          </a:p>
        </p:txBody>
      </p:sp>
    </p:spTree>
    <p:extLst>
      <p:ext uri="{BB962C8B-B14F-4D97-AF65-F5344CB8AC3E}">
        <p14:creationId xmlns:p14="http://schemas.microsoft.com/office/powerpoint/2010/main" val="34094839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97481441-ED60-2B42-B26F-390221562C19}" type="slidenum">
              <a:rPr lang="en-US"/>
              <a:pPr/>
              <a:t>‹#›</a:t>
            </a:fld>
            <a:endParaRPr lang="en-US"/>
          </a:p>
        </p:txBody>
      </p:sp>
    </p:spTree>
    <p:extLst>
      <p:ext uri="{BB962C8B-B14F-4D97-AF65-F5344CB8AC3E}">
        <p14:creationId xmlns:p14="http://schemas.microsoft.com/office/powerpoint/2010/main" val="129434353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Slide Number Placeholder 4"/>
          <p:cNvSpPr>
            <a:spLocks noGrp="1"/>
          </p:cNvSpPr>
          <p:nvPr>
            <p:ph type="sldNum" sz="quarter" idx="10"/>
          </p:nvPr>
        </p:nvSpPr>
        <p:spPr/>
        <p:txBody>
          <a:bodyPr/>
          <a:lstStyle>
            <a:lvl1pPr>
              <a:defRPr/>
            </a:lvl1pPr>
          </a:lstStyle>
          <a:p>
            <a:fld id="{FFAD49D1-ABC8-D24A-9757-2CCB8B43910E}" type="slidenum">
              <a:rPr lang="en-US"/>
              <a:pPr/>
              <a:t>‹#›</a:t>
            </a:fld>
            <a:endParaRPr lang="en-US"/>
          </a:p>
        </p:txBody>
      </p:sp>
    </p:spTree>
    <p:extLst>
      <p:ext uri="{BB962C8B-B14F-4D97-AF65-F5344CB8AC3E}">
        <p14:creationId xmlns:p14="http://schemas.microsoft.com/office/powerpoint/2010/main" val="20349445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1047750" y="1546225"/>
            <a:ext cx="3773488"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73638" y="1546225"/>
            <a:ext cx="3775075"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Slide Number Placeholder 4"/>
          <p:cNvSpPr>
            <a:spLocks noGrp="1"/>
          </p:cNvSpPr>
          <p:nvPr>
            <p:ph type="sldNum" sz="quarter" idx="10"/>
          </p:nvPr>
        </p:nvSpPr>
        <p:spPr/>
        <p:txBody>
          <a:bodyPr/>
          <a:lstStyle>
            <a:lvl1pPr>
              <a:defRPr/>
            </a:lvl1pPr>
          </a:lstStyle>
          <a:p>
            <a:fld id="{4A2DCE3E-0E6A-5A44-A78E-F565FE673FEB}" type="slidenum">
              <a:rPr lang="en-US"/>
              <a:pPr/>
              <a:t>‹#›</a:t>
            </a:fld>
            <a:endParaRPr lang="en-US"/>
          </a:p>
        </p:txBody>
      </p:sp>
    </p:spTree>
    <p:extLst>
      <p:ext uri="{BB962C8B-B14F-4D97-AF65-F5344CB8AC3E}">
        <p14:creationId xmlns:p14="http://schemas.microsoft.com/office/powerpoint/2010/main" val="107082026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Slide Number Placeholder 4"/>
          <p:cNvSpPr>
            <a:spLocks noGrp="1"/>
          </p:cNvSpPr>
          <p:nvPr>
            <p:ph type="sldNum" sz="quarter" idx="10"/>
          </p:nvPr>
        </p:nvSpPr>
        <p:spPr/>
        <p:txBody>
          <a:bodyPr/>
          <a:lstStyle>
            <a:lvl1pPr>
              <a:defRPr/>
            </a:lvl1pPr>
          </a:lstStyle>
          <a:p>
            <a:fld id="{9877836E-41CF-5B4D-AEF3-022AE6071C4D}" type="slidenum">
              <a:rPr lang="en-US"/>
              <a:pPr/>
              <a:t>‹#›</a:t>
            </a:fld>
            <a:endParaRPr lang="en-US"/>
          </a:p>
        </p:txBody>
      </p:sp>
    </p:spTree>
    <p:extLst>
      <p:ext uri="{BB962C8B-B14F-4D97-AF65-F5344CB8AC3E}">
        <p14:creationId xmlns:p14="http://schemas.microsoft.com/office/powerpoint/2010/main" val="227865046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Slide Number Placeholder 4"/>
          <p:cNvSpPr>
            <a:spLocks noGrp="1"/>
          </p:cNvSpPr>
          <p:nvPr>
            <p:ph type="sldNum" sz="quarter" idx="10"/>
          </p:nvPr>
        </p:nvSpPr>
        <p:spPr/>
        <p:txBody>
          <a:bodyPr/>
          <a:lstStyle>
            <a:lvl1pPr>
              <a:defRPr/>
            </a:lvl1pPr>
          </a:lstStyle>
          <a:p>
            <a:fld id="{31CBED94-FE38-8C44-ADA8-DA83FEEE6D18}" type="slidenum">
              <a:rPr lang="en-US"/>
              <a:pPr/>
              <a:t>‹#›</a:t>
            </a:fld>
            <a:endParaRPr lang="en-US"/>
          </a:p>
        </p:txBody>
      </p:sp>
    </p:spTree>
    <p:extLst>
      <p:ext uri="{BB962C8B-B14F-4D97-AF65-F5344CB8AC3E}">
        <p14:creationId xmlns:p14="http://schemas.microsoft.com/office/powerpoint/2010/main" val="17506701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a:lvl1pPr>
          </a:lstStyle>
          <a:p>
            <a:fld id="{AC0BD188-CFD7-BC43-B37C-8ABE90C8D4DC}" type="slidenum">
              <a:rPr lang="en-US"/>
              <a:pPr/>
              <a:t>‹#›</a:t>
            </a:fld>
            <a:endParaRPr lang="en-US"/>
          </a:p>
        </p:txBody>
      </p:sp>
    </p:spTree>
    <p:extLst>
      <p:ext uri="{BB962C8B-B14F-4D97-AF65-F5344CB8AC3E}">
        <p14:creationId xmlns:p14="http://schemas.microsoft.com/office/powerpoint/2010/main" val="9695705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Slide Number Placeholder 4"/>
          <p:cNvSpPr>
            <a:spLocks noGrp="1"/>
          </p:cNvSpPr>
          <p:nvPr>
            <p:ph type="sldNum" sz="quarter" idx="10"/>
          </p:nvPr>
        </p:nvSpPr>
        <p:spPr/>
        <p:txBody>
          <a:bodyPr/>
          <a:lstStyle>
            <a:lvl1pPr>
              <a:defRPr/>
            </a:lvl1pPr>
          </a:lstStyle>
          <a:p>
            <a:fld id="{05324CC5-445E-A24B-AED3-CA1FB47C3BB8}" type="slidenum">
              <a:rPr lang="en-US"/>
              <a:pPr/>
              <a:t>‹#›</a:t>
            </a:fld>
            <a:endParaRPr lang="en-US"/>
          </a:p>
        </p:txBody>
      </p:sp>
    </p:spTree>
    <p:extLst>
      <p:ext uri="{BB962C8B-B14F-4D97-AF65-F5344CB8AC3E}">
        <p14:creationId xmlns:p14="http://schemas.microsoft.com/office/powerpoint/2010/main" val="2522019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Slide Number Placeholder 4"/>
          <p:cNvSpPr>
            <a:spLocks noGrp="1"/>
          </p:cNvSpPr>
          <p:nvPr>
            <p:ph type="sldNum" sz="quarter" idx="10"/>
          </p:nvPr>
        </p:nvSpPr>
        <p:spPr/>
        <p:txBody>
          <a:bodyPr/>
          <a:lstStyle>
            <a:lvl1pPr>
              <a:defRPr/>
            </a:lvl1pPr>
          </a:lstStyle>
          <a:p>
            <a:fld id="{ED65F434-DD0A-FF48-8E9B-676D498A0E2A}" type="slidenum">
              <a:rPr lang="en-US"/>
              <a:pPr/>
              <a:t>‹#›</a:t>
            </a:fld>
            <a:endParaRPr lang="en-US"/>
          </a:p>
        </p:txBody>
      </p:sp>
    </p:spTree>
    <p:extLst>
      <p:ext uri="{BB962C8B-B14F-4D97-AF65-F5344CB8AC3E}">
        <p14:creationId xmlns:p14="http://schemas.microsoft.com/office/powerpoint/2010/main" val="105914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0329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E22C1156-8EF3-2043-8215-EB74C00B66A3}" type="slidenum">
              <a:rPr lang="en-US"/>
              <a:pPr/>
              <a:t>‹#›</a:t>
            </a:fld>
            <a:endParaRPr lang="en-US"/>
          </a:p>
        </p:txBody>
      </p:sp>
    </p:spTree>
    <p:extLst>
      <p:ext uri="{BB962C8B-B14F-4D97-AF65-F5344CB8AC3E}">
        <p14:creationId xmlns:p14="http://schemas.microsoft.com/office/powerpoint/2010/main" val="12969891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496887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81000" y="260350"/>
            <a:ext cx="6124575" cy="49688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9DF93D9F-31A4-564C-BFC4-5F43A94809E8}" type="slidenum">
              <a:rPr lang="en-US"/>
              <a:pPr/>
              <a:t>‹#›</a:t>
            </a:fld>
            <a:endParaRPr lang="en-US"/>
          </a:p>
        </p:txBody>
      </p:sp>
    </p:spTree>
    <p:extLst>
      <p:ext uri="{BB962C8B-B14F-4D97-AF65-F5344CB8AC3E}">
        <p14:creationId xmlns:p14="http://schemas.microsoft.com/office/powerpoint/2010/main" val="123010878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Slide Number Placeholder 4"/>
          <p:cNvSpPr>
            <a:spLocks noGrp="1"/>
          </p:cNvSpPr>
          <p:nvPr>
            <p:ph type="sldNum" sz="quarter" idx="10"/>
          </p:nvPr>
        </p:nvSpPr>
        <p:spPr/>
        <p:txBody>
          <a:bodyPr/>
          <a:lstStyle>
            <a:lvl1pPr>
              <a:defRPr/>
            </a:lvl1pPr>
          </a:lstStyle>
          <a:p>
            <a:fld id="{4D600DC1-F49C-6B4C-89F6-6C3E2AE3C252}" type="slidenum">
              <a:rPr lang="en-US"/>
              <a:pPr/>
              <a:t>‹#›</a:t>
            </a:fld>
            <a:endParaRPr lang="en-US"/>
          </a:p>
        </p:txBody>
      </p:sp>
    </p:spTree>
    <p:extLst>
      <p:ext uri="{BB962C8B-B14F-4D97-AF65-F5344CB8AC3E}">
        <p14:creationId xmlns:p14="http://schemas.microsoft.com/office/powerpoint/2010/main" val="107052816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55297A25-9DA7-6242-9D76-8ECA208CCF69}" type="slidenum">
              <a:rPr lang="en-US"/>
              <a:pPr/>
              <a:t>‹#›</a:t>
            </a:fld>
            <a:endParaRPr lang="en-US"/>
          </a:p>
        </p:txBody>
      </p:sp>
    </p:spTree>
    <p:extLst>
      <p:ext uri="{BB962C8B-B14F-4D97-AF65-F5344CB8AC3E}">
        <p14:creationId xmlns:p14="http://schemas.microsoft.com/office/powerpoint/2010/main" val="1350264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Slide Number Placeholder 4"/>
          <p:cNvSpPr>
            <a:spLocks noGrp="1"/>
          </p:cNvSpPr>
          <p:nvPr>
            <p:ph type="sldNum" sz="quarter" idx="10"/>
          </p:nvPr>
        </p:nvSpPr>
        <p:spPr/>
        <p:txBody>
          <a:bodyPr/>
          <a:lstStyle>
            <a:lvl1pPr>
              <a:defRPr/>
            </a:lvl1pPr>
          </a:lstStyle>
          <a:p>
            <a:fld id="{55CFD985-04BF-C849-B74E-C13E556D09E8}" type="slidenum">
              <a:rPr lang="en-US"/>
              <a:pPr/>
              <a:t>‹#›</a:t>
            </a:fld>
            <a:endParaRPr lang="en-US"/>
          </a:p>
        </p:txBody>
      </p:sp>
    </p:spTree>
    <p:extLst>
      <p:ext uri="{BB962C8B-B14F-4D97-AF65-F5344CB8AC3E}">
        <p14:creationId xmlns:p14="http://schemas.microsoft.com/office/powerpoint/2010/main" val="13552121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1047750" y="1546225"/>
            <a:ext cx="3773488"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73638" y="1546225"/>
            <a:ext cx="3775075"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Slide Number Placeholder 4"/>
          <p:cNvSpPr>
            <a:spLocks noGrp="1"/>
          </p:cNvSpPr>
          <p:nvPr>
            <p:ph type="sldNum" sz="quarter" idx="10"/>
          </p:nvPr>
        </p:nvSpPr>
        <p:spPr/>
        <p:txBody>
          <a:bodyPr/>
          <a:lstStyle>
            <a:lvl1pPr>
              <a:defRPr/>
            </a:lvl1pPr>
          </a:lstStyle>
          <a:p>
            <a:fld id="{9DF67C80-9F7F-5C47-B00F-41E585651A9D}" type="slidenum">
              <a:rPr lang="en-US"/>
              <a:pPr/>
              <a:t>‹#›</a:t>
            </a:fld>
            <a:endParaRPr lang="en-US"/>
          </a:p>
        </p:txBody>
      </p:sp>
    </p:spTree>
    <p:extLst>
      <p:ext uri="{BB962C8B-B14F-4D97-AF65-F5344CB8AC3E}">
        <p14:creationId xmlns:p14="http://schemas.microsoft.com/office/powerpoint/2010/main" val="34891433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Slide Number Placeholder 4"/>
          <p:cNvSpPr>
            <a:spLocks noGrp="1"/>
          </p:cNvSpPr>
          <p:nvPr>
            <p:ph type="sldNum" sz="quarter" idx="10"/>
          </p:nvPr>
        </p:nvSpPr>
        <p:spPr/>
        <p:txBody>
          <a:bodyPr/>
          <a:lstStyle>
            <a:lvl1pPr>
              <a:defRPr/>
            </a:lvl1pPr>
          </a:lstStyle>
          <a:p>
            <a:fld id="{A57C71FD-0ECE-A34F-86EC-B80EFF047361}" type="slidenum">
              <a:rPr lang="en-US"/>
              <a:pPr/>
              <a:t>‹#›</a:t>
            </a:fld>
            <a:endParaRPr lang="en-US"/>
          </a:p>
        </p:txBody>
      </p:sp>
    </p:spTree>
    <p:extLst>
      <p:ext uri="{BB962C8B-B14F-4D97-AF65-F5344CB8AC3E}">
        <p14:creationId xmlns:p14="http://schemas.microsoft.com/office/powerpoint/2010/main" val="16239546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Slide Number Placeholder 4"/>
          <p:cNvSpPr>
            <a:spLocks noGrp="1"/>
          </p:cNvSpPr>
          <p:nvPr>
            <p:ph type="sldNum" sz="quarter" idx="10"/>
          </p:nvPr>
        </p:nvSpPr>
        <p:spPr/>
        <p:txBody>
          <a:bodyPr/>
          <a:lstStyle>
            <a:lvl1pPr>
              <a:defRPr/>
            </a:lvl1pPr>
          </a:lstStyle>
          <a:p>
            <a:fld id="{897A41C8-9776-384B-BE33-81171A7025B3}" type="slidenum">
              <a:rPr lang="en-US"/>
              <a:pPr/>
              <a:t>‹#›</a:t>
            </a:fld>
            <a:endParaRPr lang="en-US"/>
          </a:p>
        </p:txBody>
      </p:sp>
    </p:spTree>
    <p:extLst>
      <p:ext uri="{BB962C8B-B14F-4D97-AF65-F5344CB8AC3E}">
        <p14:creationId xmlns:p14="http://schemas.microsoft.com/office/powerpoint/2010/main" val="94116846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a:lvl1pPr>
          </a:lstStyle>
          <a:p>
            <a:fld id="{49C1AC03-EEA3-CB4A-9796-ACF45BCAB515}" type="slidenum">
              <a:rPr lang="en-US"/>
              <a:pPr/>
              <a:t>‹#›</a:t>
            </a:fld>
            <a:endParaRPr lang="en-US"/>
          </a:p>
        </p:txBody>
      </p:sp>
    </p:spTree>
    <p:extLst>
      <p:ext uri="{BB962C8B-B14F-4D97-AF65-F5344CB8AC3E}">
        <p14:creationId xmlns:p14="http://schemas.microsoft.com/office/powerpoint/2010/main" val="24076962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Slide Number Placeholder 4"/>
          <p:cNvSpPr>
            <a:spLocks noGrp="1"/>
          </p:cNvSpPr>
          <p:nvPr>
            <p:ph type="sldNum" sz="quarter" idx="10"/>
          </p:nvPr>
        </p:nvSpPr>
        <p:spPr/>
        <p:txBody>
          <a:bodyPr/>
          <a:lstStyle>
            <a:lvl1pPr>
              <a:defRPr/>
            </a:lvl1pPr>
          </a:lstStyle>
          <a:p>
            <a:fld id="{917C6DFA-BE29-FA4D-A00B-454F4B127787}" type="slidenum">
              <a:rPr lang="en-US"/>
              <a:pPr/>
              <a:t>‹#›</a:t>
            </a:fld>
            <a:endParaRPr lang="en-US"/>
          </a:p>
        </p:txBody>
      </p:sp>
    </p:spTree>
    <p:extLst>
      <p:ext uri="{BB962C8B-B14F-4D97-AF65-F5344CB8AC3E}">
        <p14:creationId xmlns:p14="http://schemas.microsoft.com/office/powerpoint/2010/main" val="3158383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1713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Slide Number Placeholder 4"/>
          <p:cNvSpPr>
            <a:spLocks noGrp="1"/>
          </p:cNvSpPr>
          <p:nvPr>
            <p:ph type="sldNum" sz="quarter" idx="10"/>
          </p:nvPr>
        </p:nvSpPr>
        <p:spPr/>
        <p:txBody>
          <a:bodyPr/>
          <a:lstStyle>
            <a:lvl1pPr>
              <a:defRPr/>
            </a:lvl1pPr>
          </a:lstStyle>
          <a:p>
            <a:fld id="{9116E304-BF4A-EA49-9AAB-BD762D4B4E1F}" type="slidenum">
              <a:rPr lang="en-US"/>
              <a:pPr/>
              <a:t>‹#›</a:t>
            </a:fld>
            <a:endParaRPr lang="en-US"/>
          </a:p>
        </p:txBody>
      </p:sp>
    </p:spTree>
    <p:extLst>
      <p:ext uri="{BB962C8B-B14F-4D97-AF65-F5344CB8AC3E}">
        <p14:creationId xmlns:p14="http://schemas.microsoft.com/office/powerpoint/2010/main" val="81545006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FEA84053-5661-2349-B33D-632273831E82}" type="slidenum">
              <a:rPr lang="en-US"/>
              <a:pPr/>
              <a:t>‹#›</a:t>
            </a:fld>
            <a:endParaRPr lang="en-US"/>
          </a:p>
        </p:txBody>
      </p:sp>
    </p:spTree>
    <p:extLst>
      <p:ext uri="{BB962C8B-B14F-4D97-AF65-F5344CB8AC3E}">
        <p14:creationId xmlns:p14="http://schemas.microsoft.com/office/powerpoint/2010/main" val="181126196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496887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81000" y="260350"/>
            <a:ext cx="6124575" cy="49688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Slide Number Placeholder 4"/>
          <p:cNvSpPr>
            <a:spLocks noGrp="1"/>
          </p:cNvSpPr>
          <p:nvPr>
            <p:ph type="sldNum" sz="quarter" idx="10"/>
          </p:nvPr>
        </p:nvSpPr>
        <p:spPr/>
        <p:txBody>
          <a:bodyPr/>
          <a:lstStyle>
            <a:lvl1pPr>
              <a:defRPr/>
            </a:lvl1pPr>
          </a:lstStyle>
          <a:p>
            <a:fld id="{CE323026-D51E-1B49-991E-78E32EE1DF9B}" type="slidenum">
              <a:rPr lang="en-US"/>
              <a:pPr/>
              <a:t>‹#›</a:t>
            </a:fld>
            <a:endParaRPr lang="en-US"/>
          </a:p>
        </p:txBody>
      </p:sp>
    </p:spTree>
    <p:extLst>
      <p:ext uri="{BB962C8B-B14F-4D97-AF65-F5344CB8AC3E}">
        <p14:creationId xmlns:p14="http://schemas.microsoft.com/office/powerpoint/2010/main" val="5049684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9414C25D-AD19-0347-A337-E8A8A51FBC8A}" type="slidenum">
              <a:rPr lang="en-CA"/>
              <a:pPr/>
              <a:t>‹#›</a:t>
            </a:fld>
            <a:endParaRPr lang="en-CA"/>
          </a:p>
        </p:txBody>
      </p:sp>
    </p:spTree>
    <p:extLst>
      <p:ext uri="{BB962C8B-B14F-4D97-AF65-F5344CB8AC3E}">
        <p14:creationId xmlns:p14="http://schemas.microsoft.com/office/powerpoint/2010/main" val="26272573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D942BE3A-F5FB-244F-B3C9-BEAE5CDBC8B8}" type="slidenum">
              <a:rPr lang="en-CA"/>
              <a:pPr/>
              <a:t>‹#›</a:t>
            </a:fld>
            <a:endParaRPr lang="en-CA"/>
          </a:p>
        </p:txBody>
      </p:sp>
    </p:spTree>
    <p:extLst>
      <p:ext uri="{BB962C8B-B14F-4D97-AF65-F5344CB8AC3E}">
        <p14:creationId xmlns:p14="http://schemas.microsoft.com/office/powerpoint/2010/main" val="424216141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34C029BF-D6CE-6F4E-A84F-1AB00B6C60F8}" type="slidenum">
              <a:rPr lang="en-CA"/>
              <a:pPr/>
              <a:t>‹#›</a:t>
            </a:fld>
            <a:endParaRPr lang="en-CA"/>
          </a:p>
        </p:txBody>
      </p:sp>
    </p:spTree>
    <p:extLst>
      <p:ext uri="{BB962C8B-B14F-4D97-AF65-F5344CB8AC3E}">
        <p14:creationId xmlns:p14="http://schemas.microsoft.com/office/powerpoint/2010/main" val="81011839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4AB3A3AC-2E51-3346-ABDB-1776392F5168}" type="slidenum">
              <a:rPr lang="en-CA"/>
              <a:pPr/>
              <a:t>‹#›</a:t>
            </a:fld>
            <a:endParaRPr lang="en-CA"/>
          </a:p>
        </p:txBody>
      </p:sp>
    </p:spTree>
    <p:extLst>
      <p:ext uri="{BB962C8B-B14F-4D97-AF65-F5344CB8AC3E}">
        <p14:creationId xmlns:p14="http://schemas.microsoft.com/office/powerpoint/2010/main" val="39257022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9680BA1C-4BDA-C045-A7BC-F7C1EF5A66AA}" type="slidenum">
              <a:rPr lang="en-CA"/>
              <a:pPr/>
              <a:t>‹#›</a:t>
            </a:fld>
            <a:endParaRPr lang="en-CA"/>
          </a:p>
        </p:txBody>
      </p:sp>
    </p:spTree>
    <p:extLst>
      <p:ext uri="{BB962C8B-B14F-4D97-AF65-F5344CB8AC3E}">
        <p14:creationId xmlns:p14="http://schemas.microsoft.com/office/powerpoint/2010/main" val="148442542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092154B8-E0CA-5148-A8D4-92A1B28663DB}" type="slidenum">
              <a:rPr lang="en-CA"/>
              <a:pPr/>
              <a:t>‹#›</a:t>
            </a:fld>
            <a:endParaRPr lang="en-CA"/>
          </a:p>
        </p:txBody>
      </p:sp>
    </p:spTree>
    <p:extLst>
      <p:ext uri="{BB962C8B-B14F-4D97-AF65-F5344CB8AC3E}">
        <p14:creationId xmlns:p14="http://schemas.microsoft.com/office/powerpoint/2010/main" val="8118347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61D8143C-C4FA-6D47-B858-A33D07BAE6FE}" type="slidenum">
              <a:rPr lang="en-CA"/>
              <a:pPr/>
              <a:t>‹#›</a:t>
            </a:fld>
            <a:endParaRPr lang="en-CA"/>
          </a:p>
        </p:txBody>
      </p:sp>
    </p:spTree>
    <p:extLst>
      <p:ext uri="{BB962C8B-B14F-4D97-AF65-F5344CB8AC3E}">
        <p14:creationId xmlns:p14="http://schemas.microsoft.com/office/powerpoint/2010/main" val="2542004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15603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36A2AEC5-3E71-4547-9825-E6702E156E23}" type="slidenum">
              <a:rPr lang="en-CA"/>
              <a:pPr/>
              <a:t>‹#›</a:t>
            </a:fld>
            <a:endParaRPr lang="en-CA"/>
          </a:p>
        </p:txBody>
      </p:sp>
    </p:spTree>
    <p:extLst>
      <p:ext uri="{BB962C8B-B14F-4D97-AF65-F5344CB8AC3E}">
        <p14:creationId xmlns:p14="http://schemas.microsoft.com/office/powerpoint/2010/main" val="400152875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7F10EF4D-24DC-C84B-99B2-E3645F94A8EF}" type="slidenum">
              <a:rPr lang="en-CA"/>
              <a:pPr/>
              <a:t>‹#›</a:t>
            </a:fld>
            <a:endParaRPr lang="en-CA"/>
          </a:p>
        </p:txBody>
      </p:sp>
    </p:spTree>
    <p:extLst>
      <p:ext uri="{BB962C8B-B14F-4D97-AF65-F5344CB8AC3E}">
        <p14:creationId xmlns:p14="http://schemas.microsoft.com/office/powerpoint/2010/main" val="185173404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6C2E2D2D-8114-5846-B8B9-9368D5EB775C}" type="slidenum">
              <a:rPr lang="en-CA"/>
              <a:pPr/>
              <a:t>‹#›</a:t>
            </a:fld>
            <a:endParaRPr lang="en-CA"/>
          </a:p>
        </p:txBody>
      </p:sp>
    </p:spTree>
    <p:extLst>
      <p:ext uri="{BB962C8B-B14F-4D97-AF65-F5344CB8AC3E}">
        <p14:creationId xmlns:p14="http://schemas.microsoft.com/office/powerpoint/2010/main" val="324768847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DD34D574-0D49-5B4E-BCDE-F4196F2C365F}" type="slidenum">
              <a:rPr lang="en-CA"/>
              <a:pPr/>
              <a:t>‹#›</a:t>
            </a:fld>
            <a:endParaRPr lang="en-CA"/>
          </a:p>
        </p:txBody>
      </p:sp>
    </p:spTree>
    <p:extLst>
      <p:ext uri="{BB962C8B-B14F-4D97-AF65-F5344CB8AC3E}">
        <p14:creationId xmlns:p14="http://schemas.microsoft.com/office/powerpoint/2010/main" val="273375073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7E6CA5C-38C9-4148-8E41-B7E4A57B563E}" type="slidenum">
              <a:rPr lang="en-CA"/>
              <a:pPr/>
              <a:t>‹#›</a:t>
            </a:fld>
            <a:endParaRPr lang="en-CA"/>
          </a:p>
        </p:txBody>
      </p:sp>
    </p:spTree>
    <p:extLst>
      <p:ext uri="{BB962C8B-B14F-4D97-AF65-F5344CB8AC3E}">
        <p14:creationId xmlns:p14="http://schemas.microsoft.com/office/powerpoint/2010/main" val="397097742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C07E030-B0FD-1748-AB31-758FD6CAA061}" type="slidenum">
              <a:rPr lang="en-CA"/>
              <a:pPr/>
              <a:t>‹#›</a:t>
            </a:fld>
            <a:endParaRPr lang="en-CA"/>
          </a:p>
        </p:txBody>
      </p:sp>
    </p:spTree>
    <p:extLst>
      <p:ext uri="{BB962C8B-B14F-4D97-AF65-F5344CB8AC3E}">
        <p14:creationId xmlns:p14="http://schemas.microsoft.com/office/powerpoint/2010/main" val="23619575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C0BDF84-5C91-214C-BCB5-2F61D3F4AEA4}" type="slidenum">
              <a:rPr lang="en-CA"/>
              <a:pPr/>
              <a:t>‹#›</a:t>
            </a:fld>
            <a:endParaRPr lang="en-CA"/>
          </a:p>
        </p:txBody>
      </p:sp>
    </p:spTree>
    <p:extLst>
      <p:ext uri="{BB962C8B-B14F-4D97-AF65-F5344CB8AC3E}">
        <p14:creationId xmlns:p14="http://schemas.microsoft.com/office/powerpoint/2010/main" val="9352270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5066063-AA0F-6344-8043-E126CBB2DAD6}" type="slidenum">
              <a:rPr lang="en-CA"/>
              <a:pPr/>
              <a:t>‹#›</a:t>
            </a:fld>
            <a:endParaRPr lang="en-CA"/>
          </a:p>
        </p:txBody>
      </p:sp>
    </p:spTree>
    <p:extLst>
      <p:ext uri="{BB962C8B-B14F-4D97-AF65-F5344CB8AC3E}">
        <p14:creationId xmlns:p14="http://schemas.microsoft.com/office/powerpoint/2010/main" val="207920889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9F60FA1-0CD0-1945-A2FC-04A4F4741091}" type="slidenum">
              <a:rPr lang="en-CA"/>
              <a:pPr/>
              <a:t>‹#›</a:t>
            </a:fld>
            <a:endParaRPr lang="en-CA"/>
          </a:p>
        </p:txBody>
      </p:sp>
    </p:spTree>
    <p:extLst>
      <p:ext uri="{BB962C8B-B14F-4D97-AF65-F5344CB8AC3E}">
        <p14:creationId xmlns:p14="http://schemas.microsoft.com/office/powerpoint/2010/main" val="44005983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C589B0B-3C47-9744-AF35-796E2FCE5929}" type="slidenum">
              <a:rPr lang="en-CA"/>
              <a:pPr/>
              <a:t>‹#›</a:t>
            </a:fld>
            <a:endParaRPr lang="en-CA"/>
          </a:p>
        </p:txBody>
      </p:sp>
    </p:spTree>
    <p:extLst>
      <p:ext uri="{BB962C8B-B14F-4D97-AF65-F5344CB8AC3E}">
        <p14:creationId xmlns:p14="http://schemas.microsoft.com/office/powerpoint/2010/main" val="2778008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8015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D74515C-FF7A-D34D-8205-467F615365F3}" type="slidenum">
              <a:rPr lang="en-CA"/>
              <a:pPr/>
              <a:t>‹#›</a:t>
            </a:fld>
            <a:endParaRPr lang="en-CA"/>
          </a:p>
        </p:txBody>
      </p:sp>
    </p:spTree>
    <p:extLst>
      <p:ext uri="{BB962C8B-B14F-4D97-AF65-F5344CB8AC3E}">
        <p14:creationId xmlns:p14="http://schemas.microsoft.com/office/powerpoint/2010/main" val="300094716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12FEAEF-9626-F647-BADB-09C9EB7003C7}" type="slidenum">
              <a:rPr lang="en-CA"/>
              <a:pPr/>
              <a:t>‹#›</a:t>
            </a:fld>
            <a:endParaRPr lang="en-CA"/>
          </a:p>
        </p:txBody>
      </p:sp>
    </p:spTree>
    <p:extLst>
      <p:ext uri="{BB962C8B-B14F-4D97-AF65-F5344CB8AC3E}">
        <p14:creationId xmlns:p14="http://schemas.microsoft.com/office/powerpoint/2010/main" val="8414637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42905C1-ABD7-D641-8D70-B194A6BB4688}" type="slidenum">
              <a:rPr lang="en-CA"/>
              <a:pPr/>
              <a:t>‹#›</a:t>
            </a:fld>
            <a:endParaRPr lang="en-CA"/>
          </a:p>
        </p:txBody>
      </p:sp>
    </p:spTree>
    <p:extLst>
      <p:ext uri="{BB962C8B-B14F-4D97-AF65-F5344CB8AC3E}">
        <p14:creationId xmlns:p14="http://schemas.microsoft.com/office/powerpoint/2010/main" val="302530431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9D0496A-41B4-EE43-B208-6F15F0AE5D25}" type="slidenum">
              <a:rPr lang="en-CA"/>
              <a:pPr/>
              <a:t>‹#›</a:t>
            </a:fld>
            <a:endParaRPr lang="en-CA"/>
          </a:p>
        </p:txBody>
      </p:sp>
    </p:spTree>
    <p:extLst>
      <p:ext uri="{BB962C8B-B14F-4D97-AF65-F5344CB8AC3E}">
        <p14:creationId xmlns:p14="http://schemas.microsoft.com/office/powerpoint/2010/main" val="31109626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D4A0370-93AC-1042-B029-076F71EF471C}" type="slidenum">
              <a:rPr lang="en-CA"/>
              <a:pPr/>
              <a:t>‹#›</a:t>
            </a:fld>
            <a:endParaRPr lang="en-CA"/>
          </a:p>
        </p:txBody>
      </p:sp>
    </p:spTree>
    <p:extLst>
      <p:ext uri="{BB962C8B-B14F-4D97-AF65-F5344CB8AC3E}">
        <p14:creationId xmlns:p14="http://schemas.microsoft.com/office/powerpoint/2010/main" val="310558532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D949877-3420-FB4F-B339-0C991358A58C}" type="slidenum">
              <a:rPr lang="en-CA"/>
              <a:pPr/>
              <a:t>‹#›</a:t>
            </a:fld>
            <a:endParaRPr lang="en-CA"/>
          </a:p>
        </p:txBody>
      </p:sp>
    </p:spTree>
    <p:extLst>
      <p:ext uri="{BB962C8B-B14F-4D97-AF65-F5344CB8AC3E}">
        <p14:creationId xmlns:p14="http://schemas.microsoft.com/office/powerpoint/2010/main" val="181500625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F1E5494-5E06-A248-87DC-BF7A21C6B9F7}" type="slidenum">
              <a:rPr lang="en-CA"/>
              <a:pPr/>
              <a:t>‹#›</a:t>
            </a:fld>
            <a:endParaRPr lang="en-CA"/>
          </a:p>
        </p:txBody>
      </p:sp>
    </p:spTree>
    <p:extLst>
      <p:ext uri="{BB962C8B-B14F-4D97-AF65-F5344CB8AC3E}">
        <p14:creationId xmlns:p14="http://schemas.microsoft.com/office/powerpoint/2010/main" val="133966134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69DC78F-A516-8249-98A8-ACD62DD624F8}" type="slidenum">
              <a:rPr lang="en-CA"/>
              <a:pPr/>
              <a:t>‹#›</a:t>
            </a:fld>
            <a:endParaRPr lang="en-CA"/>
          </a:p>
        </p:txBody>
      </p:sp>
    </p:spTree>
    <p:extLst>
      <p:ext uri="{BB962C8B-B14F-4D97-AF65-F5344CB8AC3E}">
        <p14:creationId xmlns:p14="http://schemas.microsoft.com/office/powerpoint/2010/main" val="396652930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6BACDB6-0B28-E042-A0CB-7AB89BADECF7}" type="slidenum">
              <a:rPr lang="en-CA"/>
              <a:pPr/>
              <a:t>‹#›</a:t>
            </a:fld>
            <a:endParaRPr lang="en-CA"/>
          </a:p>
        </p:txBody>
      </p:sp>
    </p:spTree>
    <p:extLst>
      <p:ext uri="{BB962C8B-B14F-4D97-AF65-F5344CB8AC3E}">
        <p14:creationId xmlns:p14="http://schemas.microsoft.com/office/powerpoint/2010/main" val="188736113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EDC2E42-04C7-0343-B469-373D149637F8}" type="slidenum">
              <a:rPr lang="en-CA"/>
              <a:pPr/>
              <a:t>‹#›</a:t>
            </a:fld>
            <a:endParaRPr lang="en-CA"/>
          </a:p>
        </p:txBody>
      </p:sp>
    </p:spTree>
    <p:extLst>
      <p:ext uri="{BB962C8B-B14F-4D97-AF65-F5344CB8AC3E}">
        <p14:creationId xmlns:p14="http://schemas.microsoft.com/office/powerpoint/2010/main" val="2834107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20006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D8C2661-3E82-2241-A26B-4C5F22350406}" type="slidenum">
              <a:rPr lang="en-CA"/>
              <a:pPr/>
              <a:t>‹#›</a:t>
            </a:fld>
            <a:endParaRPr lang="en-CA"/>
          </a:p>
        </p:txBody>
      </p:sp>
    </p:spTree>
    <p:extLst>
      <p:ext uri="{BB962C8B-B14F-4D97-AF65-F5344CB8AC3E}">
        <p14:creationId xmlns:p14="http://schemas.microsoft.com/office/powerpoint/2010/main" val="393924366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2CE8C01-D768-0349-AE05-A85342DF1571}" type="slidenum">
              <a:rPr lang="en-CA"/>
              <a:pPr/>
              <a:t>‹#›</a:t>
            </a:fld>
            <a:endParaRPr lang="en-CA"/>
          </a:p>
        </p:txBody>
      </p:sp>
    </p:spTree>
    <p:extLst>
      <p:ext uri="{BB962C8B-B14F-4D97-AF65-F5344CB8AC3E}">
        <p14:creationId xmlns:p14="http://schemas.microsoft.com/office/powerpoint/2010/main" val="371184926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C735B5A-317C-C044-8820-7836D666E7C5}" type="slidenum">
              <a:rPr lang="en-CA"/>
              <a:pPr/>
              <a:t>‹#›</a:t>
            </a:fld>
            <a:endParaRPr lang="en-CA"/>
          </a:p>
        </p:txBody>
      </p:sp>
    </p:spTree>
    <p:extLst>
      <p:ext uri="{BB962C8B-B14F-4D97-AF65-F5344CB8AC3E}">
        <p14:creationId xmlns:p14="http://schemas.microsoft.com/office/powerpoint/2010/main" val="124327690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A195B0A-3784-BC46-B89A-6EA3ACE2D27E}" type="slidenum">
              <a:rPr lang="en-CA"/>
              <a:pPr/>
              <a:t>‹#›</a:t>
            </a:fld>
            <a:endParaRPr lang="en-CA"/>
          </a:p>
        </p:txBody>
      </p:sp>
    </p:spTree>
    <p:extLst>
      <p:ext uri="{BB962C8B-B14F-4D97-AF65-F5344CB8AC3E}">
        <p14:creationId xmlns:p14="http://schemas.microsoft.com/office/powerpoint/2010/main" val="64415925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666463D-93BC-6F43-9A87-8DBB17250E90}" type="slidenum">
              <a:rPr lang="en-CA"/>
              <a:pPr/>
              <a:t>‹#›</a:t>
            </a:fld>
            <a:endParaRPr lang="en-CA"/>
          </a:p>
        </p:txBody>
      </p:sp>
    </p:spTree>
    <p:extLst>
      <p:ext uri="{BB962C8B-B14F-4D97-AF65-F5344CB8AC3E}">
        <p14:creationId xmlns:p14="http://schemas.microsoft.com/office/powerpoint/2010/main" val="51650429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1ADEAF8-1334-CC49-AACC-914405B8A8B5}" type="slidenum">
              <a:rPr lang="en-CA"/>
              <a:pPr/>
              <a:t>‹#›</a:t>
            </a:fld>
            <a:endParaRPr lang="en-CA"/>
          </a:p>
        </p:txBody>
      </p:sp>
    </p:spTree>
    <p:extLst>
      <p:ext uri="{BB962C8B-B14F-4D97-AF65-F5344CB8AC3E}">
        <p14:creationId xmlns:p14="http://schemas.microsoft.com/office/powerpoint/2010/main" val="143822914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11708EF-0DD1-054D-A064-6DA5120E6F81}" type="slidenum">
              <a:rPr lang="en-CA"/>
              <a:pPr/>
              <a:t>‹#›</a:t>
            </a:fld>
            <a:endParaRPr lang="en-CA"/>
          </a:p>
        </p:txBody>
      </p:sp>
    </p:spTree>
    <p:extLst>
      <p:ext uri="{BB962C8B-B14F-4D97-AF65-F5344CB8AC3E}">
        <p14:creationId xmlns:p14="http://schemas.microsoft.com/office/powerpoint/2010/main" val="316732062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6858082-86A8-3346-97D0-6857757200FF}" type="slidenum">
              <a:rPr lang="en-CA"/>
              <a:pPr/>
              <a:t>‹#›</a:t>
            </a:fld>
            <a:endParaRPr lang="en-CA"/>
          </a:p>
        </p:txBody>
      </p:sp>
    </p:spTree>
    <p:extLst>
      <p:ext uri="{BB962C8B-B14F-4D97-AF65-F5344CB8AC3E}">
        <p14:creationId xmlns:p14="http://schemas.microsoft.com/office/powerpoint/2010/main" val="275306189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FD3382E-8F30-6C43-8D94-DF2F3B605501}" type="slidenum">
              <a:rPr lang="en-CA"/>
              <a:pPr/>
              <a:t>‹#›</a:t>
            </a:fld>
            <a:endParaRPr lang="en-CA"/>
          </a:p>
        </p:txBody>
      </p:sp>
    </p:spTree>
    <p:extLst>
      <p:ext uri="{BB962C8B-B14F-4D97-AF65-F5344CB8AC3E}">
        <p14:creationId xmlns:p14="http://schemas.microsoft.com/office/powerpoint/2010/main" val="11263230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799E8A0-FA95-E549-B507-4BABE6401554}" type="slidenum">
              <a:rPr lang="en-CA"/>
              <a:pPr/>
              <a:t>‹#›</a:t>
            </a:fld>
            <a:endParaRPr lang="en-CA"/>
          </a:p>
        </p:txBody>
      </p:sp>
    </p:spTree>
    <p:extLst>
      <p:ext uri="{BB962C8B-B14F-4D97-AF65-F5344CB8AC3E}">
        <p14:creationId xmlns:p14="http://schemas.microsoft.com/office/powerpoint/2010/main" val="3305161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06874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08BAF0B-165A-724D-8D67-8795F4E251DF}" type="slidenum">
              <a:rPr lang="en-CA"/>
              <a:pPr/>
              <a:t>‹#›</a:t>
            </a:fld>
            <a:endParaRPr lang="en-CA"/>
          </a:p>
        </p:txBody>
      </p:sp>
    </p:spTree>
    <p:extLst>
      <p:ext uri="{BB962C8B-B14F-4D97-AF65-F5344CB8AC3E}">
        <p14:creationId xmlns:p14="http://schemas.microsoft.com/office/powerpoint/2010/main" val="199332276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CF73A1D-73EF-A749-AF37-E97EA9EE7638}" type="slidenum">
              <a:rPr lang="en-CA"/>
              <a:pPr/>
              <a:t>‹#›</a:t>
            </a:fld>
            <a:endParaRPr lang="en-CA"/>
          </a:p>
        </p:txBody>
      </p:sp>
    </p:spTree>
    <p:extLst>
      <p:ext uri="{BB962C8B-B14F-4D97-AF65-F5344CB8AC3E}">
        <p14:creationId xmlns:p14="http://schemas.microsoft.com/office/powerpoint/2010/main" val="220175013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37A5DCD-8EBB-404D-9818-936F936F744C}" type="slidenum">
              <a:rPr lang="en-CA"/>
              <a:pPr/>
              <a:t>‹#›</a:t>
            </a:fld>
            <a:endParaRPr lang="en-CA"/>
          </a:p>
        </p:txBody>
      </p:sp>
    </p:spTree>
    <p:extLst>
      <p:ext uri="{BB962C8B-B14F-4D97-AF65-F5344CB8AC3E}">
        <p14:creationId xmlns:p14="http://schemas.microsoft.com/office/powerpoint/2010/main" val="111490797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3A53346-416F-F342-9F1D-2E9B5E032135}" type="slidenum">
              <a:rPr lang="en-CA"/>
              <a:pPr/>
              <a:t>‹#›</a:t>
            </a:fld>
            <a:endParaRPr lang="en-CA"/>
          </a:p>
        </p:txBody>
      </p:sp>
    </p:spTree>
    <p:extLst>
      <p:ext uri="{BB962C8B-B14F-4D97-AF65-F5344CB8AC3E}">
        <p14:creationId xmlns:p14="http://schemas.microsoft.com/office/powerpoint/2010/main" val="1016898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19EAA6D-DE8E-F741-B2B9-E911789BFF88}" type="slidenum">
              <a:rPr lang="en-CA"/>
              <a:pPr/>
              <a:t>‹#›</a:t>
            </a:fld>
            <a:endParaRPr lang="en-CA"/>
          </a:p>
        </p:txBody>
      </p:sp>
    </p:spTree>
    <p:extLst>
      <p:ext uri="{BB962C8B-B14F-4D97-AF65-F5344CB8AC3E}">
        <p14:creationId xmlns:p14="http://schemas.microsoft.com/office/powerpoint/2010/main" val="104383319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154F428-48C0-E245-A661-4F5F172BCBB6}" type="slidenum">
              <a:rPr lang="en-CA"/>
              <a:pPr/>
              <a:t>‹#›</a:t>
            </a:fld>
            <a:endParaRPr lang="en-CA"/>
          </a:p>
        </p:txBody>
      </p:sp>
    </p:spTree>
    <p:extLst>
      <p:ext uri="{BB962C8B-B14F-4D97-AF65-F5344CB8AC3E}">
        <p14:creationId xmlns:p14="http://schemas.microsoft.com/office/powerpoint/2010/main" val="269972398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201206/16/2011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MeetingSpecialty Product Enhancement - NPI</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0E78D37-2090-2B47-B077-5028FFF4CEB2}" type="slidenum">
              <a:rPr lang="en-CA"/>
              <a:pPr/>
              <a:t>‹#›</a:t>
            </a:fld>
            <a:endParaRPr lang="en-CA"/>
          </a:p>
        </p:txBody>
      </p:sp>
    </p:spTree>
    <p:extLst>
      <p:ext uri="{BB962C8B-B14F-4D97-AF65-F5344CB8AC3E}">
        <p14:creationId xmlns:p14="http://schemas.microsoft.com/office/powerpoint/2010/main" val="263710544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95660005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414702480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3430546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0003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60359547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32100623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392613999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81498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56192632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9808802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98919069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600" y="0"/>
            <a:ext cx="2108200" cy="6172200"/>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250825" y="0"/>
            <a:ext cx="6175375" cy="6172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09941977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31648116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181238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30E1DA5B-33B9-CF43-A1C8-27498FF7BFF8}" type="slidenum">
              <a:rPr lang="en-CA"/>
              <a:pPr/>
              <a:t>‹#›</a:t>
            </a:fld>
            <a:endParaRPr lang="en-CA"/>
          </a:p>
        </p:txBody>
      </p:sp>
      <p:sp>
        <p:nvSpPr>
          <p:cNvPr id="4" name="Rectangle 22"/>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23"/>
          <p:cNvSpPr>
            <a:spLocks noGrp="1" noChangeArrowheads="1"/>
          </p:cNvSpPr>
          <p:nvPr>
            <p:ph type="ftr" sz="quarter" idx="12"/>
          </p:nvPr>
        </p:nvSpPr>
        <p:spPr>
          <a:xfrm>
            <a:off x="5029200" y="6396038"/>
            <a:ext cx="3663950" cy="228600"/>
          </a:xfrm>
          <a:prstGeom prst="rect">
            <a:avLst/>
          </a:prstGeom>
          <a:ln/>
        </p:spPr>
        <p:txBody>
          <a:bodyPr/>
          <a:lstStyle>
            <a:lvl1pPr>
              <a:defRPr/>
            </a:lvl1pPr>
          </a:lstStyle>
          <a:p>
            <a:pPr>
              <a:defRPr/>
            </a:pPr>
            <a:r>
              <a:rPr lang="en-CA"/>
              <a:t>NPI Meeting</a:t>
            </a:r>
          </a:p>
        </p:txBody>
      </p:sp>
    </p:spTree>
    <p:extLst>
      <p:ext uri="{BB962C8B-B14F-4D97-AF65-F5344CB8AC3E}">
        <p14:creationId xmlns:p14="http://schemas.microsoft.com/office/powerpoint/2010/main" val="327859225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61644357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70543066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86056560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351847032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4055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97546686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6065757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16432246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600" y="0"/>
            <a:ext cx="2108200" cy="6172200"/>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250825" y="0"/>
            <a:ext cx="6175375" cy="6172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05643815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51655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999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21001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42937152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6800391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4595071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42609171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209519133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96753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7370609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18567990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74897425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600" y="0"/>
            <a:ext cx="2108200" cy="6172200"/>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250825" y="0"/>
            <a:ext cx="6175375" cy="6172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926341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84932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2531E226-31E8-E446-ACC6-1EDD1E1E29CB}" type="slidenum">
              <a:rPr lang="en-CA"/>
              <a:pPr/>
              <a:t>‹#›</a:t>
            </a:fld>
            <a:endParaRPr lang="en-CA"/>
          </a:p>
        </p:txBody>
      </p:sp>
    </p:spTree>
    <p:extLst>
      <p:ext uri="{BB962C8B-B14F-4D97-AF65-F5344CB8AC3E}">
        <p14:creationId xmlns:p14="http://schemas.microsoft.com/office/powerpoint/2010/main" val="107763863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41E45DDD-71D1-4B4A-9C28-7A33766483E1}" type="slidenum">
              <a:rPr lang="en-CA"/>
              <a:pPr/>
              <a:t>‹#›</a:t>
            </a:fld>
            <a:endParaRPr lang="en-CA"/>
          </a:p>
        </p:txBody>
      </p:sp>
    </p:spTree>
    <p:extLst>
      <p:ext uri="{BB962C8B-B14F-4D97-AF65-F5344CB8AC3E}">
        <p14:creationId xmlns:p14="http://schemas.microsoft.com/office/powerpoint/2010/main" val="271618208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AE1676BB-EB8B-0344-B6A1-B62B5D2207A4}" type="slidenum">
              <a:rPr lang="en-CA"/>
              <a:pPr/>
              <a:t>‹#›</a:t>
            </a:fld>
            <a:endParaRPr lang="en-CA"/>
          </a:p>
        </p:txBody>
      </p:sp>
    </p:spTree>
    <p:extLst>
      <p:ext uri="{BB962C8B-B14F-4D97-AF65-F5344CB8AC3E}">
        <p14:creationId xmlns:p14="http://schemas.microsoft.com/office/powerpoint/2010/main" val="47456253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C13F495C-0574-B84A-B820-9634067A3F6B}" type="slidenum">
              <a:rPr lang="en-CA"/>
              <a:pPr/>
              <a:t>‹#›</a:t>
            </a:fld>
            <a:endParaRPr lang="en-CA"/>
          </a:p>
        </p:txBody>
      </p:sp>
    </p:spTree>
    <p:extLst>
      <p:ext uri="{BB962C8B-B14F-4D97-AF65-F5344CB8AC3E}">
        <p14:creationId xmlns:p14="http://schemas.microsoft.com/office/powerpoint/2010/main" val="408149158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8"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9"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EF757BF7-C018-3A48-9458-558A34FD7057}" type="slidenum">
              <a:rPr lang="en-CA"/>
              <a:pPr/>
              <a:t>‹#›</a:t>
            </a:fld>
            <a:endParaRPr lang="en-CA"/>
          </a:p>
        </p:txBody>
      </p:sp>
    </p:spTree>
    <p:extLst>
      <p:ext uri="{BB962C8B-B14F-4D97-AF65-F5344CB8AC3E}">
        <p14:creationId xmlns:p14="http://schemas.microsoft.com/office/powerpoint/2010/main" val="112767572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4"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5"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AE5C10EB-1EEC-3B41-AF85-42BE112D8F85}" type="slidenum">
              <a:rPr lang="en-CA"/>
              <a:pPr/>
              <a:t>‹#›</a:t>
            </a:fld>
            <a:endParaRPr lang="en-CA"/>
          </a:p>
        </p:txBody>
      </p:sp>
    </p:spTree>
    <p:extLst>
      <p:ext uri="{BB962C8B-B14F-4D97-AF65-F5344CB8AC3E}">
        <p14:creationId xmlns:p14="http://schemas.microsoft.com/office/powerpoint/2010/main" val="74710903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3"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4"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42431074-C6B4-0644-955C-CB383566B358}" type="slidenum">
              <a:rPr lang="en-CA"/>
              <a:pPr/>
              <a:t>‹#›</a:t>
            </a:fld>
            <a:endParaRPr lang="en-CA"/>
          </a:p>
        </p:txBody>
      </p:sp>
    </p:spTree>
    <p:extLst>
      <p:ext uri="{BB962C8B-B14F-4D97-AF65-F5344CB8AC3E}">
        <p14:creationId xmlns:p14="http://schemas.microsoft.com/office/powerpoint/2010/main" val="14839552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7509B3F3-DA6B-6E4D-ABFA-A63B2E8398F8}" type="slidenum">
              <a:rPr lang="en-CA"/>
              <a:pPr/>
              <a:t>‹#›</a:t>
            </a:fld>
            <a:endParaRPr lang="en-CA"/>
          </a:p>
        </p:txBody>
      </p:sp>
    </p:spTree>
    <p:extLst>
      <p:ext uri="{BB962C8B-B14F-4D97-AF65-F5344CB8AC3E}">
        <p14:creationId xmlns:p14="http://schemas.microsoft.com/office/powerpoint/2010/main" val="79787914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47410EA3-FDE2-7944-AB10-70D4636E72BF}" type="slidenum">
              <a:rPr lang="en-CA"/>
              <a:pPr/>
              <a:t>‹#›</a:t>
            </a:fld>
            <a:endParaRPr lang="en-CA"/>
          </a:p>
        </p:txBody>
      </p:sp>
    </p:spTree>
    <p:extLst>
      <p:ext uri="{BB962C8B-B14F-4D97-AF65-F5344CB8AC3E}">
        <p14:creationId xmlns:p14="http://schemas.microsoft.com/office/powerpoint/2010/main" val="79404379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8F1FEAD9-78FC-7846-BE62-DED0EC6A9F14}" type="slidenum">
              <a:rPr lang="en-CA"/>
              <a:pPr/>
              <a:t>‹#›</a:t>
            </a:fld>
            <a:endParaRPr lang="en-CA"/>
          </a:p>
        </p:txBody>
      </p:sp>
    </p:spTree>
    <p:extLst>
      <p:ext uri="{BB962C8B-B14F-4D97-AF65-F5344CB8AC3E}">
        <p14:creationId xmlns:p14="http://schemas.microsoft.com/office/powerpoint/2010/main" val="2280765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99008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72275" y="114300"/>
            <a:ext cx="2257425" cy="6057900"/>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0" y="114300"/>
            <a:ext cx="6619875" cy="60579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9792C2EC-4AE9-824E-AB59-CF763917ADFF}" type="slidenum">
              <a:rPr lang="en-CA"/>
              <a:pPr/>
              <a:t>‹#›</a:t>
            </a:fld>
            <a:endParaRPr lang="en-CA"/>
          </a:p>
        </p:txBody>
      </p:sp>
    </p:spTree>
    <p:extLst>
      <p:ext uri="{BB962C8B-B14F-4D97-AF65-F5344CB8AC3E}">
        <p14:creationId xmlns:p14="http://schemas.microsoft.com/office/powerpoint/2010/main" val="305437309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229600" y="6172200"/>
            <a:ext cx="457200" cy="228600"/>
          </a:xfrm>
          <a:prstGeom prst="rect">
            <a:avLst/>
          </a:prstGeom>
        </p:spPr>
        <p:txBody>
          <a:bodyPr/>
          <a:lstStyle>
            <a:lvl1pPr>
              <a:defRPr/>
            </a:lvl1pPr>
          </a:lstStyle>
          <a:p>
            <a:fld id="{28E6EF25-94EA-174C-A5B2-D58FDD6446A4}" type="slidenum">
              <a:rPr lang="en-CA"/>
              <a:pPr/>
              <a:t>‹#›</a:t>
            </a:fld>
            <a:endParaRPr lang="en-CA"/>
          </a:p>
        </p:txBody>
      </p:sp>
    </p:spTree>
    <p:extLst>
      <p:ext uri="{BB962C8B-B14F-4D97-AF65-F5344CB8AC3E}">
        <p14:creationId xmlns:p14="http://schemas.microsoft.com/office/powerpoint/2010/main" val="91379509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229600" y="6172200"/>
            <a:ext cx="457200" cy="228600"/>
          </a:xfrm>
          <a:prstGeom prst="rect">
            <a:avLst/>
          </a:prstGeom>
        </p:spPr>
        <p:txBody>
          <a:bodyPr/>
          <a:lstStyle>
            <a:lvl1pPr>
              <a:defRPr/>
            </a:lvl1pPr>
          </a:lstStyle>
          <a:p>
            <a:fld id="{768B490E-FBEC-3146-A489-E007049312B9}" type="slidenum">
              <a:rPr lang="en-CA"/>
              <a:pPr/>
              <a:t>‹#›</a:t>
            </a:fld>
            <a:endParaRPr lang="en-CA"/>
          </a:p>
        </p:txBody>
      </p:sp>
    </p:spTree>
    <p:extLst>
      <p:ext uri="{BB962C8B-B14F-4D97-AF65-F5344CB8AC3E}">
        <p14:creationId xmlns:p14="http://schemas.microsoft.com/office/powerpoint/2010/main" val="7654357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229600" y="6172200"/>
            <a:ext cx="457200" cy="228600"/>
          </a:xfrm>
          <a:prstGeom prst="rect">
            <a:avLst/>
          </a:prstGeom>
        </p:spPr>
        <p:txBody>
          <a:bodyPr/>
          <a:lstStyle>
            <a:lvl1pPr>
              <a:defRPr/>
            </a:lvl1pPr>
          </a:lstStyle>
          <a:p>
            <a:fld id="{449F2414-7431-B242-AEC5-950265B5E447}" type="slidenum">
              <a:rPr lang="en-CA"/>
              <a:pPr/>
              <a:t>‹#›</a:t>
            </a:fld>
            <a:endParaRPr lang="en-CA"/>
          </a:p>
        </p:txBody>
      </p:sp>
    </p:spTree>
    <p:extLst>
      <p:ext uri="{BB962C8B-B14F-4D97-AF65-F5344CB8AC3E}">
        <p14:creationId xmlns:p14="http://schemas.microsoft.com/office/powerpoint/2010/main" val="316066353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229600" y="6172200"/>
            <a:ext cx="457200" cy="228600"/>
          </a:xfrm>
          <a:prstGeom prst="rect">
            <a:avLst/>
          </a:prstGeom>
        </p:spPr>
        <p:txBody>
          <a:bodyPr/>
          <a:lstStyle>
            <a:lvl1pPr>
              <a:defRPr/>
            </a:lvl1pPr>
          </a:lstStyle>
          <a:p>
            <a:fld id="{C4F42D2B-FF81-B84F-9E11-F982B0D32328}" type="slidenum">
              <a:rPr lang="en-CA"/>
              <a:pPr/>
              <a:t>‹#›</a:t>
            </a:fld>
            <a:endParaRPr lang="en-CA"/>
          </a:p>
        </p:txBody>
      </p:sp>
    </p:spTree>
    <p:extLst>
      <p:ext uri="{BB962C8B-B14F-4D97-AF65-F5344CB8AC3E}">
        <p14:creationId xmlns:p14="http://schemas.microsoft.com/office/powerpoint/2010/main" val="212712242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8"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9" name="Rectangle 17"/>
          <p:cNvSpPr>
            <a:spLocks noGrp="1" noChangeArrowheads="1"/>
          </p:cNvSpPr>
          <p:nvPr>
            <p:ph type="sldNum" sz="quarter" idx="12"/>
          </p:nvPr>
        </p:nvSpPr>
        <p:spPr>
          <a:xfrm>
            <a:off x="8229600" y="6172200"/>
            <a:ext cx="457200" cy="228600"/>
          </a:xfrm>
          <a:prstGeom prst="rect">
            <a:avLst/>
          </a:prstGeom>
        </p:spPr>
        <p:txBody>
          <a:bodyPr/>
          <a:lstStyle>
            <a:lvl1pPr>
              <a:defRPr/>
            </a:lvl1pPr>
          </a:lstStyle>
          <a:p>
            <a:fld id="{E0C7F0CA-3BB2-224C-A83D-A7DA7D6DD1C1}" type="slidenum">
              <a:rPr lang="en-CA"/>
              <a:pPr/>
              <a:t>‹#›</a:t>
            </a:fld>
            <a:endParaRPr lang="en-CA"/>
          </a:p>
        </p:txBody>
      </p:sp>
    </p:spTree>
    <p:extLst>
      <p:ext uri="{BB962C8B-B14F-4D97-AF65-F5344CB8AC3E}">
        <p14:creationId xmlns:p14="http://schemas.microsoft.com/office/powerpoint/2010/main" val="199650262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4"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5" name="Rectangle 17"/>
          <p:cNvSpPr>
            <a:spLocks noGrp="1" noChangeArrowheads="1"/>
          </p:cNvSpPr>
          <p:nvPr>
            <p:ph type="sldNum" sz="quarter" idx="12"/>
          </p:nvPr>
        </p:nvSpPr>
        <p:spPr>
          <a:xfrm>
            <a:off x="8229600" y="6172200"/>
            <a:ext cx="457200" cy="228600"/>
          </a:xfrm>
          <a:prstGeom prst="rect">
            <a:avLst/>
          </a:prstGeom>
        </p:spPr>
        <p:txBody>
          <a:bodyPr/>
          <a:lstStyle>
            <a:lvl1pPr>
              <a:defRPr/>
            </a:lvl1pPr>
          </a:lstStyle>
          <a:p>
            <a:fld id="{293AE9BE-F503-B347-97AB-E61AFE0F4006}" type="slidenum">
              <a:rPr lang="en-CA"/>
              <a:pPr/>
              <a:t>‹#›</a:t>
            </a:fld>
            <a:endParaRPr lang="en-CA"/>
          </a:p>
        </p:txBody>
      </p:sp>
    </p:spTree>
    <p:extLst>
      <p:ext uri="{BB962C8B-B14F-4D97-AF65-F5344CB8AC3E}">
        <p14:creationId xmlns:p14="http://schemas.microsoft.com/office/powerpoint/2010/main" val="141827284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3"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4" name="Rectangle 17"/>
          <p:cNvSpPr>
            <a:spLocks noGrp="1" noChangeArrowheads="1"/>
          </p:cNvSpPr>
          <p:nvPr>
            <p:ph type="sldNum" sz="quarter" idx="12"/>
          </p:nvPr>
        </p:nvSpPr>
        <p:spPr>
          <a:xfrm>
            <a:off x="8229600" y="6172200"/>
            <a:ext cx="457200" cy="228600"/>
          </a:xfrm>
          <a:prstGeom prst="rect">
            <a:avLst/>
          </a:prstGeom>
        </p:spPr>
        <p:txBody>
          <a:bodyPr/>
          <a:lstStyle>
            <a:lvl1pPr>
              <a:defRPr/>
            </a:lvl1pPr>
          </a:lstStyle>
          <a:p>
            <a:fld id="{619078EB-125C-D44C-929F-CFE5C53BAF3C}" type="slidenum">
              <a:rPr lang="en-CA"/>
              <a:pPr/>
              <a:t>‹#›</a:t>
            </a:fld>
            <a:endParaRPr lang="en-CA"/>
          </a:p>
        </p:txBody>
      </p:sp>
    </p:spTree>
    <p:extLst>
      <p:ext uri="{BB962C8B-B14F-4D97-AF65-F5344CB8AC3E}">
        <p14:creationId xmlns:p14="http://schemas.microsoft.com/office/powerpoint/2010/main" val="119080385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229600" y="6172200"/>
            <a:ext cx="457200" cy="228600"/>
          </a:xfrm>
          <a:prstGeom prst="rect">
            <a:avLst/>
          </a:prstGeom>
        </p:spPr>
        <p:txBody>
          <a:bodyPr/>
          <a:lstStyle>
            <a:lvl1pPr>
              <a:defRPr/>
            </a:lvl1pPr>
          </a:lstStyle>
          <a:p>
            <a:fld id="{FF0CB61D-9037-1745-8E80-49D60A498B43}" type="slidenum">
              <a:rPr lang="en-CA"/>
              <a:pPr/>
              <a:t>‹#›</a:t>
            </a:fld>
            <a:endParaRPr lang="en-CA"/>
          </a:p>
        </p:txBody>
      </p:sp>
    </p:spTree>
    <p:extLst>
      <p:ext uri="{BB962C8B-B14F-4D97-AF65-F5344CB8AC3E}">
        <p14:creationId xmlns:p14="http://schemas.microsoft.com/office/powerpoint/2010/main" val="137218940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229600" y="6172200"/>
            <a:ext cx="457200" cy="228600"/>
          </a:xfrm>
          <a:prstGeom prst="rect">
            <a:avLst/>
          </a:prstGeom>
        </p:spPr>
        <p:txBody>
          <a:bodyPr/>
          <a:lstStyle>
            <a:lvl1pPr>
              <a:defRPr/>
            </a:lvl1pPr>
          </a:lstStyle>
          <a:p>
            <a:fld id="{DC785093-886B-0348-AFAE-444AFDD2A676}" type="slidenum">
              <a:rPr lang="en-CA"/>
              <a:pPr/>
              <a:t>‹#›</a:t>
            </a:fld>
            <a:endParaRPr lang="en-CA"/>
          </a:p>
        </p:txBody>
      </p:sp>
    </p:spTree>
    <p:extLst>
      <p:ext uri="{BB962C8B-B14F-4D97-AF65-F5344CB8AC3E}">
        <p14:creationId xmlns:p14="http://schemas.microsoft.com/office/powerpoint/2010/main" val="322487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1136650"/>
            <a:ext cx="8350250" cy="5035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DAD5BFAE-D323-074D-86F5-C710F0083144}" type="slidenum">
              <a:rPr lang="en-CA"/>
              <a:pPr/>
              <a:t>‹#›</a:t>
            </a:fld>
            <a:endParaRPr lang="en-CA"/>
          </a:p>
        </p:txBody>
      </p:sp>
      <p:sp>
        <p:nvSpPr>
          <p:cNvPr id="5" name="Rectangle 22"/>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23"/>
          <p:cNvSpPr>
            <a:spLocks noGrp="1" noChangeArrowheads="1"/>
          </p:cNvSpPr>
          <p:nvPr>
            <p:ph type="ftr" sz="quarter" idx="12"/>
          </p:nvPr>
        </p:nvSpPr>
        <p:spPr>
          <a:xfrm>
            <a:off x="5029200" y="6396038"/>
            <a:ext cx="3663950" cy="228600"/>
          </a:xfrm>
          <a:prstGeom prst="rect">
            <a:avLst/>
          </a:prstGeom>
          <a:ln/>
        </p:spPr>
        <p:txBody>
          <a:bodyPr/>
          <a:lstStyle>
            <a:lvl1pPr>
              <a:defRPr/>
            </a:lvl1pPr>
          </a:lstStyle>
          <a:p>
            <a:pPr>
              <a:defRPr/>
            </a:pPr>
            <a:r>
              <a:rPr lang="en-CA"/>
              <a:t>NPI Meeting</a:t>
            </a:r>
          </a:p>
        </p:txBody>
      </p:sp>
    </p:spTree>
    <p:extLst>
      <p:ext uri="{BB962C8B-B14F-4D97-AF65-F5344CB8AC3E}">
        <p14:creationId xmlns:p14="http://schemas.microsoft.com/office/powerpoint/2010/main" val="332407942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229600" y="6172200"/>
            <a:ext cx="457200" cy="228600"/>
          </a:xfrm>
          <a:prstGeom prst="rect">
            <a:avLst/>
          </a:prstGeom>
        </p:spPr>
        <p:txBody>
          <a:bodyPr/>
          <a:lstStyle>
            <a:lvl1pPr>
              <a:defRPr/>
            </a:lvl1pPr>
          </a:lstStyle>
          <a:p>
            <a:fld id="{15F0FE33-7571-904B-9321-EA2FF8F2BEA2}" type="slidenum">
              <a:rPr lang="en-CA"/>
              <a:pPr/>
              <a:t>‹#›</a:t>
            </a:fld>
            <a:endParaRPr lang="en-CA"/>
          </a:p>
        </p:txBody>
      </p:sp>
    </p:spTree>
    <p:extLst>
      <p:ext uri="{BB962C8B-B14F-4D97-AF65-F5344CB8AC3E}">
        <p14:creationId xmlns:p14="http://schemas.microsoft.com/office/powerpoint/2010/main" val="48476988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72275" y="114300"/>
            <a:ext cx="2257425" cy="6057900"/>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0" y="114300"/>
            <a:ext cx="6619875" cy="60579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229600" y="6172200"/>
            <a:ext cx="457200" cy="228600"/>
          </a:xfrm>
          <a:prstGeom prst="rect">
            <a:avLst/>
          </a:prstGeom>
        </p:spPr>
        <p:txBody>
          <a:bodyPr/>
          <a:lstStyle>
            <a:lvl1pPr>
              <a:defRPr/>
            </a:lvl1pPr>
          </a:lstStyle>
          <a:p>
            <a:fld id="{1598F174-B1C6-ED42-910E-2930D6DCC527}" type="slidenum">
              <a:rPr lang="en-CA"/>
              <a:pPr/>
              <a:t>‹#›</a:t>
            </a:fld>
            <a:endParaRPr lang="en-CA"/>
          </a:p>
        </p:txBody>
      </p:sp>
    </p:spTree>
    <p:extLst>
      <p:ext uri="{BB962C8B-B14F-4D97-AF65-F5344CB8AC3E}">
        <p14:creationId xmlns:p14="http://schemas.microsoft.com/office/powerpoint/2010/main" val="164809550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346470121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21996601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95327640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60890994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86779079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72061168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80196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968914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48843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87293618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13293663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600" y="0"/>
            <a:ext cx="2108200" cy="6172200"/>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250825" y="0"/>
            <a:ext cx="6175375" cy="6172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02470926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2DF0D78-FCAA-6B40-BBBB-534ACDA76325}" type="slidenum">
              <a:rPr lang="en-CA"/>
              <a:pPr/>
              <a:t>‹#›</a:t>
            </a:fld>
            <a:endParaRPr lang="en-CA"/>
          </a:p>
        </p:txBody>
      </p:sp>
    </p:spTree>
    <p:extLst>
      <p:ext uri="{BB962C8B-B14F-4D97-AF65-F5344CB8AC3E}">
        <p14:creationId xmlns:p14="http://schemas.microsoft.com/office/powerpoint/2010/main" val="105506388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FA80F50-B042-A34B-8D11-E91C3916BD9D}" type="slidenum">
              <a:rPr lang="en-CA"/>
              <a:pPr/>
              <a:t>‹#›</a:t>
            </a:fld>
            <a:endParaRPr lang="en-CA"/>
          </a:p>
        </p:txBody>
      </p:sp>
    </p:spTree>
    <p:extLst>
      <p:ext uri="{BB962C8B-B14F-4D97-AF65-F5344CB8AC3E}">
        <p14:creationId xmlns:p14="http://schemas.microsoft.com/office/powerpoint/2010/main" val="350656369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477E074-219E-9E4E-8C8F-5F76B17FD0B9}" type="slidenum">
              <a:rPr lang="en-CA"/>
              <a:pPr/>
              <a:t>‹#›</a:t>
            </a:fld>
            <a:endParaRPr lang="en-CA"/>
          </a:p>
        </p:txBody>
      </p:sp>
    </p:spTree>
    <p:extLst>
      <p:ext uri="{BB962C8B-B14F-4D97-AF65-F5344CB8AC3E}">
        <p14:creationId xmlns:p14="http://schemas.microsoft.com/office/powerpoint/2010/main" val="175960603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88EED55-964A-8247-8CBC-E33B39A6A1ED}" type="slidenum">
              <a:rPr lang="en-CA"/>
              <a:pPr/>
              <a:t>‹#›</a:t>
            </a:fld>
            <a:endParaRPr lang="en-CA"/>
          </a:p>
        </p:txBody>
      </p:sp>
    </p:spTree>
    <p:extLst>
      <p:ext uri="{BB962C8B-B14F-4D97-AF65-F5344CB8AC3E}">
        <p14:creationId xmlns:p14="http://schemas.microsoft.com/office/powerpoint/2010/main" val="176686690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D46380D-7F4C-8D41-A717-108A9820EC28}" type="slidenum">
              <a:rPr lang="en-CA"/>
              <a:pPr/>
              <a:t>‹#›</a:t>
            </a:fld>
            <a:endParaRPr lang="en-CA"/>
          </a:p>
        </p:txBody>
      </p:sp>
    </p:spTree>
    <p:extLst>
      <p:ext uri="{BB962C8B-B14F-4D97-AF65-F5344CB8AC3E}">
        <p14:creationId xmlns:p14="http://schemas.microsoft.com/office/powerpoint/2010/main" val="142760025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A25B19A-5C2C-6641-855B-CE848F3D538F}" type="slidenum">
              <a:rPr lang="en-CA"/>
              <a:pPr/>
              <a:t>‹#›</a:t>
            </a:fld>
            <a:endParaRPr lang="en-CA"/>
          </a:p>
        </p:txBody>
      </p:sp>
    </p:spTree>
    <p:extLst>
      <p:ext uri="{BB962C8B-B14F-4D97-AF65-F5344CB8AC3E}">
        <p14:creationId xmlns:p14="http://schemas.microsoft.com/office/powerpoint/2010/main" val="275501384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F2D47C5-3867-DB4C-B672-B1654B249B73}" type="slidenum">
              <a:rPr lang="en-CA"/>
              <a:pPr/>
              <a:t>‹#›</a:t>
            </a:fld>
            <a:endParaRPr lang="en-CA"/>
          </a:p>
        </p:txBody>
      </p:sp>
    </p:spTree>
    <p:extLst>
      <p:ext uri="{BB962C8B-B14F-4D97-AF65-F5344CB8AC3E}">
        <p14:creationId xmlns:p14="http://schemas.microsoft.com/office/powerpoint/2010/main" val="1550589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6"/>
          <p:cNvSpPr>
            <a:spLocks noGrp="1" noChangeArrowheads="1"/>
          </p:cNvSpPr>
          <p:nvPr>
            <p:ph type="sldNum" sz="quarter" idx="10"/>
          </p:nvPr>
        </p:nvSpPr>
        <p:spPr>
          <a:ln/>
        </p:spPr>
        <p:txBody>
          <a:bodyPr/>
          <a:lstStyle>
            <a:lvl1pPr>
              <a:defRPr/>
            </a:lvl1pPr>
          </a:lstStyle>
          <a:p>
            <a:fld id="{09E0619C-FF44-F447-A2BB-922DC7D10AA6}" type="slidenum">
              <a:rPr lang="en-CA"/>
              <a:pPr/>
              <a:t>‹#›</a:t>
            </a:fld>
            <a:endParaRPr lang="en-CA"/>
          </a:p>
        </p:txBody>
      </p:sp>
      <p:sp>
        <p:nvSpPr>
          <p:cNvPr id="5" name="Rectangle 7"/>
          <p:cNvSpPr>
            <a:spLocks noGrp="1" noChangeArrowheads="1"/>
          </p:cNvSpPr>
          <p:nvPr>
            <p:ph type="dt" sz="half" idx="11"/>
          </p:nvPr>
        </p:nvSpPr>
        <p:spPr>
          <a:ln/>
        </p:spPr>
        <p:txBody>
          <a:bodyPr/>
          <a:lstStyle>
            <a:lvl1pPr>
              <a:defRPr/>
            </a:lvl1pPr>
          </a:lstStyle>
          <a:p>
            <a:pPr>
              <a:defRPr/>
            </a:pPr>
            <a:r>
              <a:rPr lang="en-US"/>
              <a:t>June 27, 2012</a:t>
            </a:r>
            <a:endParaRPr lang="en-CA"/>
          </a:p>
        </p:txBody>
      </p:sp>
      <p:sp>
        <p:nvSpPr>
          <p:cNvPr id="6" name="Rectangle 8"/>
          <p:cNvSpPr>
            <a:spLocks noGrp="1" noChangeArrowheads="1"/>
          </p:cNvSpPr>
          <p:nvPr>
            <p:ph type="ftr" sz="quarter" idx="12"/>
          </p:nvPr>
        </p:nvSpPr>
        <p:spPr>
          <a:ln/>
        </p:spPr>
        <p:txBody>
          <a:bodyPr/>
          <a:lstStyle>
            <a:lvl1pPr>
              <a:defRPr/>
            </a:lvl1pPr>
          </a:lstStyle>
          <a:p>
            <a:pPr>
              <a:defRPr/>
            </a:pPr>
            <a:r>
              <a:rPr lang="en-CA"/>
              <a:t>NPI Meeting</a:t>
            </a:r>
          </a:p>
        </p:txBody>
      </p:sp>
    </p:spTree>
    <p:extLst>
      <p:ext uri="{BB962C8B-B14F-4D97-AF65-F5344CB8AC3E}">
        <p14:creationId xmlns:p14="http://schemas.microsoft.com/office/powerpoint/2010/main" val="4834574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218D40F-1EC9-9049-90F1-0A22B85D57E3}" type="slidenum">
              <a:rPr lang="en-CA"/>
              <a:pPr/>
              <a:t>‹#›</a:t>
            </a:fld>
            <a:endParaRPr lang="en-CA"/>
          </a:p>
        </p:txBody>
      </p:sp>
    </p:spTree>
    <p:extLst>
      <p:ext uri="{BB962C8B-B14F-4D97-AF65-F5344CB8AC3E}">
        <p14:creationId xmlns:p14="http://schemas.microsoft.com/office/powerpoint/2010/main" val="358051198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1D27B58-FE11-5844-A3F8-4E342F7DFC74}" type="slidenum">
              <a:rPr lang="en-CA"/>
              <a:pPr/>
              <a:t>‹#›</a:t>
            </a:fld>
            <a:endParaRPr lang="en-CA"/>
          </a:p>
        </p:txBody>
      </p:sp>
    </p:spTree>
    <p:extLst>
      <p:ext uri="{BB962C8B-B14F-4D97-AF65-F5344CB8AC3E}">
        <p14:creationId xmlns:p14="http://schemas.microsoft.com/office/powerpoint/2010/main" val="311569748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26AB2E9-6FF9-794D-BFE7-9582C8494C80}" type="slidenum">
              <a:rPr lang="en-CA"/>
              <a:pPr/>
              <a:t>‹#›</a:t>
            </a:fld>
            <a:endParaRPr lang="en-CA"/>
          </a:p>
        </p:txBody>
      </p:sp>
    </p:spTree>
    <p:extLst>
      <p:ext uri="{BB962C8B-B14F-4D97-AF65-F5344CB8AC3E}">
        <p14:creationId xmlns:p14="http://schemas.microsoft.com/office/powerpoint/2010/main" val="69403496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96D4F6C-B481-B84C-B6E2-BFBC8258BA67}" type="slidenum">
              <a:rPr lang="en-CA"/>
              <a:pPr/>
              <a:t>‹#›</a:t>
            </a:fld>
            <a:endParaRPr lang="en-CA"/>
          </a:p>
        </p:txBody>
      </p:sp>
    </p:spTree>
    <p:extLst>
      <p:ext uri="{BB962C8B-B14F-4D97-AF65-F5344CB8AC3E}">
        <p14:creationId xmlns:p14="http://schemas.microsoft.com/office/powerpoint/2010/main" val="420386038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8301899-41C9-0A49-AC41-CE1C48354402}" type="slidenum">
              <a:rPr lang="en-CA"/>
              <a:pPr/>
              <a:t>‹#›</a:t>
            </a:fld>
            <a:endParaRPr lang="en-CA"/>
          </a:p>
        </p:txBody>
      </p:sp>
    </p:spTree>
    <p:extLst>
      <p:ext uri="{BB962C8B-B14F-4D97-AF65-F5344CB8AC3E}">
        <p14:creationId xmlns:p14="http://schemas.microsoft.com/office/powerpoint/2010/main" val="234061715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467F512-D268-6449-A1F9-AF6A1743340D}" type="slidenum">
              <a:rPr lang="en-CA"/>
              <a:pPr/>
              <a:t>‹#›</a:t>
            </a:fld>
            <a:endParaRPr lang="en-CA"/>
          </a:p>
        </p:txBody>
      </p:sp>
    </p:spTree>
    <p:extLst>
      <p:ext uri="{BB962C8B-B14F-4D97-AF65-F5344CB8AC3E}">
        <p14:creationId xmlns:p14="http://schemas.microsoft.com/office/powerpoint/2010/main" val="104610457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8CEEFF6-3996-D34C-8099-48AB47A9C42A}" type="slidenum">
              <a:rPr lang="en-CA"/>
              <a:pPr/>
              <a:t>‹#›</a:t>
            </a:fld>
            <a:endParaRPr lang="en-CA"/>
          </a:p>
        </p:txBody>
      </p:sp>
    </p:spTree>
    <p:extLst>
      <p:ext uri="{BB962C8B-B14F-4D97-AF65-F5344CB8AC3E}">
        <p14:creationId xmlns:p14="http://schemas.microsoft.com/office/powerpoint/2010/main" val="358935594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77830F7-423E-C54A-88AC-E554BDA1A380}" type="slidenum">
              <a:rPr lang="en-CA"/>
              <a:pPr/>
              <a:t>‹#›</a:t>
            </a:fld>
            <a:endParaRPr lang="en-CA"/>
          </a:p>
        </p:txBody>
      </p:sp>
    </p:spTree>
    <p:extLst>
      <p:ext uri="{BB962C8B-B14F-4D97-AF65-F5344CB8AC3E}">
        <p14:creationId xmlns:p14="http://schemas.microsoft.com/office/powerpoint/2010/main" val="146407974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A9EC3F0-5A3C-3B4E-BA63-56A541ACFD2F}" type="slidenum">
              <a:rPr lang="en-CA"/>
              <a:pPr/>
              <a:t>‹#›</a:t>
            </a:fld>
            <a:endParaRPr lang="en-CA"/>
          </a:p>
        </p:txBody>
      </p:sp>
    </p:spTree>
    <p:extLst>
      <p:ext uri="{BB962C8B-B14F-4D97-AF65-F5344CB8AC3E}">
        <p14:creationId xmlns:p14="http://schemas.microsoft.com/office/powerpoint/2010/main" val="356873604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6F9DB17-38D7-0444-B776-D50306AF5F3C}" type="slidenum">
              <a:rPr lang="en-CA"/>
              <a:pPr/>
              <a:t>‹#›</a:t>
            </a:fld>
            <a:endParaRPr lang="en-CA"/>
          </a:p>
        </p:txBody>
      </p:sp>
    </p:spTree>
    <p:extLst>
      <p:ext uri="{BB962C8B-B14F-4D97-AF65-F5344CB8AC3E}">
        <p14:creationId xmlns:p14="http://schemas.microsoft.com/office/powerpoint/2010/main" val="1090180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6"/>
          <p:cNvSpPr>
            <a:spLocks noGrp="1" noChangeArrowheads="1"/>
          </p:cNvSpPr>
          <p:nvPr>
            <p:ph type="sldNum" sz="quarter" idx="10"/>
          </p:nvPr>
        </p:nvSpPr>
        <p:spPr>
          <a:ln/>
        </p:spPr>
        <p:txBody>
          <a:bodyPr/>
          <a:lstStyle>
            <a:lvl1pPr>
              <a:defRPr/>
            </a:lvl1pPr>
          </a:lstStyle>
          <a:p>
            <a:fld id="{81F225B2-F6EF-D24B-9D61-5BE91223B545}" type="slidenum">
              <a:rPr lang="en-CA"/>
              <a:pPr/>
              <a:t>‹#›</a:t>
            </a:fld>
            <a:endParaRPr lang="en-CA"/>
          </a:p>
        </p:txBody>
      </p:sp>
      <p:sp>
        <p:nvSpPr>
          <p:cNvPr id="5" name="Rectangle 7"/>
          <p:cNvSpPr>
            <a:spLocks noGrp="1" noChangeArrowheads="1"/>
          </p:cNvSpPr>
          <p:nvPr>
            <p:ph type="dt" sz="half" idx="11"/>
          </p:nvPr>
        </p:nvSpPr>
        <p:spPr>
          <a:ln/>
        </p:spPr>
        <p:txBody>
          <a:bodyPr/>
          <a:lstStyle>
            <a:lvl1pPr>
              <a:defRPr/>
            </a:lvl1pPr>
          </a:lstStyle>
          <a:p>
            <a:pPr>
              <a:defRPr/>
            </a:pPr>
            <a:r>
              <a:rPr lang="en-US"/>
              <a:t>June 27, 2012</a:t>
            </a:r>
            <a:endParaRPr lang="en-CA"/>
          </a:p>
        </p:txBody>
      </p:sp>
      <p:sp>
        <p:nvSpPr>
          <p:cNvPr id="6" name="Rectangle 8"/>
          <p:cNvSpPr>
            <a:spLocks noGrp="1" noChangeArrowheads="1"/>
          </p:cNvSpPr>
          <p:nvPr>
            <p:ph type="ftr" sz="quarter" idx="12"/>
          </p:nvPr>
        </p:nvSpPr>
        <p:spPr>
          <a:ln/>
        </p:spPr>
        <p:txBody>
          <a:bodyPr/>
          <a:lstStyle>
            <a:lvl1pPr>
              <a:defRPr/>
            </a:lvl1pPr>
          </a:lstStyle>
          <a:p>
            <a:pPr>
              <a:defRPr/>
            </a:pPr>
            <a:r>
              <a:rPr lang="en-CA"/>
              <a:t>NPI Meeting</a:t>
            </a:r>
          </a:p>
        </p:txBody>
      </p:sp>
    </p:spTree>
    <p:extLst>
      <p:ext uri="{BB962C8B-B14F-4D97-AF65-F5344CB8AC3E}">
        <p14:creationId xmlns:p14="http://schemas.microsoft.com/office/powerpoint/2010/main" val="398584680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14AC9DA-3784-594D-9799-874896D77BAB}" type="slidenum">
              <a:rPr lang="en-CA"/>
              <a:pPr/>
              <a:t>‹#›</a:t>
            </a:fld>
            <a:endParaRPr lang="en-CA"/>
          </a:p>
        </p:txBody>
      </p:sp>
    </p:spTree>
    <p:extLst>
      <p:ext uri="{BB962C8B-B14F-4D97-AF65-F5344CB8AC3E}">
        <p14:creationId xmlns:p14="http://schemas.microsoft.com/office/powerpoint/2010/main" val="399238301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B4E9B28-5A3C-5F41-BEAC-5F7B55D46C4D}" type="slidenum">
              <a:rPr lang="en-CA"/>
              <a:pPr/>
              <a:t>‹#›</a:t>
            </a:fld>
            <a:endParaRPr lang="en-CA"/>
          </a:p>
        </p:txBody>
      </p:sp>
    </p:spTree>
    <p:extLst>
      <p:ext uri="{BB962C8B-B14F-4D97-AF65-F5344CB8AC3E}">
        <p14:creationId xmlns:p14="http://schemas.microsoft.com/office/powerpoint/2010/main" val="428587769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F0183D6-08C7-6C45-9F51-1A78506D4983}" type="slidenum">
              <a:rPr lang="en-CA"/>
              <a:pPr/>
              <a:t>‹#›</a:t>
            </a:fld>
            <a:endParaRPr lang="en-CA"/>
          </a:p>
        </p:txBody>
      </p:sp>
    </p:spTree>
    <p:extLst>
      <p:ext uri="{BB962C8B-B14F-4D97-AF65-F5344CB8AC3E}">
        <p14:creationId xmlns:p14="http://schemas.microsoft.com/office/powerpoint/2010/main" val="426709727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4B06D55-7BE4-8140-AA7F-024031DE7C16}" type="slidenum">
              <a:rPr lang="en-CA"/>
              <a:pPr/>
              <a:t>‹#›</a:t>
            </a:fld>
            <a:endParaRPr lang="en-CA"/>
          </a:p>
        </p:txBody>
      </p:sp>
    </p:spTree>
    <p:extLst>
      <p:ext uri="{BB962C8B-B14F-4D97-AF65-F5344CB8AC3E}">
        <p14:creationId xmlns:p14="http://schemas.microsoft.com/office/powerpoint/2010/main" val="92881101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50DBCE4-14FF-5345-9590-43DC2C8B7F74}" type="slidenum">
              <a:rPr lang="en-CA"/>
              <a:pPr/>
              <a:t>‹#›</a:t>
            </a:fld>
            <a:endParaRPr lang="en-CA"/>
          </a:p>
        </p:txBody>
      </p:sp>
    </p:spTree>
    <p:extLst>
      <p:ext uri="{BB962C8B-B14F-4D97-AF65-F5344CB8AC3E}">
        <p14:creationId xmlns:p14="http://schemas.microsoft.com/office/powerpoint/2010/main" val="134983146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160149653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458252435"/>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836383598"/>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1047750" y="1546225"/>
            <a:ext cx="3773488"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73638" y="1546225"/>
            <a:ext cx="3775075"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060155481"/>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61865177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BEBE39D3-FBD3-2545-B490-6389E066E04C}" type="slidenum">
              <a:rPr lang="en-CA"/>
              <a:pPr/>
              <a:t>‹#›</a:t>
            </a:fld>
            <a:endParaRPr lang="en-CA"/>
          </a:p>
        </p:txBody>
      </p:sp>
      <p:sp>
        <p:nvSpPr>
          <p:cNvPr id="5" name="Rectangle 7"/>
          <p:cNvSpPr>
            <a:spLocks noGrp="1" noChangeArrowheads="1"/>
          </p:cNvSpPr>
          <p:nvPr>
            <p:ph type="dt" sz="half" idx="11"/>
          </p:nvPr>
        </p:nvSpPr>
        <p:spPr>
          <a:ln/>
        </p:spPr>
        <p:txBody>
          <a:bodyPr/>
          <a:lstStyle>
            <a:lvl1pPr>
              <a:defRPr/>
            </a:lvl1pPr>
          </a:lstStyle>
          <a:p>
            <a:pPr>
              <a:defRPr/>
            </a:pPr>
            <a:r>
              <a:rPr lang="en-US"/>
              <a:t>June 27, 2012</a:t>
            </a:r>
            <a:endParaRPr lang="en-CA"/>
          </a:p>
        </p:txBody>
      </p:sp>
      <p:sp>
        <p:nvSpPr>
          <p:cNvPr id="6" name="Rectangle 8"/>
          <p:cNvSpPr>
            <a:spLocks noGrp="1" noChangeArrowheads="1"/>
          </p:cNvSpPr>
          <p:nvPr>
            <p:ph type="ftr" sz="quarter" idx="12"/>
          </p:nvPr>
        </p:nvSpPr>
        <p:spPr>
          <a:ln/>
        </p:spPr>
        <p:txBody>
          <a:bodyPr/>
          <a:lstStyle>
            <a:lvl1pPr>
              <a:defRPr/>
            </a:lvl1pPr>
          </a:lstStyle>
          <a:p>
            <a:pPr>
              <a:defRPr/>
            </a:pPr>
            <a:r>
              <a:rPr lang="en-CA"/>
              <a:t>NPI Meeting</a:t>
            </a:r>
          </a:p>
        </p:txBody>
      </p:sp>
    </p:spTree>
    <p:extLst>
      <p:ext uri="{BB962C8B-B14F-4D97-AF65-F5344CB8AC3E}">
        <p14:creationId xmlns:p14="http://schemas.microsoft.com/office/powerpoint/2010/main" val="61957868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1294261987"/>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257889"/>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076804987"/>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059105955"/>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807822239"/>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442913"/>
            <a:ext cx="2090738" cy="4786312"/>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81000" y="442913"/>
            <a:ext cx="6124575" cy="47863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068546002"/>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ln/>
        </p:spPr>
        <p:txBody>
          <a:bodyPr/>
          <a:lstStyle>
            <a:lvl1pPr>
              <a:defRPr/>
            </a:lvl1pPr>
          </a:lstStyle>
          <a:p>
            <a:fld id="{7C39B27E-DD98-4E44-A328-A4212DAB4E60}" type="slidenum">
              <a:rPr lang="en-CA"/>
              <a:pPr/>
              <a:t>‹#›</a:t>
            </a:fld>
            <a:endParaRPr lang="en-CA"/>
          </a:p>
        </p:txBody>
      </p:sp>
    </p:spTree>
    <p:extLst>
      <p:ext uri="{BB962C8B-B14F-4D97-AF65-F5344CB8AC3E}">
        <p14:creationId xmlns:p14="http://schemas.microsoft.com/office/powerpoint/2010/main" val="357876952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ln/>
        </p:spPr>
        <p:txBody>
          <a:bodyPr/>
          <a:lstStyle>
            <a:lvl1pPr>
              <a:defRPr/>
            </a:lvl1pPr>
          </a:lstStyle>
          <a:p>
            <a:fld id="{873E9912-0987-F440-B7E8-C5AD98D162BF}" type="slidenum">
              <a:rPr lang="en-CA"/>
              <a:pPr/>
              <a:t>‹#›</a:t>
            </a:fld>
            <a:endParaRPr lang="en-CA"/>
          </a:p>
        </p:txBody>
      </p:sp>
    </p:spTree>
    <p:extLst>
      <p:ext uri="{BB962C8B-B14F-4D97-AF65-F5344CB8AC3E}">
        <p14:creationId xmlns:p14="http://schemas.microsoft.com/office/powerpoint/2010/main" val="414592897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ln/>
        </p:spPr>
        <p:txBody>
          <a:bodyPr/>
          <a:lstStyle>
            <a:lvl1pPr>
              <a:defRPr/>
            </a:lvl1pPr>
          </a:lstStyle>
          <a:p>
            <a:fld id="{38C079AC-7594-C144-BBBF-4CCC073871A7}" type="slidenum">
              <a:rPr lang="en-CA"/>
              <a:pPr/>
              <a:t>‹#›</a:t>
            </a:fld>
            <a:endParaRPr lang="en-CA"/>
          </a:p>
        </p:txBody>
      </p:sp>
    </p:spTree>
    <p:extLst>
      <p:ext uri="{BB962C8B-B14F-4D97-AF65-F5344CB8AC3E}">
        <p14:creationId xmlns:p14="http://schemas.microsoft.com/office/powerpoint/2010/main" val="300246966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4"/>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NPI Meeting</a:t>
            </a:r>
          </a:p>
        </p:txBody>
      </p:sp>
      <p:sp>
        <p:nvSpPr>
          <p:cNvPr id="7" name="Rectangle 6"/>
          <p:cNvSpPr>
            <a:spLocks noGrp="1" noChangeArrowheads="1"/>
          </p:cNvSpPr>
          <p:nvPr>
            <p:ph type="sldNum" sz="quarter" idx="12"/>
          </p:nvPr>
        </p:nvSpPr>
        <p:spPr>
          <a:ln/>
        </p:spPr>
        <p:txBody>
          <a:bodyPr/>
          <a:lstStyle>
            <a:lvl1pPr>
              <a:defRPr/>
            </a:lvl1pPr>
          </a:lstStyle>
          <a:p>
            <a:fld id="{69E01013-1299-D54B-9FAA-18B5005678E4}" type="slidenum">
              <a:rPr lang="en-CA"/>
              <a:pPr/>
              <a:t>‹#›</a:t>
            </a:fld>
            <a:endParaRPr lang="en-CA"/>
          </a:p>
        </p:txBody>
      </p:sp>
    </p:spTree>
    <p:extLst>
      <p:ext uri="{BB962C8B-B14F-4D97-AF65-F5344CB8AC3E}">
        <p14:creationId xmlns:p14="http://schemas.microsoft.com/office/powerpoint/2010/main" val="754713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6"/>
          <p:cNvSpPr>
            <a:spLocks noGrp="1" noChangeArrowheads="1"/>
          </p:cNvSpPr>
          <p:nvPr>
            <p:ph type="sldNum" sz="quarter" idx="10"/>
          </p:nvPr>
        </p:nvSpPr>
        <p:spPr>
          <a:ln/>
        </p:spPr>
        <p:txBody>
          <a:bodyPr/>
          <a:lstStyle>
            <a:lvl1pPr>
              <a:defRPr/>
            </a:lvl1pPr>
          </a:lstStyle>
          <a:p>
            <a:fld id="{080BA796-E688-FF4A-8D80-24BD24CD0881}" type="slidenum">
              <a:rPr lang="en-CA"/>
              <a:pPr/>
              <a:t>‹#›</a:t>
            </a:fld>
            <a:endParaRPr lang="en-CA"/>
          </a:p>
        </p:txBody>
      </p:sp>
      <p:sp>
        <p:nvSpPr>
          <p:cNvPr id="6" name="Rectangle 7"/>
          <p:cNvSpPr>
            <a:spLocks noGrp="1" noChangeArrowheads="1"/>
          </p:cNvSpPr>
          <p:nvPr>
            <p:ph type="dt" sz="half" idx="11"/>
          </p:nvPr>
        </p:nvSpPr>
        <p:spPr>
          <a:ln/>
        </p:spPr>
        <p:txBody>
          <a:bodyPr/>
          <a:lstStyle>
            <a:lvl1pPr>
              <a:defRPr/>
            </a:lvl1pPr>
          </a:lstStyle>
          <a:p>
            <a:pPr>
              <a:defRPr/>
            </a:pPr>
            <a:r>
              <a:rPr lang="en-US"/>
              <a:t>June 27, 2012</a:t>
            </a:r>
            <a:endParaRPr lang="en-CA"/>
          </a:p>
        </p:txBody>
      </p:sp>
      <p:sp>
        <p:nvSpPr>
          <p:cNvPr id="7" name="Rectangle 8"/>
          <p:cNvSpPr>
            <a:spLocks noGrp="1" noChangeArrowheads="1"/>
          </p:cNvSpPr>
          <p:nvPr>
            <p:ph type="ftr" sz="quarter" idx="12"/>
          </p:nvPr>
        </p:nvSpPr>
        <p:spPr>
          <a:ln/>
        </p:spPr>
        <p:txBody>
          <a:bodyPr/>
          <a:lstStyle>
            <a:lvl1pPr>
              <a:defRPr/>
            </a:lvl1pPr>
          </a:lstStyle>
          <a:p>
            <a:pPr>
              <a:defRPr/>
            </a:pPr>
            <a:r>
              <a:rPr lang="en-CA"/>
              <a:t>NPI Meeting</a:t>
            </a:r>
          </a:p>
        </p:txBody>
      </p:sp>
    </p:spTree>
    <p:extLst>
      <p:ext uri="{BB962C8B-B14F-4D97-AF65-F5344CB8AC3E}">
        <p14:creationId xmlns:p14="http://schemas.microsoft.com/office/powerpoint/2010/main" val="90197237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8" name="Rectangle 5"/>
          <p:cNvSpPr>
            <a:spLocks noGrp="1" noChangeArrowheads="1"/>
          </p:cNvSpPr>
          <p:nvPr>
            <p:ph type="ftr" sz="quarter" idx="11"/>
          </p:nvPr>
        </p:nvSpPr>
        <p:spPr>
          <a:ln/>
        </p:spPr>
        <p:txBody>
          <a:bodyPr/>
          <a:lstStyle>
            <a:lvl1pPr>
              <a:defRPr/>
            </a:lvl1pPr>
          </a:lstStyle>
          <a:p>
            <a:pPr>
              <a:defRPr/>
            </a:pPr>
            <a:r>
              <a:rPr lang="en-CA"/>
              <a:t>NPI Meeting</a:t>
            </a:r>
          </a:p>
        </p:txBody>
      </p:sp>
      <p:sp>
        <p:nvSpPr>
          <p:cNvPr id="9" name="Rectangle 6"/>
          <p:cNvSpPr>
            <a:spLocks noGrp="1" noChangeArrowheads="1"/>
          </p:cNvSpPr>
          <p:nvPr>
            <p:ph type="sldNum" sz="quarter" idx="12"/>
          </p:nvPr>
        </p:nvSpPr>
        <p:spPr>
          <a:ln/>
        </p:spPr>
        <p:txBody>
          <a:bodyPr/>
          <a:lstStyle>
            <a:lvl1pPr>
              <a:defRPr/>
            </a:lvl1pPr>
          </a:lstStyle>
          <a:p>
            <a:fld id="{2D769664-F44A-7646-A7CA-88E9B85753DE}" type="slidenum">
              <a:rPr lang="en-CA"/>
              <a:pPr/>
              <a:t>‹#›</a:t>
            </a:fld>
            <a:endParaRPr lang="en-CA"/>
          </a:p>
        </p:txBody>
      </p:sp>
    </p:spTree>
    <p:extLst>
      <p:ext uri="{BB962C8B-B14F-4D97-AF65-F5344CB8AC3E}">
        <p14:creationId xmlns:p14="http://schemas.microsoft.com/office/powerpoint/2010/main" val="64860449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4" name="Rectangle 5"/>
          <p:cNvSpPr>
            <a:spLocks noGrp="1" noChangeArrowheads="1"/>
          </p:cNvSpPr>
          <p:nvPr>
            <p:ph type="ftr" sz="quarter" idx="11"/>
          </p:nvPr>
        </p:nvSpPr>
        <p:spPr>
          <a:ln/>
        </p:spPr>
        <p:txBody>
          <a:bodyPr/>
          <a:lstStyle>
            <a:lvl1pPr>
              <a:defRPr/>
            </a:lvl1pPr>
          </a:lstStyle>
          <a:p>
            <a:pPr>
              <a:defRPr/>
            </a:pPr>
            <a:r>
              <a:rPr lang="en-CA"/>
              <a:t>NPI Meeting</a:t>
            </a:r>
          </a:p>
        </p:txBody>
      </p:sp>
      <p:sp>
        <p:nvSpPr>
          <p:cNvPr id="5" name="Rectangle 6"/>
          <p:cNvSpPr>
            <a:spLocks noGrp="1" noChangeArrowheads="1"/>
          </p:cNvSpPr>
          <p:nvPr>
            <p:ph type="sldNum" sz="quarter" idx="12"/>
          </p:nvPr>
        </p:nvSpPr>
        <p:spPr>
          <a:ln/>
        </p:spPr>
        <p:txBody>
          <a:bodyPr/>
          <a:lstStyle>
            <a:lvl1pPr>
              <a:defRPr/>
            </a:lvl1pPr>
          </a:lstStyle>
          <a:p>
            <a:fld id="{72B89230-02B4-5147-ACE7-5AA068E2926B}" type="slidenum">
              <a:rPr lang="en-CA"/>
              <a:pPr/>
              <a:t>‹#›</a:t>
            </a:fld>
            <a:endParaRPr lang="en-CA"/>
          </a:p>
        </p:txBody>
      </p:sp>
    </p:spTree>
    <p:extLst>
      <p:ext uri="{BB962C8B-B14F-4D97-AF65-F5344CB8AC3E}">
        <p14:creationId xmlns:p14="http://schemas.microsoft.com/office/powerpoint/2010/main" val="73808729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3" name="Rectangle 5"/>
          <p:cNvSpPr>
            <a:spLocks noGrp="1" noChangeArrowheads="1"/>
          </p:cNvSpPr>
          <p:nvPr>
            <p:ph type="ftr" sz="quarter" idx="11"/>
          </p:nvPr>
        </p:nvSpPr>
        <p:spPr>
          <a:ln/>
        </p:spPr>
        <p:txBody>
          <a:bodyPr/>
          <a:lstStyle>
            <a:lvl1pPr>
              <a:defRPr/>
            </a:lvl1pPr>
          </a:lstStyle>
          <a:p>
            <a:pPr>
              <a:defRPr/>
            </a:pPr>
            <a:r>
              <a:rPr lang="en-CA"/>
              <a:t>NPI Meeting</a:t>
            </a:r>
          </a:p>
        </p:txBody>
      </p:sp>
      <p:sp>
        <p:nvSpPr>
          <p:cNvPr id="4" name="Rectangle 6"/>
          <p:cNvSpPr>
            <a:spLocks noGrp="1" noChangeArrowheads="1"/>
          </p:cNvSpPr>
          <p:nvPr>
            <p:ph type="sldNum" sz="quarter" idx="12"/>
          </p:nvPr>
        </p:nvSpPr>
        <p:spPr>
          <a:ln/>
        </p:spPr>
        <p:txBody>
          <a:bodyPr/>
          <a:lstStyle>
            <a:lvl1pPr>
              <a:defRPr/>
            </a:lvl1pPr>
          </a:lstStyle>
          <a:p>
            <a:fld id="{2441378C-B6D1-D145-B4C4-0439700E7935}" type="slidenum">
              <a:rPr lang="en-CA"/>
              <a:pPr/>
              <a:t>‹#›</a:t>
            </a:fld>
            <a:endParaRPr lang="en-CA"/>
          </a:p>
        </p:txBody>
      </p:sp>
    </p:spTree>
    <p:extLst>
      <p:ext uri="{BB962C8B-B14F-4D97-AF65-F5344CB8AC3E}">
        <p14:creationId xmlns:p14="http://schemas.microsoft.com/office/powerpoint/2010/main" val="62935648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NPI Meeting</a:t>
            </a:r>
          </a:p>
        </p:txBody>
      </p:sp>
      <p:sp>
        <p:nvSpPr>
          <p:cNvPr id="7" name="Rectangle 6"/>
          <p:cNvSpPr>
            <a:spLocks noGrp="1" noChangeArrowheads="1"/>
          </p:cNvSpPr>
          <p:nvPr>
            <p:ph type="sldNum" sz="quarter" idx="12"/>
          </p:nvPr>
        </p:nvSpPr>
        <p:spPr>
          <a:ln/>
        </p:spPr>
        <p:txBody>
          <a:bodyPr/>
          <a:lstStyle>
            <a:lvl1pPr>
              <a:defRPr/>
            </a:lvl1pPr>
          </a:lstStyle>
          <a:p>
            <a:fld id="{5086F4BA-A5BE-1D4D-94C2-7AADDD0C0664}" type="slidenum">
              <a:rPr lang="en-CA"/>
              <a:pPr/>
              <a:t>‹#›</a:t>
            </a:fld>
            <a:endParaRPr lang="en-CA"/>
          </a:p>
        </p:txBody>
      </p:sp>
    </p:spTree>
    <p:extLst>
      <p:ext uri="{BB962C8B-B14F-4D97-AF65-F5344CB8AC3E}">
        <p14:creationId xmlns:p14="http://schemas.microsoft.com/office/powerpoint/2010/main" val="233519551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NPI Meeting</a:t>
            </a:r>
          </a:p>
        </p:txBody>
      </p:sp>
      <p:sp>
        <p:nvSpPr>
          <p:cNvPr id="7" name="Rectangle 6"/>
          <p:cNvSpPr>
            <a:spLocks noGrp="1" noChangeArrowheads="1"/>
          </p:cNvSpPr>
          <p:nvPr>
            <p:ph type="sldNum" sz="quarter" idx="12"/>
          </p:nvPr>
        </p:nvSpPr>
        <p:spPr>
          <a:ln/>
        </p:spPr>
        <p:txBody>
          <a:bodyPr/>
          <a:lstStyle>
            <a:lvl1pPr>
              <a:defRPr/>
            </a:lvl1pPr>
          </a:lstStyle>
          <a:p>
            <a:fld id="{662D30FF-6A27-1C4C-AF22-ED78880BFC33}" type="slidenum">
              <a:rPr lang="en-CA"/>
              <a:pPr/>
              <a:t>‹#›</a:t>
            </a:fld>
            <a:endParaRPr lang="en-CA"/>
          </a:p>
        </p:txBody>
      </p:sp>
    </p:spTree>
    <p:extLst>
      <p:ext uri="{BB962C8B-B14F-4D97-AF65-F5344CB8AC3E}">
        <p14:creationId xmlns:p14="http://schemas.microsoft.com/office/powerpoint/2010/main" val="249240906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ln/>
        </p:spPr>
        <p:txBody>
          <a:bodyPr/>
          <a:lstStyle>
            <a:lvl1pPr>
              <a:defRPr/>
            </a:lvl1pPr>
          </a:lstStyle>
          <a:p>
            <a:fld id="{B9E037EC-6410-4146-B6DC-E4C5FBF13CE1}" type="slidenum">
              <a:rPr lang="en-CA"/>
              <a:pPr/>
              <a:t>‹#›</a:t>
            </a:fld>
            <a:endParaRPr lang="en-CA"/>
          </a:p>
        </p:txBody>
      </p:sp>
    </p:spTree>
    <p:extLst>
      <p:ext uri="{BB962C8B-B14F-4D97-AF65-F5344CB8AC3E}">
        <p14:creationId xmlns:p14="http://schemas.microsoft.com/office/powerpoint/2010/main" val="305463250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ln/>
        </p:spPr>
        <p:txBody>
          <a:bodyPr/>
          <a:lstStyle>
            <a:lvl1pPr>
              <a:defRPr/>
            </a:lvl1pPr>
          </a:lstStyle>
          <a:p>
            <a:fld id="{E49CCC02-A140-8043-838B-27F07A0EB91F}" type="slidenum">
              <a:rPr lang="en-CA"/>
              <a:pPr/>
              <a:t>‹#›</a:t>
            </a:fld>
            <a:endParaRPr lang="en-CA"/>
          </a:p>
        </p:txBody>
      </p:sp>
    </p:spTree>
    <p:extLst>
      <p:ext uri="{BB962C8B-B14F-4D97-AF65-F5344CB8AC3E}">
        <p14:creationId xmlns:p14="http://schemas.microsoft.com/office/powerpoint/2010/main" val="74448756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330827126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46352106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251656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6"/>
          <p:cNvSpPr>
            <a:spLocks noGrp="1" noChangeArrowheads="1"/>
          </p:cNvSpPr>
          <p:nvPr>
            <p:ph type="sldNum" sz="quarter" idx="10"/>
          </p:nvPr>
        </p:nvSpPr>
        <p:spPr>
          <a:ln/>
        </p:spPr>
        <p:txBody>
          <a:bodyPr/>
          <a:lstStyle>
            <a:lvl1pPr>
              <a:defRPr/>
            </a:lvl1pPr>
          </a:lstStyle>
          <a:p>
            <a:fld id="{AC7E9839-F46E-0C4B-89B0-AAC796C84204}" type="slidenum">
              <a:rPr lang="en-CA"/>
              <a:pPr/>
              <a:t>‹#›</a:t>
            </a:fld>
            <a:endParaRPr lang="en-CA"/>
          </a:p>
        </p:txBody>
      </p:sp>
      <p:sp>
        <p:nvSpPr>
          <p:cNvPr id="8" name="Rectangle 7"/>
          <p:cNvSpPr>
            <a:spLocks noGrp="1" noChangeArrowheads="1"/>
          </p:cNvSpPr>
          <p:nvPr>
            <p:ph type="dt" sz="half" idx="11"/>
          </p:nvPr>
        </p:nvSpPr>
        <p:spPr>
          <a:ln/>
        </p:spPr>
        <p:txBody>
          <a:bodyPr/>
          <a:lstStyle>
            <a:lvl1pPr>
              <a:defRPr/>
            </a:lvl1pPr>
          </a:lstStyle>
          <a:p>
            <a:pPr>
              <a:defRPr/>
            </a:pPr>
            <a:r>
              <a:rPr lang="en-US"/>
              <a:t>June 27, 2012</a:t>
            </a:r>
            <a:endParaRPr lang="en-CA"/>
          </a:p>
        </p:txBody>
      </p:sp>
      <p:sp>
        <p:nvSpPr>
          <p:cNvPr id="9" name="Rectangle 8"/>
          <p:cNvSpPr>
            <a:spLocks noGrp="1" noChangeArrowheads="1"/>
          </p:cNvSpPr>
          <p:nvPr>
            <p:ph type="ftr" sz="quarter" idx="12"/>
          </p:nvPr>
        </p:nvSpPr>
        <p:spPr>
          <a:ln/>
        </p:spPr>
        <p:txBody>
          <a:bodyPr/>
          <a:lstStyle>
            <a:lvl1pPr>
              <a:defRPr/>
            </a:lvl1pPr>
          </a:lstStyle>
          <a:p>
            <a:pPr>
              <a:defRPr/>
            </a:pPr>
            <a:r>
              <a:rPr lang="en-CA"/>
              <a:t>NPI Meeting</a:t>
            </a:r>
          </a:p>
        </p:txBody>
      </p:sp>
    </p:spTree>
    <p:extLst>
      <p:ext uri="{BB962C8B-B14F-4D97-AF65-F5344CB8AC3E}">
        <p14:creationId xmlns:p14="http://schemas.microsoft.com/office/powerpoint/2010/main" val="29025173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94581210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60914279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313030525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81483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66288616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82118237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420635643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6308949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371165331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52683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6D45A5E-9E3B-9D4C-B34A-C64B138EEF47}" type="slidenum">
              <a:rPr lang="en-CA"/>
              <a:pPr/>
              <a:t>‹#›</a:t>
            </a:fld>
            <a:endParaRPr lang="en-CA"/>
          </a:p>
        </p:txBody>
      </p:sp>
    </p:spTree>
    <p:extLst>
      <p:ext uri="{BB962C8B-B14F-4D97-AF65-F5344CB8AC3E}">
        <p14:creationId xmlns:p14="http://schemas.microsoft.com/office/powerpoint/2010/main" val="2397733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6"/>
          <p:cNvSpPr>
            <a:spLocks noGrp="1" noChangeArrowheads="1"/>
          </p:cNvSpPr>
          <p:nvPr>
            <p:ph type="sldNum" sz="quarter" idx="10"/>
          </p:nvPr>
        </p:nvSpPr>
        <p:spPr>
          <a:ln/>
        </p:spPr>
        <p:txBody>
          <a:bodyPr/>
          <a:lstStyle>
            <a:lvl1pPr>
              <a:defRPr/>
            </a:lvl1pPr>
          </a:lstStyle>
          <a:p>
            <a:fld id="{BC3289B8-16FD-E64C-94A7-0EBA490E98E1}" type="slidenum">
              <a:rPr lang="en-CA"/>
              <a:pPr/>
              <a:t>‹#›</a:t>
            </a:fld>
            <a:endParaRPr lang="en-CA"/>
          </a:p>
        </p:txBody>
      </p:sp>
      <p:sp>
        <p:nvSpPr>
          <p:cNvPr id="4" name="Rectangle 7"/>
          <p:cNvSpPr>
            <a:spLocks noGrp="1" noChangeArrowheads="1"/>
          </p:cNvSpPr>
          <p:nvPr>
            <p:ph type="dt" sz="half" idx="11"/>
          </p:nvPr>
        </p:nvSpPr>
        <p:spPr>
          <a:ln/>
        </p:spPr>
        <p:txBody>
          <a:bodyPr/>
          <a:lstStyle>
            <a:lvl1pPr>
              <a:defRPr/>
            </a:lvl1pPr>
          </a:lstStyle>
          <a:p>
            <a:pPr>
              <a:defRPr/>
            </a:pPr>
            <a:r>
              <a:rPr lang="en-US"/>
              <a:t>June 27, 2012</a:t>
            </a:r>
            <a:endParaRPr lang="en-CA"/>
          </a:p>
        </p:txBody>
      </p:sp>
      <p:sp>
        <p:nvSpPr>
          <p:cNvPr id="5" name="Rectangle 8"/>
          <p:cNvSpPr>
            <a:spLocks noGrp="1" noChangeArrowheads="1"/>
          </p:cNvSpPr>
          <p:nvPr>
            <p:ph type="ftr" sz="quarter" idx="12"/>
          </p:nvPr>
        </p:nvSpPr>
        <p:spPr>
          <a:ln/>
        </p:spPr>
        <p:txBody>
          <a:bodyPr/>
          <a:lstStyle>
            <a:lvl1pPr>
              <a:defRPr/>
            </a:lvl1pPr>
          </a:lstStyle>
          <a:p>
            <a:pPr>
              <a:defRPr/>
            </a:pPr>
            <a:r>
              <a:rPr lang="en-CA"/>
              <a:t>NPI Meeting</a:t>
            </a:r>
          </a:p>
        </p:txBody>
      </p:sp>
    </p:spTree>
    <p:extLst>
      <p:ext uri="{BB962C8B-B14F-4D97-AF65-F5344CB8AC3E}">
        <p14:creationId xmlns:p14="http://schemas.microsoft.com/office/powerpoint/2010/main" val="116977454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50930972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98041007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89917069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210527847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31381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77502144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31890253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24346327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600" y="0"/>
            <a:ext cx="2108200" cy="6172200"/>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250825" y="0"/>
            <a:ext cx="6175375" cy="6172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930580408"/>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3002511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0841202-CE59-9C4A-918A-A5E314F36E7F}" type="slidenum">
              <a:rPr lang="en-CA"/>
              <a:pPr/>
              <a:t>‹#›</a:t>
            </a:fld>
            <a:endParaRPr lang="en-CA"/>
          </a:p>
        </p:txBody>
      </p:sp>
      <p:sp>
        <p:nvSpPr>
          <p:cNvPr id="3" name="Rectangle 7"/>
          <p:cNvSpPr>
            <a:spLocks noGrp="1" noChangeArrowheads="1"/>
          </p:cNvSpPr>
          <p:nvPr>
            <p:ph type="dt" sz="half" idx="11"/>
          </p:nvPr>
        </p:nvSpPr>
        <p:spPr>
          <a:ln/>
        </p:spPr>
        <p:txBody>
          <a:bodyPr/>
          <a:lstStyle>
            <a:lvl1pPr>
              <a:defRPr/>
            </a:lvl1pPr>
          </a:lstStyle>
          <a:p>
            <a:pPr>
              <a:defRPr/>
            </a:pPr>
            <a:r>
              <a:rPr lang="en-US"/>
              <a:t>June 27, 2012</a:t>
            </a:r>
            <a:endParaRPr lang="en-CA"/>
          </a:p>
        </p:txBody>
      </p:sp>
      <p:sp>
        <p:nvSpPr>
          <p:cNvPr id="4" name="Rectangle 8"/>
          <p:cNvSpPr>
            <a:spLocks noGrp="1" noChangeArrowheads="1"/>
          </p:cNvSpPr>
          <p:nvPr>
            <p:ph type="ftr" sz="quarter" idx="12"/>
          </p:nvPr>
        </p:nvSpPr>
        <p:spPr>
          <a:ln/>
        </p:spPr>
        <p:txBody>
          <a:bodyPr/>
          <a:lstStyle>
            <a:lvl1pPr>
              <a:defRPr/>
            </a:lvl1pPr>
          </a:lstStyle>
          <a:p>
            <a:pPr>
              <a:defRPr/>
            </a:pPr>
            <a:r>
              <a:rPr lang="en-CA"/>
              <a:t>NPI Meeting</a:t>
            </a:r>
          </a:p>
        </p:txBody>
      </p:sp>
    </p:spTree>
    <p:extLst>
      <p:ext uri="{BB962C8B-B14F-4D97-AF65-F5344CB8AC3E}">
        <p14:creationId xmlns:p14="http://schemas.microsoft.com/office/powerpoint/2010/main" val="6080467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6898944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345600127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16813989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85336010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181186654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91405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40943504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550083770"/>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9532018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600" y="0"/>
            <a:ext cx="2108200" cy="6172200"/>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250825" y="0"/>
            <a:ext cx="6175375" cy="6172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899163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6E8502B3-A65E-6344-AAF1-017DA2271EA3}" type="slidenum">
              <a:rPr lang="en-CA"/>
              <a:pPr/>
              <a:t>‹#›</a:t>
            </a:fld>
            <a:endParaRPr lang="en-CA"/>
          </a:p>
        </p:txBody>
      </p:sp>
      <p:sp>
        <p:nvSpPr>
          <p:cNvPr id="6" name="Rectangle 7"/>
          <p:cNvSpPr>
            <a:spLocks noGrp="1" noChangeArrowheads="1"/>
          </p:cNvSpPr>
          <p:nvPr>
            <p:ph type="dt" sz="half" idx="11"/>
          </p:nvPr>
        </p:nvSpPr>
        <p:spPr>
          <a:ln/>
        </p:spPr>
        <p:txBody>
          <a:bodyPr/>
          <a:lstStyle>
            <a:lvl1pPr>
              <a:defRPr/>
            </a:lvl1pPr>
          </a:lstStyle>
          <a:p>
            <a:pPr>
              <a:defRPr/>
            </a:pPr>
            <a:r>
              <a:rPr lang="en-US"/>
              <a:t>June 27, 2012</a:t>
            </a:r>
            <a:endParaRPr lang="en-CA"/>
          </a:p>
        </p:txBody>
      </p:sp>
      <p:sp>
        <p:nvSpPr>
          <p:cNvPr id="7" name="Rectangle 8"/>
          <p:cNvSpPr>
            <a:spLocks noGrp="1" noChangeArrowheads="1"/>
          </p:cNvSpPr>
          <p:nvPr>
            <p:ph type="ftr" sz="quarter" idx="12"/>
          </p:nvPr>
        </p:nvSpPr>
        <p:spPr>
          <a:ln/>
        </p:spPr>
        <p:txBody>
          <a:bodyPr/>
          <a:lstStyle>
            <a:lvl1pPr>
              <a:defRPr/>
            </a:lvl1pPr>
          </a:lstStyle>
          <a:p>
            <a:pPr>
              <a:defRPr/>
            </a:pPr>
            <a:r>
              <a:rPr lang="en-CA"/>
              <a:t>NPI Meeting</a:t>
            </a:r>
          </a:p>
        </p:txBody>
      </p:sp>
    </p:spTree>
    <p:extLst>
      <p:ext uri="{BB962C8B-B14F-4D97-AF65-F5344CB8AC3E}">
        <p14:creationId xmlns:p14="http://schemas.microsoft.com/office/powerpoint/2010/main" val="388023637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573BB1A-1DBE-A24F-80ED-DEA9ABC40E9F}" type="slidenum">
              <a:rPr lang="en-CA"/>
              <a:pPr/>
              <a:t>‹#›</a:t>
            </a:fld>
            <a:endParaRPr lang="en-CA"/>
          </a:p>
        </p:txBody>
      </p:sp>
    </p:spTree>
    <p:extLst>
      <p:ext uri="{BB962C8B-B14F-4D97-AF65-F5344CB8AC3E}">
        <p14:creationId xmlns:p14="http://schemas.microsoft.com/office/powerpoint/2010/main" val="137687312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7BA8A0D-F1F9-C54D-8399-2C03A40C785D}" type="slidenum">
              <a:rPr lang="en-CA"/>
              <a:pPr/>
              <a:t>‹#›</a:t>
            </a:fld>
            <a:endParaRPr lang="en-CA"/>
          </a:p>
        </p:txBody>
      </p:sp>
    </p:spTree>
    <p:extLst>
      <p:ext uri="{BB962C8B-B14F-4D97-AF65-F5344CB8AC3E}">
        <p14:creationId xmlns:p14="http://schemas.microsoft.com/office/powerpoint/2010/main" val="377453773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E21F680-B879-E146-9229-1C48D21CE394}" type="slidenum">
              <a:rPr lang="en-CA"/>
              <a:pPr/>
              <a:t>‹#›</a:t>
            </a:fld>
            <a:endParaRPr lang="en-CA"/>
          </a:p>
        </p:txBody>
      </p:sp>
    </p:spTree>
    <p:extLst>
      <p:ext uri="{BB962C8B-B14F-4D97-AF65-F5344CB8AC3E}">
        <p14:creationId xmlns:p14="http://schemas.microsoft.com/office/powerpoint/2010/main" val="163171418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289C3EF-EBF6-B148-A2DA-E8DDAED63D84}" type="slidenum">
              <a:rPr lang="en-CA"/>
              <a:pPr/>
              <a:t>‹#›</a:t>
            </a:fld>
            <a:endParaRPr lang="en-CA"/>
          </a:p>
        </p:txBody>
      </p:sp>
    </p:spTree>
    <p:extLst>
      <p:ext uri="{BB962C8B-B14F-4D97-AF65-F5344CB8AC3E}">
        <p14:creationId xmlns:p14="http://schemas.microsoft.com/office/powerpoint/2010/main" val="141034321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27F7DE9-4BBE-8D47-9ACF-1A5CD81F0335}" type="slidenum">
              <a:rPr lang="en-CA"/>
              <a:pPr/>
              <a:t>‹#›</a:t>
            </a:fld>
            <a:endParaRPr lang="en-CA"/>
          </a:p>
        </p:txBody>
      </p:sp>
    </p:spTree>
    <p:extLst>
      <p:ext uri="{BB962C8B-B14F-4D97-AF65-F5344CB8AC3E}">
        <p14:creationId xmlns:p14="http://schemas.microsoft.com/office/powerpoint/2010/main" val="1800598761"/>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A8B77FF-7659-3945-9948-AE5C4A02EE2E}" type="slidenum">
              <a:rPr lang="en-CA"/>
              <a:pPr/>
              <a:t>‹#›</a:t>
            </a:fld>
            <a:endParaRPr lang="en-CA"/>
          </a:p>
        </p:txBody>
      </p:sp>
    </p:spTree>
    <p:extLst>
      <p:ext uri="{BB962C8B-B14F-4D97-AF65-F5344CB8AC3E}">
        <p14:creationId xmlns:p14="http://schemas.microsoft.com/office/powerpoint/2010/main" val="2912791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C00D284-91B6-0C44-A45B-656A8CC739DF}" type="slidenum">
              <a:rPr lang="en-CA"/>
              <a:pPr/>
              <a:t>‹#›</a:t>
            </a:fld>
            <a:endParaRPr lang="en-CA"/>
          </a:p>
        </p:txBody>
      </p:sp>
    </p:spTree>
    <p:extLst>
      <p:ext uri="{BB962C8B-B14F-4D97-AF65-F5344CB8AC3E}">
        <p14:creationId xmlns:p14="http://schemas.microsoft.com/office/powerpoint/2010/main" val="147195279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0FD4269-A558-E949-8457-88CACBDBC0D3}" type="slidenum">
              <a:rPr lang="en-CA"/>
              <a:pPr/>
              <a:t>‹#›</a:t>
            </a:fld>
            <a:endParaRPr lang="en-CA"/>
          </a:p>
        </p:txBody>
      </p:sp>
    </p:spTree>
    <p:extLst>
      <p:ext uri="{BB962C8B-B14F-4D97-AF65-F5344CB8AC3E}">
        <p14:creationId xmlns:p14="http://schemas.microsoft.com/office/powerpoint/2010/main" val="125481626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361B91E-A5A9-7949-85EC-09CF3A98B496}" type="slidenum">
              <a:rPr lang="en-CA"/>
              <a:pPr/>
              <a:t>‹#›</a:t>
            </a:fld>
            <a:endParaRPr lang="en-CA"/>
          </a:p>
        </p:txBody>
      </p:sp>
    </p:spTree>
    <p:extLst>
      <p:ext uri="{BB962C8B-B14F-4D97-AF65-F5344CB8AC3E}">
        <p14:creationId xmlns:p14="http://schemas.microsoft.com/office/powerpoint/2010/main" val="419181286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0FC1B85-BBE9-6E4C-9095-7579AABF5A73}" type="slidenum">
              <a:rPr lang="en-CA"/>
              <a:pPr/>
              <a:t>‹#›</a:t>
            </a:fld>
            <a:endParaRPr lang="en-CA"/>
          </a:p>
        </p:txBody>
      </p:sp>
    </p:spTree>
    <p:extLst>
      <p:ext uri="{BB962C8B-B14F-4D97-AF65-F5344CB8AC3E}">
        <p14:creationId xmlns:p14="http://schemas.microsoft.com/office/powerpoint/2010/main" val="3218201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001B7AFB-3AA7-A643-9389-72430F6774E9}" type="slidenum">
              <a:rPr lang="en-CA"/>
              <a:pPr/>
              <a:t>‹#›</a:t>
            </a:fld>
            <a:endParaRPr lang="en-CA"/>
          </a:p>
        </p:txBody>
      </p:sp>
      <p:sp>
        <p:nvSpPr>
          <p:cNvPr id="6" name="Rectangle 7"/>
          <p:cNvSpPr>
            <a:spLocks noGrp="1" noChangeArrowheads="1"/>
          </p:cNvSpPr>
          <p:nvPr>
            <p:ph type="dt" sz="half" idx="11"/>
          </p:nvPr>
        </p:nvSpPr>
        <p:spPr>
          <a:ln/>
        </p:spPr>
        <p:txBody>
          <a:bodyPr/>
          <a:lstStyle>
            <a:lvl1pPr>
              <a:defRPr/>
            </a:lvl1pPr>
          </a:lstStyle>
          <a:p>
            <a:pPr>
              <a:defRPr/>
            </a:pPr>
            <a:r>
              <a:rPr lang="en-US"/>
              <a:t>June 27, 2012</a:t>
            </a:r>
            <a:endParaRPr lang="en-CA"/>
          </a:p>
        </p:txBody>
      </p:sp>
      <p:sp>
        <p:nvSpPr>
          <p:cNvPr id="7" name="Rectangle 8"/>
          <p:cNvSpPr>
            <a:spLocks noGrp="1" noChangeArrowheads="1"/>
          </p:cNvSpPr>
          <p:nvPr>
            <p:ph type="ftr" sz="quarter" idx="12"/>
          </p:nvPr>
        </p:nvSpPr>
        <p:spPr>
          <a:ln/>
        </p:spPr>
        <p:txBody>
          <a:bodyPr/>
          <a:lstStyle>
            <a:lvl1pPr>
              <a:defRPr/>
            </a:lvl1pPr>
          </a:lstStyle>
          <a:p>
            <a:pPr>
              <a:defRPr/>
            </a:pPr>
            <a:r>
              <a:rPr lang="en-CA"/>
              <a:t>NPI Meeting</a:t>
            </a:r>
          </a:p>
        </p:txBody>
      </p:sp>
    </p:spTree>
    <p:extLst>
      <p:ext uri="{BB962C8B-B14F-4D97-AF65-F5344CB8AC3E}">
        <p14:creationId xmlns:p14="http://schemas.microsoft.com/office/powerpoint/2010/main" val="3038101878"/>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05C56B4-06AC-9E4D-947D-AB2FC7F29B24}" type="slidenum">
              <a:rPr lang="en-CA"/>
              <a:pPr/>
              <a:t>‹#›</a:t>
            </a:fld>
            <a:endParaRPr lang="en-CA"/>
          </a:p>
        </p:txBody>
      </p:sp>
    </p:spTree>
    <p:extLst>
      <p:ext uri="{BB962C8B-B14F-4D97-AF65-F5344CB8AC3E}">
        <p14:creationId xmlns:p14="http://schemas.microsoft.com/office/powerpoint/2010/main" val="391556742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7BECEA0-5438-7744-9057-30D72E00B4A2}" type="slidenum">
              <a:rPr lang="en-CA"/>
              <a:pPr/>
              <a:t>‹#›</a:t>
            </a:fld>
            <a:endParaRPr lang="en-CA"/>
          </a:p>
        </p:txBody>
      </p:sp>
    </p:spTree>
    <p:extLst>
      <p:ext uri="{BB962C8B-B14F-4D97-AF65-F5344CB8AC3E}">
        <p14:creationId xmlns:p14="http://schemas.microsoft.com/office/powerpoint/2010/main" val="58922616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8FDFDB0-44B2-7441-BB5C-6A300B3169C3}" type="slidenum">
              <a:rPr lang="en-CA"/>
              <a:pPr/>
              <a:t>‹#›</a:t>
            </a:fld>
            <a:endParaRPr lang="en-CA"/>
          </a:p>
        </p:txBody>
      </p:sp>
    </p:spTree>
    <p:extLst>
      <p:ext uri="{BB962C8B-B14F-4D97-AF65-F5344CB8AC3E}">
        <p14:creationId xmlns:p14="http://schemas.microsoft.com/office/powerpoint/2010/main" val="69577859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CD7F0D0-DBA4-4742-AF2B-C1C58C9B77FE}" type="slidenum">
              <a:rPr lang="en-CA"/>
              <a:pPr/>
              <a:t>‹#›</a:t>
            </a:fld>
            <a:endParaRPr lang="en-CA"/>
          </a:p>
        </p:txBody>
      </p:sp>
    </p:spTree>
    <p:extLst>
      <p:ext uri="{BB962C8B-B14F-4D97-AF65-F5344CB8AC3E}">
        <p14:creationId xmlns:p14="http://schemas.microsoft.com/office/powerpoint/2010/main" val="384953324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9A4B179-8144-2E4B-8011-F7C497AA4248}" type="slidenum">
              <a:rPr lang="en-CA"/>
              <a:pPr/>
              <a:t>‹#›</a:t>
            </a:fld>
            <a:endParaRPr lang="en-CA"/>
          </a:p>
        </p:txBody>
      </p:sp>
    </p:spTree>
    <p:extLst>
      <p:ext uri="{BB962C8B-B14F-4D97-AF65-F5344CB8AC3E}">
        <p14:creationId xmlns:p14="http://schemas.microsoft.com/office/powerpoint/2010/main" val="159189081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A29462F-B3D0-D247-9F6C-B667BFA80951}" type="slidenum">
              <a:rPr lang="en-CA"/>
              <a:pPr/>
              <a:t>‹#›</a:t>
            </a:fld>
            <a:endParaRPr lang="en-CA"/>
          </a:p>
        </p:txBody>
      </p:sp>
    </p:spTree>
    <p:extLst>
      <p:ext uri="{BB962C8B-B14F-4D97-AF65-F5344CB8AC3E}">
        <p14:creationId xmlns:p14="http://schemas.microsoft.com/office/powerpoint/2010/main" val="112465533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F6BD0C9-1DF8-FA43-BFD8-7F8A816E79B0}" type="slidenum">
              <a:rPr lang="en-CA"/>
              <a:pPr/>
              <a:t>‹#›</a:t>
            </a:fld>
            <a:endParaRPr lang="en-CA"/>
          </a:p>
        </p:txBody>
      </p:sp>
    </p:spTree>
    <p:extLst>
      <p:ext uri="{BB962C8B-B14F-4D97-AF65-F5344CB8AC3E}">
        <p14:creationId xmlns:p14="http://schemas.microsoft.com/office/powerpoint/2010/main" val="100034425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324CCE3-4080-0948-A2BA-8FDCD87FD847}" type="slidenum">
              <a:rPr lang="en-CA"/>
              <a:pPr/>
              <a:t>‹#›</a:t>
            </a:fld>
            <a:endParaRPr lang="en-CA"/>
          </a:p>
        </p:txBody>
      </p:sp>
    </p:spTree>
    <p:extLst>
      <p:ext uri="{BB962C8B-B14F-4D97-AF65-F5344CB8AC3E}">
        <p14:creationId xmlns:p14="http://schemas.microsoft.com/office/powerpoint/2010/main" val="400212686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F61A637-E03D-2E4B-B8EC-CC1722233E61}" type="slidenum">
              <a:rPr lang="en-CA"/>
              <a:pPr/>
              <a:t>‹#›</a:t>
            </a:fld>
            <a:endParaRPr lang="en-CA"/>
          </a:p>
        </p:txBody>
      </p:sp>
    </p:spTree>
    <p:extLst>
      <p:ext uri="{BB962C8B-B14F-4D97-AF65-F5344CB8AC3E}">
        <p14:creationId xmlns:p14="http://schemas.microsoft.com/office/powerpoint/2010/main" val="4037012815"/>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2A2C0F4-6245-4241-84A4-7085BF6F94FF}" type="slidenum">
              <a:rPr lang="en-CA"/>
              <a:pPr/>
              <a:t>‹#›</a:t>
            </a:fld>
            <a:endParaRPr lang="en-CA"/>
          </a:p>
        </p:txBody>
      </p:sp>
    </p:spTree>
    <p:extLst>
      <p:ext uri="{BB962C8B-B14F-4D97-AF65-F5344CB8AC3E}">
        <p14:creationId xmlns:p14="http://schemas.microsoft.com/office/powerpoint/2010/main" val="3898017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6"/>
          <p:cNvSpPr>
            <a:spLocks noGrp="1" noChangeArrowheads="1"/>
          </p:cNvSpPr>
          <p:nvPr>
            <p:ph type="sldNum" sz="quarter" idx="10"/>
          </p:nvPr>
        </p:nvSpPr>
        <p:spPr>
          <a:ln/>
        </p:spPr>
        <p:txBody>
          <a:bodyPr/>
          <a:lstStyle>
            <a:lvl1pPr>
              <a:defRPr/>
            </a:lvl1pPr>
          </a:lstStyle>
          <a:p>
            <a:fld id="{E908D2BA-ABE3-BB42-B97F-D01BBD94B9CE}" type="slidenum">
              <a:rPr lang="en-CA"/>
              <a:pPr/>
              <a:t>‹#›</a:t>
            </a:fld>
            <a:endParaRPr lang="en-CA"/>
          </a:p>
        </p:txBody>
      </p:sp>
      <p:sp>
        <p:nvSpPr>
          <p:cNvPr id="5" name="Rectangle 7"/>
          <p:cNvSpPr>
            <a:spLocks noGrp="1" noChangeArrowheads="1"/>
          </p:cNvSpPr>
          <p:nvPr>
            <p:ph type="dt" sz="half" idx="11"/>
          </p:nvPr>
        </p:nvSpPr>
        <p:spPr>
          <a:ln/>
        </p:spPr>
        <p:txBody>
          <a:bodyPr/>
          <a:lstStyle>
            <a:lvl1pPr>
              <a:defRPr/>
            </a:lvl1pPr>
          </a:lstStyle>
          <a:p>
            <a:pPr>
              <a:defRPr/>
            </a:pPr>
            <a:r>
              <a:rPr lang="en-US"/>
              <a:t>June 27, 2012</a:t>
            </a:r>
            <a:endParaRPr lang="en-CA"/>
          </a:p>
        </p:txBody>
      </p:sp>
      <p:sp>
        <p:nvSpPr>
          <p:cNvPr id="6" name="Rectangle 8"/>
          <p:cNvSpPr>
            <a:spLocks noGrp="1" noChangeArrowheads="1"/>
          </p:cNvSpPr>
          <p:nvPr>
            <p:ph type="ftr" sz="quarter" idx="12"/>
          </p:nvPr>
        </p:nvSpPr>
        <p:spPr>
          <a:ln/>
        </p:spPr>
        <p:txBody>
          <a:bodyPr/>
          <a:lstStyle>
            <a:lvl1pPr>
              <a:defRPr/>
            </a:lvl1pPr>
          </a:lstStyle>
          <a:p>
            <a:pPr>
              <a:defRPr/>
            </a:pPr>
            <a:r>
              <a:rPr lang="en-CA"/>
              <a:t>NPI Meeting</a:t>
            </a:r>
          </a:p>
        </p:txBody>
      </p:sp>
    </p:spTree>
    <p:extLst>
      <p:ext uri="{BB962C8B-B14F-4D97-AF65-F5344CB8AC3E}">
        <p14:creationId xmlns:p14="http://schemas.microsoft.com/office/powerpoint/2010/main" val="3011352788"/>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BAA85A9-DDD6-EE49-A51A-4CF776E24F32}" type="slidenum">
              <a:rPr lang="en-CA"/>
              <a:pPr/>
              <a:t>‹#›</a:t>
            </a:fld>
            <a:endParaRPr lang="en-CA"/>
          </a:p>
        </p:txBody>
      </p:sp>
    </p:spTree>
    <p:extLst>
      <p:ext uri="{BB962C8B-B14F-4D97-AF65-F5344CB8AC3E}">
        <p14:creationId xmlns:p14="http://schemas.microsoft.com/office/powerpoint/2010/main" val="196759914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201213 Oct,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B425DA7-4FC3-1440-B2AD-55533A759F7E}" type="slidenum">
              <a:rPr lang="en-CA"/>
              <a:pPr/>
              <a:t>‹#›</a:t>
            </a:fld>
            <a:endParaRPr lang="en-CA"/>
          </a:p>
        </p:txBody>
      </p:sp>
    </p:spTree>
    <p:extLst>
      <p:ext uri="{BB962C8B-B14F-4D97-AF65-F5344CB8AC3E}">
        <p14:creationId xmlns:p14="http://schemas.microsoft.com/office/powerpoint/2010/main" val="66419643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4EB6F97-8A51-AD4D-8DAA-C8894D6A6859}" type="slidenum">
              <a:rPr lang="en-CA"/>
              <a:pPr/>
              <a:t>‹#›</a:t>
            </a:fld>
            <a:endParaRPr lang="en-CA"/>
          </a:p>
        </p:txBody>
      </p:sp>
    </p:spTree>
    <p:extLst>
      <p:ext uri="{BB962C8B-B14F-4D97-AF65-F5344CB8AC3E}">
        <p14:creationId xmlns:p14="http://schemas.microsoft.com/office/powerpoint/2010/main" val="238370406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80E62E2-68B1-AA40-9B0C-AB0939D0AF0B}" type="slidenum">
              <a:rPr lang="en-CA"/>
              <a:pPr/>
              <a:t>‹#›</a:t>
            </a:fld>
            <a:endParaRPr lang="en-CA"/>
          </a:p>
        </p:txBody>
      </p:sp>
    </p:spTree>
    <p:extLst>
      <p:ext uri="{BB962C8B-B14F-4D97-AF65-F5344CB8AC3E}">
        <p14:creationId xmlns:p14="http://schemas.microsoft.com/office/powerpoint/2010/main" val="1497617286"/>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5FEB32F-75AC-6742-9FFD-02D8C402709F}" type="slidenum">
              <a:rPr lang="en-CA"/>
              <a:pPr/>
              <a:t>‹#›</a:t>
            </a:fld>
            <a:endParaRPr lang="en-CA"/>
          </a:p>
        </p:txBody>
      </p:sp>
    </p:spTree>
    <p:extLst>
      <p:ext uri="{BB962C8B-B14F-4D97-AF65-F5344CB8AC3E}">
        <p14:creationId xmlns:p14="http://schemas.microsoft.com/office/powerpoint/2010/main" val="96405137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D237D29-2E9A-FE4C-A42D-0F5CC321A7B3}" type="slidenum">
              <a:rPr lang="en-CA"/>
              <a:pPr/>
              <a:t>‹#›</a:t>
            </a:fld>
            <a:endParaRPr lang="en-CA"/>
          </a:p>
        </p:txBody>
      </p:sp>
    </p:spTree>
    <p:extLst>
      <p:ext uri="{BB962C8B-B14F-4D97-AF65-F5344CB8AC3E}">
        <p14:creationId xmlns:p14="http://schemas.microsoft.com/office/powerpoint/2010/main" val="4232848556"/>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DA96B8F-C6B4-D844-A51B-6B58FC561141}" type="slidenum">
              <a:rPr lang="en-CA"/>
              <a:pPr/>
              <a:t>‹#›</a:t>
            </a:fld>
            <a:endParaRPr lang="en-CA"/>
          </a:p>
        </p:txBody>
      </p:sp>
    </p:spTree>
    <p:extLst>
      <p:ext uri="{BB962C8B-B14F-4D97-AF65-F5344CB8AC3E}">
        <p14:creationId xmlns:p14="http://schemas.microsoft.com/office/powerpoint/2010/main" val="361853639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790A5B1-CE99-9541-B309-38F0D61293EE}" type="slidenum">
              <a:rPr lang="en-CA"/>
              <a:pPr/>
              <a:t>‹#›</a:t>
            </a:fld>
            <a:endParaRPr lang="en-CA"/>
          </a:p>
        </p:txBody>
      </p:sp>
    </p:spTree>
    <p:extLst>
      <p:ext uri="{BB962C8B-B14F-4D97-AF65-F5344CB8AC3E}">
        <p14:creationId xmlns:p14="http://schemas.microsoft.com/office/powerpoint/2010/main" val="119241380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1AB204E-5D23-E544-97E5-B0F13BF76451}" type="slidenum">
              <a:rPr lang="en-CA"/>
              <a:pPr/>
              <a:t>‹#›</a:t>
            </a:fld>
            <a:endParaRPr lang="en-CA"/>
          </a:p>
        </p:txBody>
      </p:sp>
    </p:spTree>
    <p:extLst>
      <p:ext uri="{BB962C8B-B14F-4D97-AF65-F5344CB8AC3E}">
        <p14:creationId xmlns:p14="http://schemas.microsoft.com/office/powerpoint/2010/main" val="82617540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AC57BA7-DA08-444C-A31D-CEDCB0A66796}" type="slidenum">
              <a:rPr lang="en-CA"/>
              <a:pPr/>
              <a:t>‹#›</a:t>
            </a:fld>
            <a:endParaRPr lang="en-CA"/>
          </a:p>
        </p:txBody>
      </p:sp>
    </p:spTree>
    <p:extLst>
      <p:ext uri="{BB962C8B-B14F-4D97-AF65-F5344CB8AC3E}">
        <p14:creationId xmlns:p14="http://schemas.microsoft.com/office/powerpoint/2010/main" val="1379320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6"/>
          <p:cNvSpPr>
            <a:spLocks noGrp="1" noChangeArrowheads="1"/>
          </p:cNvSpPr>
          <p:nvPr>
            <p:ph type="sldNum" sz="quarter" idx="10"/>
          </p:nvPr>
        </p:nvSpPr>
        <p:spPr>
          <a:ln/>
        </p:spPr>
        <p:txBody>
          <a:bodyPr/>
          <a:lstStyle>
            <a:lvl1pPr>
              <a:defRPr/>
            </a:lvl1pPr>
          </a:lstStyle>
          <a:p>
            <a:fld id="{74E1A0EB-927C-6B45-A152-63A08B6FE4EC}" type="slidenum">
              <a:rPr lang="en-CA"/>
              <a:pPr/>
              <a:t>‹#›</a:t>
            </a:fld>
            <a:endParaRPr lang="en-CA"/>
          </a:p>
        </p:txBody>
      </p:sp>
      <p:sp>
        <p:nvSpPr>
          <p:cNvPr id="5" name="Rectangle 7"/>
          <p:cNvSpPr>
            <a:spLocks noGrp="1" noChangeArrowheads="1"/>
          </p:cNvSpPr>
          <p:nvPr>
            <p:ph type="dt" sz="half" idx="11"/>
          </p:nvPr>
        </p:nvSpPr>
        <p:spPr>
          <a:ln/>
        </p:spPr>
        <p:txBody>
          <a:bodyPr/>
          <a:lstStyle>
            <a:lvl1pPr>
              <a:defRPr/>
            </a:lvl1pPr>
          </a:lstStyle>
          <a:p>
            <a:pPr>
              <a:defRPr/>
            </a:pPr>
            <a:r>
              <a:rPr lang="en-US"/>
              <a:t>June 27, 2012</a:t>
            </a:r>
            <a:endParaRPr lang="en-CA"/>
          </a:p>
        </p:txBody>
      </p:sp>
      <p:sp>
        <p:nvSpPr>
          <p:cNvPr id="6" name="Rectangle 8"/>
          <p:cNvSpPr>
            <a:spLocks noGrp="1" noChangeArrowheads="1"/>
          </p:cNvSpPr>
          <p:nvPr>
            <p:ph type="ftr" sz="quarter" idx="12"/>
          </p:nvPr>
        </p:nvSpPr>
        <p:spPr>
          <a:ln/>
        </p:spPr>
        <p:txBody>
          <a:bodyPr/>
          <a:lstStyle>
            <a:lvl1pPr>
              <a:defRPr/>
            </a:lvl1pPr>
          </a:lstStyle>
          <a:p>
            <a:pPr>
              <a:defRPr/>
            </a:pPr>
            <a:r>
              <a:rPr lang="en-CA"/>
              <a:t>NPI Meeting</a:t>
            </a:r>
          </a:p>
        </p:txBody>
      </p:sp>
    </p:spTree>
    <p:extLst>
      <p:ext uri="{BB962C8B-B14F-4D97-AF65-F5344CB8AC3E}">
        <p14:creationId xmlns:p14="http://schemas.microsoft.com/office/powerpoint/2010/main" val="217881088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F8C0C66-CC47-704A-A804-0D18280FDD15}" type="slidenum">
              <a:rPr lang="en-CA"/>
              <a:pPr/>
              <a:t>‹#›</a:t>
            </a:fld>
            <a:endParaRPr lang="en-CA"/>
          </a:p>
        </p:txBody>
      </p:sp>
    </p:spTree>
    <p:extLst>
      <p:ext uri="{BB962C8B-B14F-4D97-AF65-F5344CB8AC3E}">
        <p14:creationId xmlns:p14="http://schemas.microsoft.com/office/powerpoint/2010/main" val="67029436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3B28FCA-79A4-C242-8F43-EC8A86168D8B}" type="slidenum">
              <a:rPr lang="en-CA"/>
              <a:pPr/>
              <a:t>‹#›</a:t>
            </a:fld>
            <a:endParaRPr lang="en-CA"/>
          </a:p>
        </p:txBody>
      </p:sp>
    </p:spTree>
    <p:extLst>
      <p:ext uri="{BB962C8B-B14F-4D97-AF65-F5344CB8AC3E}">
        <p14:creationId xmlns:p14="http://schemas.microsoft.com/office/powerpoint/2010/main" val="419623088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50ED047-C0E9-5844-94F0-A77EF8315771}" type="slidenum">
              <a:rPr lang="en-CA"/>
              <a:pPr/>
              <a:t>‹#›</a:t>
            </a:fld>
            <a:endParaRPr lang="en-CA"/>
          </a:p>
        </p:txBody>
      </p:sp>
    </p:spTree>
    <p:extLst>
      <p:ext uri="{BB962C8B-B14F-4D97-AF65-F5344CB8AC3E}">
        <p14:creationId xmlns:p14="http://schemas.microsoft.com/office/powerpoint/2010/main" val="153367696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6"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7" name="Picture 46" descr="base.bar.outlines.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728528" name="Rectangle 16"/>
          <p:cNvSpPr>
            <a:spLocks noGrp="1" noChangeArrowheads="1"/>
          </p:cNvSpPr>
          <p:nvPr>
            <p:ph type="ctrTitle"/>
          </p:nvPr>
        </p:nvSpPr>
        <p:spPr>
          <a:xfrm>
            <a:off x="2628900" y="2857500"/>
            <a:ext cx="6057900" cy="1470025"/>
          </a:xfrm>
        </p:spPr>
        <p:txBody>
          <a:bodyPr/>
          <a:lstStyle>
            <a:lvl1pPr>
              <a:defRPr sz="3200"/>
            </a:lvl1pPr>
          </a:lstStyle>
          <a:p>
            <a:pPr lvl="0"/>
            <a:r>
              <a:rPr lang="en-CA" noProof="0" smtClean="0"/>
              <a:t>Click to edit Master title style</a:t>
            </a:r>
          </a:p>
        </p:txBody>
      </p:sp>
      <p:sp>
        <p:nvSpPr>
          <p:cNvPr id="1728529" name="Rectangle 17"/>
          <p:cNvSpPr>
            <a:spLocks noGrp="1" noChangeArrowheads="1"/>
          </p:cNvSpPr>
          <p:nvPr>
            <p:ph type="subTitle" idx="1"/>
          </p:nvPr>
        </p:nvSpPr>
        <p:spPr>
          <a:xfrm>
            <a:off x="2628900" y="4330700"/>
            <a:ext cx="6057900" cy="1257300"/>
          </a:xfrm>
        </p:spPr>
        <p:txBody>
          <a:bodyPr/>
          <a:lstStyle>
            <a:lvl1pPr marL="0" indent="0">
              <a:lnSpc>
                <a:spcPct val="85000"/>
              </a:lnSpc>
              <a:buFontTx/>
              <a:buNone/>
              <a:defRPr/>
            </a:lvl1pPr>
          </a:lstStyle>
          <a:p>
            <a:pPr lvl="0"/>
            <a:r>
              <a:rPr lang="en-CA" noProof="0" smtClean="0"/>
              <a:t>Click to edit Master subtitle style</a:t>
            </a:r>
          </a:p>
        </p:txBody>
      </p:sp>
    </p:spTree>
    <p:extLst>
      <p:ext uri="{BB962C8B-B14F-4D97-AF65-F5344CB8AC3E}">
        <p14:creationId xmlns:p14="http://schemas.microsoft.com/office/powerpoint/2010/main" val="244187651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B1A1BD7-8A12-3B44-B88D-CFC468167EAE}" type="slidenum">
              <a:rPr lang="en-CA"/>
              <a:pPr/>
              <a:t>‹#›</a:t>
            </a:fld>
            <a:endParaRPr lang="en-CA"/>
          </a:p>
        </p:txBody>
      </p:sp>
    </p:spTree>
    <p:extLst>
      <p:ext uri="{BB962C8B-B14F-4D97-AF65-F5344CB8AC3E}">
        <p14:creationId xmlns:p14="http://schemas.microsoft.com/office/powerpoint/2010/main" val="137059277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22F2C30-90C2-594E-8E36-C399B9FAD35F}" type="slidenum">
              <a:rPr lang="en-CA"/>
              <a:pPr/>
              <a:t>‹#›</a:t>
            </a:fld>
            <a:endParaRPr lang="en-CA"/>
          </a:p>
        </p:txBody>
      </p:sp>
    </p:spTree>
    <p:extLst>
      <p:ext uri="{BB962C8B-B14F-4D97-AF65-F5344CB8AC3E}">
        <p14:creationId xmlns:p14="http://schemas.microsoft.com/office/powerpoint/2010/main" val="222855674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17CDED6-F429-F240-898A-906DF9DE314D}" type="slidenum">
              <a:rPr lang="en-CA"/>
              <a:pPr/>
              <a:t>‹#›</a:t>
            </a:fld>
            <a:endParaRPr lang="en-CA"/>
          </a:p>
        </p:txBody>
      </p:sp>
    </p:spTree>
    <p:extLst>
      <p:ext uri="{BB962C8B-B14F-4D97-AF65-F5344CB8AC3E}">
        <p14:creationId xmlns:p14="http://schemas.microsoft.com/office/powerpoint/2010/main" val="3585460970"/>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076FA12-518A-AE44-8E21-B353AFF60CF7}" type="slidenum">
              <a:rPr lang="en-CA"/>
              <a:pPr/>
              <a:t>‹#›</a:t>
            </a:fld>
            <a:endParaRPr lang="en-CA"/>
          </a:p>
        </p:txBody>
      </p:sp>
    </p:spTree>
    <p:extLst>
      <p:ext uri="{BB962C8B-B14F-4D97-AF65-F5344CB8AC3E}">
        <p14:creationId xmlns:p14="http://schemas.microsoft.com/office/powerpoint/2010/main" val="171027069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C860209-181B-EC48-92D1-8CE5BA573CBE}" type="slidenum">
              <a:rPr lang="en-CA"/>
              <a:pPr/>
              <a:t>‹#›</a:t>
            </a:fld>
            <a:endParaRPr lang="en-CA"/>
          </a:p>
        </p:txBody>
      </p:sp>
    </p:spTree>
    <p:extLst>
      <p:ext uri="{BB962C8B-B14F-4D97-AF65-F5344CB8AC3E}">
        <p14:creationId xmlns:p14="http://schemas.microsoft.com/office/powerpoint/2010/main" val="398956215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C3605B0-4F7E-734A-BEB5-74D565EF36CC}" type="slidenum">
              <a:rPr lang="en-CA"/>
              <a:pPr/>
              <a:t>‹#›</a:t>
            </a:fld>
            <a:endParaRPr lang="en-CA"/>
          </a:p>
        </p:txBody>
      </p:sp>
    </p:spTree>
    <p:extLst>
      <p:ext uri="{BB962C8B-B14F-4D97-AF65-F5344CB8AC3E}">
        <p14:creationId xmlns:p14="http://schemas.microsoft.com/office/powerpoint/2010/main" val="26679019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MeetingNPI Meeting</a:t>
            </a:r>
          </a:p>
        </p:txBody>
      </p:sp>
    </p:spTree>
    <p:extLst>
      <p:ext uri="{BB962C8B-B14F-4D97-AF65-F5344CB8AC3E}">
        <p14:creationId xmlns:p14="http://schemas.microsoft.com/office/powerpoint/2010/main" val="190582076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460DBC2-3142-8A46-A42A-C2E5A1311DD3}" type="slidenum">
              <a:rPr lang="en-CA"/>
              <a:pPr/>
              <a:t>‹#›</a:t>
            </a:fld>
            <a:endParaRPr lang="en-CA"/>
          </a:p>
        </p:txBody>
      </p:sp>
    </p:spTree>
    <p:extLst>
      <p:ext uri="{BB962C8B-B14F-4D97-AF65-F5344CB8AC3E}">
        <p14:creationId xmlns:p14="http://schemas.microsoft.com/office/powerpoint/2010/main" val="2047838643"/>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A9A383F-7B76-1346-9369-632E1876A03F}" type="slidenum">
              <a:rPr lang="en-CA"/>
              <a:pPr/>
              <a:t>‹#›</a:t>
            </a:fld>
            <a:endParaRPr lang="en-CA"/>
          </a:p>
        </p:txBody>
      </p:sp>
    </p:spTree>
    <p:extLst>
      <p:ext uri="{BB962C8B-B14F-4D97-AF65-F5344CB8AC3E}">
        <p14:creationId xmlns:p14="http://schemas.microsoft.com/office/powerpoint/2010/main" val="94491066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7BAFD01-31BD-614B-9264-15F8FB31866F}" type="slidenum">
              <a:rPr lang="en-CA"/>
              <a:pPr/>
              <a:t>‹#›</a:t>
            </a:fld>
            <a:endParaRPr lang="en-CA"/>
          </a:p>
        </p:txBody>
      </p:sp>
    </p:spTree>
    <p:extLst>
      <p:ext uri="{BB962C8B-B14F-4D97-AF65-F5344CB8AC3E}">
        <p14:creationId xmlns:p14="http://schemas.microsoft.com/office/powerpoint/2010/main" val="134602880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DAC1383-F295-5943-9CB6-C1218D66748A}" type="slidenum">
              <a:rPr lang="en-CA"/>
              <a:pPr/>
              <a:t>‹#›</a:t>
            </a:fld>
            <a:endParaRPr lang="en-CA"/>
          </a:p>
        </p:txBody>
      </p:sp>
    </p:spTree>
    <p:extLst>
      <p:ext uri="{BB962C8B-B14F-4D97-AF65-F5344CB8AC3E}">
        <p14:creationId xmlns:p14="http://schemas.microsoft.com/office/powerpoint/2010/main" val="183164176"/>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E060ED49-1B0B-9645-9CEB-9D622765C4A4}" type="slidenum">
              <a:rPr lang="en-CA"/>
              <a:pPr/>
              <a:t>‹#›</a:t>
            </a:fld>
            <a:endParaRPr lang="en-CA"/>
          </a:p>
        </p:txBody>
      </p:sp>
    </p:spTree>
    <p:extLst>
      <p:ext uri="{BB962C8B-B14F-4D97-AF65-F5344CB8AC3E}">
        <p14:creationId xmlns:p14="http://schemas.microsoft.com/office/powerpoint/2010/main" val="2360046828"/>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A08E076D-69AC-354C-A958-A28FEA45BB1A}" type="slidenum">
              <a:rPr lang="en-CA"/>
              <a:pPr/>
              <a:t>‹#›</a:t>
            </a:fld>
            <a:endParaRPr lang="en-CA"/>
          </a:p>
        </p:txBody>
      </p:sp>
    </p:spTree>
    <p:extLst>
      <p:ext uri="{BB962C8B-B14F-4D97-AF65-F5344CB8AC3E}">
        <p14:creationId xmlns:p14="http://schemas.microsoft.com/office/powerpoint/2010/main" val="158632681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AB332D10-49F2-FB4C-8D09-D167235944B2}" type="slidenum">
              <a:rPr lang="en-CA"/>
              <a:pPr/>
              <a:t>‹#›</a:t>
            </a:fld>
            <a:endParaRPr lang="en-CA"/>
          </a:p>
        </p:txBody>
      </p:sp>
    </p:spTree>
    <p:extLst>
      <p:ext uri="{BB962C8B-B14F-4D97-AF65-F5344CB8AC3E}">
        <p14:creationId xmlns:p14="http://schemas.microsoft.com/office/powerpoint/2010/main" val="3969385193"/>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C8F62020-5054-4E4F-B14B-54C34F7B124B}" type="slidenum">
              <a:rPr lang="en-CA"/>
              <a:pPr/>
              <a:t>‹#›</a:t>
            </a:fld>
            <a:endParaRPr lang="en-CA"/>
          </a:p>
        </p:txBody>
      </p:sp>
    </p:spTree>
    <p:extLst>
      <p:ext uri="{BB962C8B-B14F-4D97-AF65-F5344CB8AC3E}">
        <p14:creationId xmlns:p14="http://schemas.microsoft.com/office/powerpoint/2010/main" val="2564146726"/>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9B26B685-F1A1-1045-86C4-701B898294A1}" type="slidenum">
              <a:rPr lang="en-CA"/>
              <a:pPr/>
              <a:t>‹#›</a:t>
            </a:fld>
            <a:endParaRPr lang="en-CA"/>
          </a:p>
        </p:txBody>
      </p:sp>
    </p:spTree>
    <p:extLst>
      <p:ext uri="{BB962C8B-B14F-4D97-AF65-F5344CB8AC3E}">
        <p14:creationId xmlns:p14="http://schemas.microsoft.com/office/powerpoint/2010/main" val="178217568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D1E584D0-07E2-3A4B-BC2C-C57B45F420AF}" type="slidenum">
              <a:rPr lang="en-CA"/>
              <a:pPr/>
              <a:t>‹#›</a:t>
            </a:fld>
            <a:endParaRPr lang="en-CA"/>
          </a:p>
        </p:txBody>
      </p:sp>
    </p:spTree>
    <p:extLst>
      <p:ext uri="{BB962C8B-B14F-4D97-AF65-F5344CB8AC3E}">
        <p14:creationId xmlns:p14="http://schemas.microsoft.com/office/powerpoint/2010/main" val="3131478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336550" y="1136650"/>
            <a:ext cx="8350250" cy="503555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MeetingNPI Meeting</a:t>
            </a:r>
          </a:p>
        </p:txBody>
      </p:sp>
    </p:spTree>
    <p:extLst>
      <p:ext uri="{BB962C8B-B14F-4D97-AF65-F5344CB8AC3E}">
        <p14:creationId xmlns:p14="http://schemas.microsoft.com/office/powerpoint/2010/main" val="406281144"/>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9E8A3D9F-FFE6-A144-91BD-DDB5F7B8CFF4}" type="slidenum">
              <a:rPr lang="en-CA"/>
              <a:pPr/>
              <a:t>‹#›</a:t>
            </a:fld>
            <a:endParaRPr lang="en-CA"/>
          </a:p>
        </p:txBody>
      </p:sp>
    </p:spTree>
    <p:extLst>
      <p:ext uri="{BB962C8B-B14F-4D97-AF65-F5344CB8AC3E}">
        <p14:creationId xmlns:p14="http://schemas.microsoft.com/office/powerpoint/2010/main" val="404614190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D1ACF596-E67D-6143-BEFE-2D0877925208}" type="slidenum">
              <a:rPr lang="en-CA"/>
              <a:pPr/>
              <a:t>‹#›</a:t>
            </a:fld>
            <a:endParaRPr lang="en-CA"/>
          </a:p>
        </p:txBody>
      </p:sp>
    </p:spTree>
    <p:extLst>
      <p:ext uri="{BB962C8B-B14F-4D97-AF65-F5344CB8AC3E}">
        <p14:creationId xmlns:p14="http://schemas.microsoft.com/office/powerpoint/2010/main" val="118757399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D899ACA4-4DA0-AE47-82E4-1EA6AD926C02}" type="slidenum">
              <a:rPr lang="en-CA"/>
              <a:pPr/>
              <a:t>‹#›</a:t>
            </a:fld>
            <a:endParaRPr lang="en-CA"/>
          </a:p>
        </p:txBody>
      </p:sp>
    </p:spTree>
    <p:extLst>
      <p:ext uri="{BB962C8B-B14F-4D97-AF65-F5344CB8AC3E}">
        <p14:creationId xmlns:p14="http://schemas.microsoft.com/office/powerpoint/2010/main" val="184563490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7AC5AA17-B83C-7042-ADB7-0BE41E99E15E}" type="slidenum">
              <a:rPr lang="en-CA"/>
              <a:pPr/>
              <a:t>‹#›</a:t>
            </a:fld>
            <a:endParaRPr lang="en-CA"/>
          </a:p>
        </p:txBody>
      </p:sp>
    </p:spTree>
    <p:extLst>
      <p:ext uri="{BB962C8B-B14F-4D97-AF65-F5344CB8AC3E}">
        <p14:creationId xmlns:p14="http://schemas.microsoft.com/office/powerpoint/2010/main" val="2468737742"/>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20"/>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F5EABA69-C348-5340-9875-A427CCE8CAA3}" type="slidenum">
              <a:rPr lang="en-CA"/>
              <a:pPr/>
              <a:t>‹#›</a:t>
            </a:fld>
            <a:endParaRPr lang="en-CA"/>
          </a:p>
        </p:txBody>
      </p:sp>
    </p:spTree>
    <p:extLst>
      <p:ext uri="{BB962C8B-B14F-4D97-AF65-F5344CB8AC3E}">
        <p14:creationId xmlns:p14="http://schemas.microsoft.com/office/powerpoint/2010/main" val="329558218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 9,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6B22D46-BED1-E040-8F7D-A651629984A5}" type="slidenum">
              <a:rPr lang="en-CA"/>
              <a:pPr/>
              <a:t>‹#›</a:t>
            </a:fld>
            <a:endParaRPr lang="en-CA"/>
          </a:p>
        </p:txBody>
      </p:sp>
    </p:spTree>
    <p:extLst>
      <p:ext uri="{BB962C8B-B14F-4D97-AF65-F5344CB8AC3E}">
        <p14:creationId xmlns:p14="http://schemas.microsoft.com/office/powerpoint/2010/main" val="4244710190"/>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 9,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2AD3CF0-B1CB-FF4C-BD59-147BD206030C}" type="slidenum">
              <a:rPr lang="en-CA"/>
              <a:pPr/>
              <a:t>‹#›</a:t>
            </a:fld>
            <a:endParaRPr lang="en-CA"/>
          </a:p>
        </p:txBody>
      </p:sp>
    </p:spTree>
    <p:extLst>
      <p:ext uri="{BB962C8B-B14F-4D97-AF65-F5344CB8AC3E}">
        <p14:creationId xmlns:p14="http://schemas.microsoft.com/office/powerpoint/2010/main" val="107780382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 9,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DC44687-EF42-E644-9B3D-7A77CF813BCF}" type="slidenum">
              <a:rPr lang="en-CA"/>
              <a:pPr/>
              <a:t>‹#›</a:t>
            </a:fld>
            <a:endParaRPr lang="en-CA"/>
          </a:p>
        </p:txBody>
      </p:sp>
    </p:spTree>
    <p:extLst>
      <p:ext uri="{BB962C8B-B14F-4D97-AF65-F5344CB8AC3E}">
        <p14:creationId xmlns:p14="http://schemas.microsoft.com/office/powerpoint/2010/main" val="407734525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 9,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1235CDF-79EC-0D4A-85AA-CDCF0C28C459}" type="slidenum">
              <a:rPr lang="en-CA"/>
              <a:pPr/>
              <a:t>‹#›</a:t>
            </a:fld>
            <a:endParaRPr lang="en-CA"/>
          </a:p>
        </p:txBody>
      </p:sp>
    </p:spTree>
    <p:extLst>
      <p:ext uri="{BB962C8B-B14F-4D97-AF65-F5344CB8AC3E}">
        <p14:creationId xmlns:p14="http://schemas.microsoft.com/office/powerpoint/2010/main" val="3281555143"/>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 9, 2011</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7C40D6C-25F4-874D-83FB-5734335668A7}" type="slidenum">
              <a:rPr lang="en-CA"/>
              <a:pPr/>
              <a:t>‹#›</a:t>
            </a:fld>
            <a:endParaRPr lang="en-CA"/>
          </a:p>
        </p:txBody>
      </p:sp>
    </p:spTree>
    <p:extLst>
      <p:ext uri="{BB962C8B-B14F-4D97-AF65-F5344CB8AC3E}">
        <p14:creationId xmlns:p14="http://schemas.microsoft.com/office/powerpoint/2010/main" val="3254994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MeetingNPI Meeting</a:t>
            </a:r>
          </a:p>
        </p:txBody>
      </p:sp>
    </p:spTree>
    <p:extLst>
      <p:ext uri="{BB962C8B-B14F-4D97-AF65-F5344CB8AC3E}">
        <p14:creationId xmlns:p14="http://schemas.microsoft.com/office/powerpoint/2010/main" val="356855651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 9, 2011</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9EF62A0-93D3-8F42-A30B-B9B7C4DBD5D1}" type="slidenum">
              <a:rPr lang="en-CA"/>
              <a:pPr/>
              <a:t>‹#›</a:t>
            </a:fld>
            <a:endParaRPr lang="en-CA"/>
          </a:p>
        </p:txBody>
      </p:sp>
    </p:spTree>
    <p:extLst>
      <p:ext uri="{BB962C8B-B14F-4D97-AF65-F5344CB8AC3E}">
        <p14:creationId xmlns:p14="http://schemas.microsoft.com/office/powerpoint/2010/main" val="285626496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 9, 2011</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35B7DCF-F7DF-9A49-898B-3A43D118E3DF}" type="slidenum">
              <a:rPr lang="en-CA"/>
              <a:pPr/>
              <a:t>‹#›</a:t>
            </a:fld>
            <a:endParaRPr lang="en-CA"/>
          </a:p>
        </p:txBody>
      </p:sp>
    </p:spTree>
    <p:extLst>
      <p:ext uri="{BB962C8B-B14F-4D97-AF65-F5344CB8AC3E}">
        <p14:creationId xmlns:p14="http://schemas.microsoft.com/office/powerpoint/2010/main" val="2575106316"/>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 9,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FB41869-4D39-2344-9E2A-01FA4919D4E3}" type="slidenum">
              <a:rPr lang="en-CA"/>
              <a:pPr/>
              <a:t>‹#›</a:t>
            </a:fld>
            <a:endParaRPr lang="en-CA"/>
          </a:p>
        </p:txBody>
      </p:sp>
    </p:spTree>
    <p:extLst>
      <p:ext uri="{BB962C8B-B14F-4D97-AF65-F5344CB8AC3E}">
        <p14:creationId xmlns:p14="http://schemas.microsoft.com/office/powerpoint/2010/main" val="284682033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 9, 2011</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A0756CB-2310-0B42-B94C-85F9B0671D74}" type="slidenum">
              <a:rPr lang="en-CA"/>
              <a:pPr/>
              <a:t>‹#›</a:t>
            </a:fld>
            <a:endParaRPr lang="en-CA"/>
          </a:p>
        </p:txBody>
      </p:sp>
    </p:spTree>
    <p:extLst>
      <p:ext uri="{BB962C8B-B14F-4D97-AF65-F5344CB8AC3E}">
        <p14:creationId xmlns:p14="http://schemas.microsoft.com/office/powerpoint/2010/main" val="2454460505"/>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 9,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C601682-F1BA-6B49-87E5-D208FF664949}" type="slidenum">
              <a:rPr lang="en-CA"/>
              <a:pPr/>
              <a:t>‹#›</a:t>
            </a:fld>
            <a:endParaRPr lang="en-CA"/>
          </a:p>
        </p:txBody>
      </p:sp>
    </p:spTree>
    <p:extLst>
      <p:ext uri="{BB962C8B-B14F-4D97-AF65-F5344CB8AC3E}">
        <p14:creationId xmlns:p14="http://schemas.microsoft.com/office/powerpoint/2010/main" val="126618545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 9, 2011</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MeetingPRINT SUMMIT</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CBECE77-9394-5045-B573-00E2F7BB4167}" type="slidenum">
              <a:rPr lang="en-CA"/>
              <a:pPr/>
              <a:t>‹#›</a:t>
            </a:fld>
            <a:endParaRPr lang="en-CA"/>
          </a:p>
        </p:txBody>
      </p:sp>
    </p:spTree>
    <p:extLst>
      <p:ext uri="{BB962C8B-B14F-4D97-AF65-F5344CB8AC3E}">
        <p14:creationId xmlns:p14="http://schemas.microsoft.com/office/powerpoint/2010/main" val="921583917"/>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4885D33-2618-5749-9FDF-8F9CF6B289B6}" type="slidenum">
              <a:rPr lang="en-CA"/>
              <a:pPr/>
              <a:t>‹#›</a:t>
            </a:fld>
            <a:endParaRPr lang="en-CA"/>
          </a:p>
        </p:txBody>
      </p:sp>
    </p:spTree>
    <p:extLst>
      <p:ext uri="{BB962C8B-B14F-4D97-AF65-F5344CB8AC3E}">
        <p14:creationId xmlns:p14="http://schemas.microsoft.com/office/powerpoint/2010/main" val="2166762869"/>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C26FC63-908B-7E42-80D3-343A81316558}" type="slidenum">
              <a:rPr lang="en-CA"/>
              <a:pPr/>
              <a:t>‹#›</a:t>
            </a:fld>
            <a:endParaRPr lang="en-CA"/>
          </a:p>
        </p:txBody>
      </p:sp>
    </p:spTree>
    <p:extLst>
      <p:ext uri="{BB962C8B-B14F-4D97-AF65-F5344CB8AC3E}">
        <p14:creationId xmlns:p14="http://schemas.microsoft.com/office/powerpoint/2010/main" val="350996870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929C072-3B2B-C149-978A-07BD39CCA64D}" type="slidenum">
              <a:rPr lang="en-CA"/>
              <a:pPr/>
              <a:t>‹#›</a:t>
            </a:fld>
            <a:endParaRPr lang="en-CA"/>
          </a:p>
        </p:txBody>
      </p:sp>
    </p:spTree>
    <p:extLst>
      <p:ext uri="{BB962C8B-B14F-4D97-AF65-F5344CB8AC3E}">
        <p14:creationId xmlns:p14="http://schemas.microsoft.com/office/powerpoint/2010/main" val="3837612875"/>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23EB009-8E06-CA4F-85E1-159F7FCB3429}" type="slidenum">
              <a:rPr lang="en-CA"/>
              <a:pPr/>
              <a:t>‹#›</a:t>
            </a:fld>
            <a:endParaRPr lang="en-CA"/>
          </a:p>
        </p:txBody>
      </p:sp>
    </p:spTree>
    <p:extLst>
      <p:ext uri="{BB962C8B-B14F-4D97-AF65-F5344CB8AC3E}">
        <p14:creationId xmlns:p14="http://schemas.microsoft.com/office/powerpoint/2010/main" val="2814153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MeetingNPI Meeting</a:t>
            </a:r>
          </a:p>
        </p:txBody>
      </p:sp>
    </p:spTree>
    <p:extLst>
      <p:ext uri="{BB962C8B-B14F-4D97-AF65-F5344CB8AC3E}">
        <p14:creationId xmlns:p14="http://schemas.microsoft.com/office/powerpoint/2010/main" val="370915366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2811FAA-99E6-A34C-804B-FF7C729F8F3F}" type="slidenum">
              <a:rPr lang="en-CA"/>
              <a:pPr/>
              <a:t>‹#›</a:t>
            </a:fld>
            <a:endParaRPr lang="en-CA"/>
          </a:p>
        </p:txBody>
      </p:sp>
    </p:spTree>
    <p:extLst>
      <p:ext uri="{BB962C8B-B14F-4D97-AF65-F5344CB8AC3E}">
        <p14:creationId xmlns:p14="http://schemas.microsoft.com/office/powerpoint/2010/main" val="2358655913"/>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7C35821-8B38-5641-A595-7F06C236D2F4}" type="slidenum">
              <a:rPr lang="en-CA"/>
              <a:pPr/>
              <a:t>‹#›</a:t>
            </a:fld>
            <a:endParaRPr lang="en-CA"/>
          </a:p>
        </p:txBody>
      </p:sp>
    </p:spTree>
    <p:extLst>
      <p:ext uri="{BB962C8B-B14F-4D97-AF65-F5344CB8AC3E}">
        <p14:creationId xmlns:p14="http://schemas.microsoft.com/office/powerpoint/2010/main" val="2781057397"/>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4852CD7-F0A7-9847-9E7B-4C8074C72B1D}" type="slidenum">
              <a:rPr lang="en-CA"/>
              <a:pPr/>
              <a:t>‹#›</a:t>
            </a:fld>
            <a:endParaRPr lang="en-CA"/>
          </a:p>
        </p:txBody>
      </p:sp>
    </p:spTree>
    <p:extLst>
      <p:ext uri="{BB962C8B-B14F-4D97-AF65-F5344CB8AC3E}">
        <p14:creationId xmlns:p14="http://schemas.microsoft.com/office/powerpoint/2010/main" val="130992389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10F02F4-9506-204D-9A82-AA9C1621BBDF}" type="slidenum">
              <a:rPr lang="en-CA"/>
              <a:pPr/>
              <a:t>‹#›</a:t>
            </a:fld>
            <a:endParaRPr lang="en-CA"/>
          </a:p>
        </p:txBody>
      </p:sp>
    </p:spTree>
    <p:extLst>
      <p:ext uri="{BB962C8B-B14F-4D97-AF65-F5344CB8AC3E}">
        <p14:creationId xmlns:p14="http://schemas.microsoft.com/office/powerpoint/2010/main" val="2798390409"/>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4163449-F274-284C-AA9A-47442A92554E}" type="slidenum">
              <a:rPr lang="en-CA"/>
              <a:pPr/>
              <a:t>‹#›</a:t>
            </a:fld>
            <a:endParaRPr lang="en-CA"/>
          </a:p>
        </p:txBody>
      </p:sp>
    </p:spTree>
    <p:extLst>
      <p:ext uri="{BB962C8B-B14F-4D97-AF65-F5344CB8AC3E}">
        <p14:creationId xmlns:p14="http://schemas.microsoft.com/office/powerpoint/2010/main" val="54710597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DBF118E-578E-1F46-925C-B4F69C48561B}" type="slidenum">
              <a:rPr lang="en-CA"/>
              <a:pPr/>
              <a:t>‹#›</a:t>
            </a:fld>
            <a:endParaRPr lang="en-CA"/>
          </a:p>
        </p:txBody>
      </p:sp>
    </p:spTree>
    <p:extLst>
      <p:ext uri="{BB962C8B-B14F-4D97-AF65-F5344CB8AC3E}">
        <p14:creationId xmlns:p14="http://schemas.microsoft.com/office/powerpoint/2010/main" val="3813101599"/>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4EF396F-1C40-AC44-95DA-5A41AC9BCA5B}" type="slidenum">
              <a:rPr lang="en-CA"/>
              <a:pPr/>
              <a:t>‹#›</a:t>
            </a:fld>
            <a:endParaRPr lang="en-CA"/>
          </a:p>
        </p:txBody>
      </p:sp>
    </p:spTree>
    <p:extLst>
      <p:ext uri="{BB962C8B-B14F-4D97-AF65-F5344CB8AC3E}">
        <p14:creationId xmlns:p14="http://schemas.microsoft.com/office/powerpoint/2010/main" val="570792159"/>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1BB5611-C39B-6840-A610-5253F0E63F8E}" type="slidenum">
              <a:rPr lang="en-CA"/>
              <a:pPr/>
              <a:t>‹#›</a:t>
            </a:fld>
            <a:endParaRPr lang="en-CA"/>
          </a:p>
        </p:txBody>
      </p:sp>
    </p:spTree>
    <p:extLst>
      <p:ext uri="{BB962C8B-B14F-4D97-AF65-F5344CB8AC3E}">
        <p14:creationId xmlns:p14="http://schemas.microsoft.com/office/powerpoint/2010/main" val="1568185722"/>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339D759-00E5-B84E-BC55-8F9B4F5B38C3}" type="slidenum">
              <a:rPr lang="en-CA"/>
              <a:pPr/>
              <a:t>‹#›</a:t>
            </a:fld>
            <a:endParaRPr lang="en-CA"/>
          </a:p>
        </p:txBody>
      </p:sp>
    </p:spTree>
    <p:extLst>
      <p:ext uri="{BB962C8B-B14F-4D97-AF65-F5344CB8AC3E}">
        <p14:creationId xmlns:p14="http://schemas.microsoft.com/office/powerpoint/2010/main" val="1278076985"/>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07BD4E4-CF48-6946-AAD4-E665D73CAFCF}" type="slidenum">
              <a:rPr lang="en-CA"/>
              <a:pPr/>
              <a:t>‹#›</a:t>
            </a:fld>
            <a:endParaRPr lang="en-CA"/>
          </a:p>
        </p:txBody>
      </p:sp>
    </p:spTree>
    <p:extLst>
      <p:ext uri="{BB962C8B-B14F-4D97-AF65-F5344CB8AC3E}">
        <p14:creationId xmlns:p14="http://schemas.microsoft.com/office/powerpoint/2010/main" val="129861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0934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MeetingNPI Meeting</a:t>
            </a:r>
          </a:p>
        </p:txBody>
      </p:sp>
    </p:spTree>
    <p:extLst>
      <p:ext uri="{BB962C8B-B14F-4D97-AF65-F5344CB8AC3E}">
        <p14:creationId xmlns:p14="http://schemas.microsoft.com/office/powerpoint/2010/main" val="353242967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7CDFD54-5D1C-214A-B80C-E2D1521186A6}" type="slidenum">
              <a:rPr lang="en-CA"/>
              <a:pPr/>
              <a:t>‹#›</a:t>
            </a:fld>
            <a:endParaRPr lang="en-CA"/>
          </a:p>
        </p:txBody>
      </p:sp>
    </p:spTree>
    <p:extLst>
      <p:ext uri="{BB962C8B-B14F-4D97-AF65-F5344CB8AC3E}">
        <p14:creationId xmlns:p14="http://schemas.microsoft.com/office/powerpoint/2010/main" val="318245934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A63EE70-A562-004E-88FB-DF0A1AF481DC}" type="slidenum">
              <a:rPr lang="en-CA"/>
              <a:pPr/>
              <a:t>‹#›</a:t>
            </a:fld>
            <a:endParaRPr lang="en-CA"/>
          </a:p>
        </p:txBody>
      </p:sp>
    </p:spTree>
    <p:extLst>
      <p:ext uri="{BB962C8B-B14F-4D97-AF65-F5344CB8AC3E}">
        <p14:creationId xmlns:p14="http://schemas.microsoft.com/office/powerpoint/2010/main" val="2373812865"/>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4BB2857-E212-2A45-BE8A-8452F10CDBCA}" type="slidenum">
              <a:rPr lang="en-CA"/>
              <a:pPr/>
              <a:t>‹#›</a:t>
            </a:fld>
            <a:endParaRPr lang="en-CA"/>
          </a:p>
        </p:txBody>
      </p:sp>
    </p:spTree>
    <p:extLst>
      <p:ext uri="{BB962C8B-B14F-4D97-AF65-F5344CB8AC3E}">
        <p14:creationId xmlns:p14="http://schemas.microsoft.com/office/powerpoint/2010/main" val="180621730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91EBA2B-FB7B-7249-A75C-70E4FA9EAE82}" type="slidenum">
              <a:rPr lang="en-CA"/>
              <a:pPr/>
              <a:t>‹#›</a:t>
            </a:fld>
            <a:endParaRPr lang="en-CA"/>
          </a:p>
        </p:txBody>
      </p:sp>
    </p:spTree>
    <p:extLst>
      <p:ext uri="{BB962C8B-B14F-4D97-AF65-F5344CB8AC3E}">
        <p14:creationId xmlns:p14="http://schemas.microsoft.com/office/powerpoint/2010/main" val="448546255"/>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8471225-4562-8545-84CE-6F29CCA98BA0}" type="slidenum">
              <a:rPr lang="en-CA"/>
              <a:pPr/>
              <a:t>‹#›</a:t>
            </a:fld>
            <a:endParaRPr lang="en-CA"/>
          </a:p>
        </p:txBody>
      </p:sp>
    </p:spTree>
    <p:extLst>
      <p:ext uri="{BB962C8B-B14F-4D97-AF65-F5344CB8AC3E}">
        <p14:creationId xmlns:p14="http://schemas.microsoft.com/office/powerpoint/2010/main" val="69080507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1978A8E-0A68-6342-9E17-6EC57D4842FB}" type="slidenum">
              <a:rPr lang="en-CA"/>
              <a:pPr/>
              <a:t>‹#›</a:t>
            </a:fld>
            <a:endParaRPr lang="en-CA"/>
          </a:p>
        </p:txBody>
      </p:sp>
    </p:spTree>
    <p:extLst>
      <p:ext uri="{BB962C8B-B14F-4D97-AF65-F5344CB8AC3E}">
        <p14:creationId xmlns:p14="http://schemas.microsoft.com/office/powerpoint/2010/main" val="3824818815"/>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EDAA6CF-AE90-6040-8EA7-6456110CFF8F}" type="slidenum">
              <a:rPr lang="en-CA"/>
              <a:pPr/>
              <a:t>‹#›</a:t>
            </a:fld>
            <a:endParaRPr lang="en-CA"/>
          </a:p>
        </p:txBody>
      </p:sp>
    </p:spTree>
    <p:extLst>
      <p:ext uri="{BB962C8B-B14F-4D97-AF65-F5344CB8AC3E}">
        <p14:creationId xmlns:p14="http://schemas.microsoft.com/office/powerpoint/2010/main" val="225847409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37E0606-1191-B544-B2BC-DBCCA1DDC40D}" type="slidenum">
              <a:rPr lang="en-CA"/>
              <a:pPr/>
              <a:t>‹#›</a:t>
            </a:fld>
            <a:endParaRPr lang="en-CA"/>
          </a:p>
        </p:txBody>
      </p:sp>
    </p:spTree>
    <p:extLst>
      <p:ext uri="{BB962C8B-B14F-4D97-AF65-F5344CB8AC3E}">
        <p14:creationId xmlns:p14="http://schemas.microsoft.com/office/powerpoint/2010/main" val="336197762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348BB8E-0517-BF47-8C11-5B6DB7AF89DB}" type="slidenum">
              <a:rPr lang="en-CA"/>
              <a:pPr/>
              <a:t>‹#›</a:t>
            </a:fld>
            <a:endParaRPr lang="en-CA"/>
          </a:p>
        </p:txBody>
      </p:sp>
    </p:spTree>
    <p:extLst>
      <p:ext uri="{BB962C8B-B14F-4D97-AF65-F5344CB8AC3E}">
        <p14:creationId xmlns:p14="http://schemas.microsoft.com/office/powerpoint/2010/main" val="2434273580"/>
      </p:ext>
    </p:extLst>
  </p:cSld>
  <p:clrMapOvr>
    <a:masterClrMapping/>
  </p:clrMapOvr>
  <p:transition xmlns:p14="http://schemas.microsoft.com/office/powerpoint/2010/main">
    <p:fade/>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2ACFBF7-314F-7B47-94FF-182F9A3B33C9}" type="slidenum">
              <a:rPr lang="en-CA"/>
              <a:pPr/>
              <a:t>‹#›</a:t>
            </a:fld>
            <a:endParaRPr lang="en-CA"/>
          </a:p>
        </p:txBody>
      </p:sp>
    </p:spTree>
    <p:extLst>
      <p:ext uri="{BB962C8B-B14F-4D97-AF65-F5344CB8AC3E}">
        <p14:creationId xmlns:p14="http://schemas.microsoft.com/office/powerpoint/2010/main" val="2034753824"/>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MeetingNPI Meeting</a:t>
            </a:r>
          </a:p>
        </p:txBody>
      </p:sp>
    </p:spTree>
    <p:extLst>
      <p:ext uri="{BB962C8B-B14F-4D97-AF65-F5344CB8AC3E}">
        <p14:creationId xmlns:p14="http://schemas.microsoft.com/office/powerpoint/2010/main" val="313804097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8912FE1-921E-6E40-B30D-D6DB96C25CD6}" type="slidenum">
              <a:rPr lang="en-CA"/>
              <a:pPr/>
              <a:t>‹#›</a:t>
            </a:fld>
            <a:endParaRPr lang="en-CA"/>
          </a:p>
        </p:txBody>
      </p:sp>
    </p:spTree>
    <p:extLst>
      <p:ext uri="{BB962C8B-B14F-4D97-AF65-F5344CB8AC3E}">
        <p14:creationId xmlns:p14="http://schemas.microsoft.com/office/powerpoint/2010/main" val="1860296362"/>
      </p:ext>
    </p:extLst>
  </p:cSld>
  <p:clrMapOvr>
    <a:masterClrMapping/>
  </p:clrMapOvr>
  <p:transition xmlns:p14="http://schemas.microsoft.com/office/powerpoint/2010/main">
    <p:fade/>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69D49CD-9531-B34A-98C6-7F98CC8E7DD3}" type="slidenum">
              <a:rPr lang="en-CA"/>
              <a:pPr/>
              <a:t>‹#›</a:t>
            </a:fld>
            <a:endParaRPr lang="en-CA"/>
          </a:p>
        </p:txBody>
      </p:sp>
    </p:spTree>
    <p:extLst>
      <p:ext uri="{BB962C8B-B14F-4D97-AF65-F5344CB8AC3E}">
        <p14:creationId xmlns:p14="http://schemas.microsoft.com/office/powerpoint/2010/main" val="107249889"/>
      </p:ext>
    </p:extLst>
  </p:cSld>
  <p:clrMapOvr>
    <a:masterClrMapping/>
  </p:clrMapOvr>
  <p:transition xmlns:p14="http://schemas.microsoft.com/office/powerpoint/2010/main">
    <p:fade/>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0644AD1-628A-974C-9B5B-5611349FE0BF}" type="slidenum">
              <a:rPr lang="en-CA"/>
              <a:pPr/>
              <a:t>‹#›</a:t>
            </a:fld>
            <a:endParaRPr lang="en-CA"/>
          </a:p>
        </p:txBody>
      </p:sp>
    </p:spTree>
    <p:extLst>
      <p:ext uri="{BB962C8B-B14F-4D97-AF65-F5344CB8AC3E}">
        <p14:creationId xmlns:p14="http://schemas.microsoft.com/office/powerpoint/2010/main" val="2852261929"/>
      </p:ext>
    </p:extLst>
  </p:cSld>
  <p:clrMapOvr>
    <a:masterClrMapping/>
  </p:clrMapOvr>
  <p:transition xmlns:p14="http://schemas.microsoft.com/office/powerpoint/2010/main">
    <p:fade/>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828426D-8701-234B-9813-D3D67B8E00B8}" type="slidenum">
              <a:rPr lang="en-CA"/>
              <a:pPr/>
              <a:t>‹#›</a:t>
            </a:fld>
            <a:endParaRPr lang="en-CA"/>
          </a:p>
        </p:txBody>
      </p:sp>
    </p:spTree>
    <p:extLst>
      <p:ext uri="{BB962C8B-B14F-4D97-AF65-F5344CB8AC3E}">
        <p14:creationId xmlns:p14="http://schemas.microsoft.com/office/powerpoint/2010/main" val="381111843"/>
      </p:ext>
    </p:extLst>
  </p:cSld>
  <p:clrMapOvr>
    <a:masterClrMapping/>
  </p:clrMapOvr>
  <p:transition xmlns:p14="http://schemas.microsoft.com/office/powerpoint/2010/main">
    <p:fade/>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560F3C4-0B70-2E49-B877-224F468D6D3E}" type="slidenum">
              <a:rPr lang="en-CA"/>
              <a:pPr/>
              <a:t>‹#›</a:t>
            </a:fld>
            <a:endParaRPr lang="en-CA"/>
          </a:p>
        </p:txBody>
      </p:sp>
    </p:spTree>
    <p:extLst>
      <p:ext uri="{BB962C8B-B14F-4D97-AF65-F5344CB8AC3E}">
        <p14:creationId xmlns:p14="http://schemas.microsoft.com/office/powerpoint/2010/main" val="2719347946"/>
      </p:ext>
    </p:extLst>
  </p:cSld>
  <p:clrMapOvr>
    <a:masterClrMapping/>
  </p:clrMapOvr>
  <p:transition xmlns:p14="http://schemas.microsoft.com/office/powerpoint/2010/main">
    <p:fade/>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0B2A1D0-5E99-8044-B40F-57496FA06CA2}" type="slidenum">
              <a:rPr lang="en-CA"/>
              <a:pPr/>
              <a:t>‹#›</a:t>
            </a:fld>
            <a:endParaRPr lang="en-CA"/>
          </a:p>
        </p:txBody>
      </p:sp>
    </p:spTree>
    <p:extLst>
      <p:ext uri="{BB962C8B-B14F-4D97-AF65-F5344CB8AC3E}">
        <p14:creationId xmlns:p14="http://schemas.microsoft.com/office/powerpoint/2010/main" val="4085399841"/>
      </p:ext>
    </p:extLst>
  </p:cSld>
  <p:clrMapOvr>
    <a:masterClrMapping/>
  </p:clrMapOvr>
  <p:transition xmlns:p14="http://schemas.microsoft.com/office/powerpoint/2010/main">
    <p:fade/>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4A18550-C3D2-E84F-99AB-2B774F85C645}" type="slidenum">
              <a:rPr lang="en-CA"/>
              <a:pPr/>
              <a:t>‹#›</a:t>
            </a:fld>
            <a:endParaRPr lang="en-CA"/>
          </a:p>
        </p:txBody>
      </p:sp>
    </p:spTree>
    <p:extLst>
      <p:ext uri="{BB962C8B-B14F-4D97-AF65-F5344CB8AC3E}">
        <p14:creationId xmlns:p14="http://schemas.microsoft.com/office/powerpoint/2010/main" val="482858448"/>
      </p:ext>
    </p:extLst>
  </p:cSld>
  <p:clrMapOvr>
    <a:masterClrMapping/>
  </p:clrMapOvr>
  <p:transition xmlns:p14="http://schemas.microsoft.com/office/powerpoint/2010/main">
    <p:fade/>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0F098A0-0A35-F940-8CFD-3026D07A709D}" type="slidenum">
              <a:rPr lang="en-CA"/>
              <a:pPr/>
              <a:t>‹#›</a:t>
            </a:fld>
            <a:endParaRPr lang="en-CA"/>
          </a:p>
        </p:txBody>
      </p:sp>
    </p:spTree>
    <p:extLst>
      <p:ext uri="{BB962C8B-B14F-4D97-AF65-F5344CB8AC3E}">
        <p14:creationId xmlns:p14="http://schemas.microsoft.com/office/powerpoint/2010/main" val="1549838334"/>
      </p:ext>
    </p:extLst>
  </p:cSld>
  <p:clrMapOvr>
    <a:masterClrMapping/>
  </p:clrMapOvr>
  <p:transition xmlns:p14="http://schemas.microsoft.com/office/powerpoint/2010/main">
    <p:fade/>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757A41D-0F05-0C40-985D-EF8AA71D1F25}" type="slidenum">
              <a:rPr lang="en-CA"/>
              <a:pPr/>
              <a:t>‹#›</a:t>
            </a:fld>
            <a:endParaRPr lang="en-CA"/>
          </a:p>
        </p:txBody>
      </p:sp>
    </p:spTree>
    <p:extLst>
      <p:ext uri="{BB962C8B-B14F-4D97-AF65-F5344CB8AC3E}">
        <p14:creationId xmlns:p14="http://schemas.microsoft.com/office/powerpoint/2010/main" val="1725211797"/>
      </p:ext>
    </p:extLst>
  </p:cSld>
  <p:clrMapOvr>
    <a:masterClrMapping/>
  </p:clrMapOvr>
  <p:transition xmlns:p14="http://schemas.microsoft.com/office/powerpoint/2010/main">
    <p:fade/>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134DCD7-A236-6047-BE51-BC4FAE88C015}" type="slidenum">
              <a:rPr lang="en-CA"/>
              <a:pPr/>
              <a:t>‹#›</a:t>
            </a:fld>
            <a:endParaRPr lang="en-CA"/>
          </a:p>
        </p:txBody>
      </p:sp>
    </p:spTree>
    <p:extLst>
      <p:ext uri="{BB962C8B-B14F-4D97-AF65-F5344CB8AC3E}">
        <p14:creationId xmlns:p14="http://schemas.microsoft.com/office/powerpoint/2010/main" val="2607521468"/>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MeetingNPI Meeting</a:t>
            </a:r>
          </a:p>
        </p:txBody>
      </p:sp>
    </p:spTree>
    <p:extLst>
      <p:ext uri="{BB962C8B-B14F-4D97-AF65-F5344CB8AC3E}">
        <p14:creationId xmlns:p14="http://schemas.microsoft.com/office/powerpoint/2010/main" val="3338516047"/>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7F6F680-141C-5641-810F-FC91E4442712}" type="slidenum">
              <a:rPr lang="en-CA"/>
              <a:pPr/>
              <a:t>‹#›</a:t>
            </a:fld>
            <a:endParaRPr lang="en-CA"/>
          </a:p>
        </p:txBody>
      </p:sp>
    </p:spTree>
    <p:extLst>
      <p:ext uri="{BB962C8B-B14F-4D97-AF65-F5344CB8AC3E}">
        <p14:creationId xmlns:p14="http://schemas.microsoft.com/office/powerpoint/2010/main" val="1238892748"/>
      </p:ext>
    </p:extLst>
  </p:cSld>
  <p:clrMapOvr>
    <a:masterClrMapping/>
  </p:clrMapOvr>
  <p:transition xmlns:p14="http://schemas.microsoft.com/office/powerpoint/2010/main">
    <p:fade/>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EE8EE44-BF57-9F42-A236-311BE5A5F2B3}" type="slidenum">
              <a:rPr lang="en-CA"/>
              <a:pPr/>
              <a:t>‹#›</a:t>
            </a:fld>
            <a:endParaRPr lang="en-CA"/>
          </a:p>
        </p:txBody>
      </p:sp>
    </p:spTree>
    <p:extLst>
      <p:ext uri="{BB962C8B-B14F-4D97-AF65-F5344CB8AC3E}">
        <p14:creationId xmlns:p14="http://schemas.microsoft.com/office/powerpoint/2010/main" val="4078611977"/>
      </p:ext>
    </p:extLst>
  </p:cSld>
  <p:clrMapOvr>
    <a:masterClrMapping/>
  </p:clrMapOvr>
  <p:transition xmlns:p14="http://schemas.microsoft.com/office/powerpoint/2010/main">
    <p:fade/>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87FA328-FF4A-5645-8411-392A42F45DFA}" type="slidenum">
              <a:rPr lang="en-CA"/>
              <a:pPr/>
              <a:t>‹#›</a:t>
            </a:fld>
            <a:endParaRPr lang="en-CA"/>
          </a:p>
        </p:txBody>
      </p:sp>
    </p:spTree>
    <p:extLst>
      <p:ext uri="{BB962C8B-B14F-4D97-AF65-F5344CB8AC3E}">
        <p14:creationId xmlns:p14="http://schemas.microsoft.com/office/powerpoint/2010/main" val="1167244652"/>
      </p:ext>
    </p:extLst>
  </p:cSld>
  <p:clrMapOvr>
    <a:masterClrMapping/>
  </p:clrMapOvr>
  <p:transition xmlns:p14="http://schemas.microsoft.com/office/powerpoint/2010/main">
    <p:fade/>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68694DA-85D8-9E40-9D96-4D0F4CBD1B7A}" type="slidenum">
              <a:rPr lang="en-CA"/>
              <a:pPr/>
              <a:t>‹#›</a:t>
            </a:fld>
            <a:endParaRPr lang="en-CA"/>
          </a:p>
        </p:txBody>
      </p:sp>
    </p:spTree>
    <p:extLst>
      <p:ext uri="{BB962C8B-B14F-4D97-AF65-F5344CB8AC3E}">
        <p14:creationId xmlns:p14="http://schemas.microsoft.com/office/powerpoint/2010/main" val="2114720159"/>
      </p:ext>
    </p:extLst>
  </p:cSld>
  <p:clrMapOvr>
    <a:masterClrMapping/>
  </p:clrMapOvr>
  <p:transition xmlns:p14="http://schemas.microsoft.com/office/powerpoint/2010/main">
    <p:fade/>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43CD08A-5FA3-9A49-A893-CDEA6F4A37DA}" type="slidenum">
              <a:rPr lang="en-CA"/>
              <a:pPr/>
              <a:t>‹#›</a:t>
            </a:fld>
            <a:endParaRPr lang="en-CA"/>
          </a:p>
        </p:txBody>
      </p:sp>
    </p:spTree>
    <p:extLst>
      <p:ext uri="{BB962C8B-B14F-4D97-AF65-F5344CB8AC3E}">
        <p14:creationId xmlns:p14="http://schemas.microsoft.com/office/powerpoint/2010/main" val="3048485232"/>
      </p:ext>
    </p:extLst>
  </p:cSld>
  <p:clrMapOvr>
    <a:masterClrMapping/>
  </p:clrMapOvr>
  <p:transition xmlns:p14="http://schemas.microsoft.com/office/powerpoint/2010/main">
    <p:fade/>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DCE6FF9-6E2F-CB4D-84FE-D493B0812FF4}" type="slidenum">
              <a:rPr lang="en-CA"/>
              <a:pPr/>
              <a:t>‹#›</a:t>
            </a:fld>
            <a:endParaRPr lang="en-CA"/>
          </a:p>
        </p:txBody>
      </p:sp>
    </p:spTree>
    <p:extLst>
      <p:ext uri="{BB962C8B-B14F-4D97-AF65-F5344CB8AC3E}">
        <p14:creationId xmlns:p14="http://schemas.microsoft.com/office/powerpoint/2010/main" val="186718887"/>
      </p:ext>
    </p:extLst>
  </p:cSld>
  <p:clrMapOvr>
    <a:masterClrMapping/>
  </p:clrMapOvr>
  <p:transition xmlns:p14="http://schemas.microsoft.com/office/powerpoint/2010/main">
    <p:fade/>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8DD578B-60E0-684B-9397-E454C6BA7D17}" type="slidenum">
              <a:rPr lang="en-CA"/>
              <a:pPr/>
              <a:t>‹#›</a:t>
            </a:fld>
            <a:endParaRPr lang="en-CA"/>
          </a:p>
        </p:txBody>
      </p:sp>
    </p:spTree>
    <p:extLst>
      <p:ext uri="{BB962C8B-B14F-4D97-AF65-F5344CB8AC3E}">
        <p14:creationId xmlns:p14="http://schemas.microsoft.com/office/powerpoint/2010/main" val="3990943840"/>
      </p:ext>
    </p:extLst>
  </p:cSld>
  <p:clrMapOvr>
    <a:masterClrMapping/>
  </p:clrMapOvr>
  <p:transition xmlns:p14="http://schemas.microsoft.com/office/powerpoint/2010/main">
    <p:fade/>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5E060A0-0757-F347-9FF0-86089F94A42E}" type="slidenum">
              <a:rPr lang="en-CA"/>
              <a:pPr/>
              <a:t>‹#›</a:t>
            </a:fld>
            <a:endParaRPr lang="en-CA"/>
          </a:p>
        </p:txBody>
      </p:sp>
    </p:spTree>
    <p:extLst>
      <p:ext uri="{BB962C8B-B14F-4D97-AF65-F5344CB8AC3E}">
        <p14:creationId xmlns:p14="http://schemas.microsoft.com/office/powerpoint/2010/main" val="621504255"/>
      </p:ext>
    </p:extLst>
  </p:cSld>
  <p:clrMapOvr>
    <a:masterClrMapping/>
  </p:clrMapOvr>
  <p:transition xmlns:p14="http://schemas.microsoft.com/office/powerpoint/2010/main">
    <p:fade/>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B5C590C-AD2F-A241-8B3C-B9CC519AEAEB}" type="slidenum">
              <a:rPr lang="en-CA"/>
              <a:pPr/>
              <a:t>‹#›</a:t>
            </a:fld>
            <a:endParaRPr lang="en-CA"/>
          </a:p>
        </p:txBody>
      </p:sp>
    </p:spTree>
    <p:extLst>
      <p:ext uri="{BB962C8B-B14F-4D97-AF65-F5344CB8AC3E}">
        <p14:creationId xmlns:p14="http://schemas.microsoft.com/office/powerpoint/2010/main" val="3394074562"/>
      </p:ext>
    </p:extLst>
  </p:cSld>
  <p:clrMapOvr>
    <a:masterClrMapping/>
  </p:clrMapOvr>
  <p:transition xmlns:p14="http://schemas.microsoft.com/office/powerpoint/2010/main">
    <p:fade/>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27AAE5B-733F-E948-B782-F1FD5418EA98}" type="slidenum">
              <a:rPr lang="en-CA"/>
              <a:pPr/>
              <a:t>‹#›</a:t>
            </a:fld>
            <a:endParaRPr lang="en-CA"/>
          </a:p>
        </p:txBody>
      </p:sp>
    </p:spTree>
    <p:extLst>
      <p:ext uri="{BB962C8B-B14F-4D97-AF65-F5344CB8AC3E}">
        <p14:creationId xmlns:p14="http://schemas.microsoft.com/office/powerpoint/2010/main" val="651123772"/>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MeetingNPI Meeting</a:t>
            </a:r>
          </a:p>
        </p:txBody>
      </p:sp>
    </p:spTree>
    <p:extLst>
      <p:ext uri="{BB962C8B-B14F-4D97-AF65-F5344CB8AC3E}">
        <p14:creationId xmlns:p14="http://schemas.microsoft.com/office/powerpoint/2010/main" val="138613177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C4E3480-5BA6-ED4F-894C-69C31A991B62}" type="slidenum">
              <a:rPr lang="en-CA"/>
              <a:pPr/>
              <a:t>‹#›</a:t>
            </a:fld>
            <a:endParaRPr lang="en-CA"/>
          </a:p>
        </p:txBody>
      </p:sp>
    </p:spTree>
    <p:extLst>
      <p:ext uri="{BB962C8B-B14F-4D97-AF65-F5344CB8AC3E}">
        <p14:creationId xmlns:p14="http://schemas.microsoft.com/office/powerpoint/2010/main" val="3690737719"/>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A0A8FED-85E4-D640-9B82-98EE6A7F426B}" type="slidenum">
              <a:rPr lang="en-CA"/>
              <a:pPr/>
              <a:t>‹#›</a:t>
            </a:fld>
            <a:endParaRPr lang="en-CA"/>
          </a:p>
        </p:txBody>
      </p:sp>
    </p:spTree>
    <p:extLst>
      <p:ext uri="{BB962C8B-B14F-4D97-AF65-F5344CB8AC3E}">
        <p14:creationId xmlns:p14="http://schemas.microsoft.com/office/powerpoint/2010/main" val="232274543"/>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E76FFFD-44FD-9A43-8AC1-74FF0A394F50}" type="slidenum">
              <a:rPr lang="en-CA"/>
              <a:pPr/>
              <a:t>‹#›</a:t>
            </a:fld>
            <a:endParaRPr lang="en-CA"/>
          </a:p>
        </p:txBody>
      </p:sp>
    </p:spTree>
    <p:extLst>
      <p:ext uri="{BB962C8B-B14F-4D97-AF65-F5344CB8AC3E}">
        <p14:creationId xmlns:p14="http://schemas.microsoft.com/office/powerpoint/2010/main" val="60793728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B7C9B20-AA04-D94C-B27D-53BCA8FB5220}" type="slidenum">
              <a:rPr lang="en-CA"/>
              <a:pPr/>
              <a:t>‹#›</a:t>
            </a:fld>
            <a:endParaRPr lang="en-CA"/>
          </a:p>
        </p:txBody>
      </p:sp>
    </p:spTree>
    <p:extLst>
      <p:ext uri="{BB962C8B-B14F-4D97-AF65-F5344CB8AC3E}">
        <p14:creationId xmlns:p14="http://schemas.microsoft.com/office/powerpoint/2010/main" val="1763027954"/>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9B9A970-EBF7-454E-977D-50C5C1B7C2C3}" type="slidenum">
              <a:rPr lang="en-CA"/>
              <a:pPr/>
              <a:t>‹#›</a:t>
            </a:fld>
            <a:endParaRPr lang="en-CA"/>
          </a:p>
        </p:txBody>
      </p:sp>
    </p:spTree>
    <p:extLst>
      <p:ext uri="{BB962C8B-B14F-4D97-AF65-F5344CB8AC3E}">
        <p14:creationId xmlns:p14="http://schemas.microsoft.com/office/powerpoint/2010/main" val="1830941986"/>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C77F246-CF5C-504B-BDB3-19F74A4737E3}" type="slidenum">
              <a:rPr lang="en-CA"/>
              <a:pPr/>
              <a:t>‹#›</a:t>
            </a:fld>
            <a:endParaRPr lang="en-CA"/>
          </a:p>
        </p:txBody>
      </p:sp>
    </p:spTree>
    <p:extLst>
      <p:ext uri="{BB962C8B-B14F-4D97-AF65-F5344CB8AC3E}">
        <p14:creationId xmlns:p14="http://schemas.microsoft.com/office/powerpoint/2010/main" val="1236167450"/>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3CBEDA1-8F89-094F-BA10-FAAE363BFDB3}" type="slidenum">
              <a:rPr lang="en-CA"/>
              <a:pPr/>
              <a:t>‹#›</a:t>
            </a:fld>
            <a:endParaRPr lang="en-CA"/>
          </a:p>
        </p:txBody>
      </p:sp>
    </p:spTree>
    <p:extLst>
      <p:ext uri="{BB962C8B-B14F-4D97-AF65-F5344CB8AC3E}">
        <p14:creationId xmlns:p14="http://schemas.microsoft.com/office/powerpoint/2010/main" val="1132614711"/>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9CBD21D-3B9D-9149-B093-9F0BEAD1A8F0}" type="slidenum">
              <a:rPr lang="en-CA"/>
              <a:pPr/>
              <a:t>‹#›</a:t>
            </a:fld>
            <a:endParaRPr lang="en-CA"/>
          </a:p>
        </p:txBody>
      </p:sp>
    </p:spTree>
    <p:extLst>
      <p:ext uri="{BB962C8B-B14F-4D97-AF65-F5344CB8AC3E}">
        <p14:creationId xmlns:p14="http://schemas.microsoft.com/office/powerpoint/2010/main" val="2781504705"/>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92946C4-61DA-DC44-BE99-8DDB5ADCB9F9}" type="slidenum">
              <a:rPr lang="en-CA"/>
              <a:pPr/>
              <a:t>‹#›</a:t>
            </a:fld>
            <a:endParaRPr lang="en-CA"/>
          </a:p>
        </p:txBody>
      </p:sp>
    </p:spTree>
    <p:extLst>
      <p:ext uri="{BB962C8B-B14F-4D97-AF65-F5344CB8AC3E}">
        <p14:creationId xmlns:p14="http://schemas.microsoft.com/office/powerpoint/2010/main" val="2940362093"/>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5502EE9-66EF-E040-B437-0B944C7E350B}" type="slidenum">
              <a:rPr lang="en-CA"/>
              <a:pPr/>
              <a:t>‹#›</a:t>
            </a:fld>
            <a:endParaRPr lang="en-CA"/>
          </a:p>
        </p:txBody>
      </p:sp>
    </p:spTree>
    <p:extLst>
      <p:ext uri="{BB962C8B-B14F-4D97-AF65-F5344CB8AC3E}">
        <p14:creationId xmlns:p14="http://schemas.microsoft.com/office/powerpoint/2010/main" val="2347709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MeetingNPI Meeting</a:t>
            </a:r>
          </a:p>
        </p:txBody>
      </p:sp>
    </p:spTree>
    <p:extLst>
      <p:ext uri="{BB962C8B-B14F-4D97-AF65-F5344CB8AC3E}">
        <p14:creationId xmlns:p14="http://schemas.microsoft.com/office/powerpoint/2010/main" val="1731639442"/>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5787278-5607-794F-AF3F-2999D7FA34FE}" type="slidenum">
              <a:rPr lang="en-CA"/>
              <a:pPr/>
              <a:t>‹#›</a:t>
            </a:fld>
            <a:endParaRPr lang="en-CA"/>
          </a:p>
        </p:txBody>
      </p:sp>
    </p:spTree>
    <p:extLst>
      <p:ext uri="{BB962C8B-B14F-4D97-AF65-F5344CB8AC3E}">
        <p14:creationId xmlns:p14="http://schemas.microsoft.com/office/powerpoint/2010/main" val="783269346"/>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BDD4726-6FA7-4742-B810-BA071282DED7}" type="slidenum">
              <a:rPr lang="en-CA"/>
              <a:pPr/>
              <a:t>‹#›</a:t>
            </a:fld>
            <a:endParaRPr lang="en-CA"/>
          </a:p>
        </p:txBody>
      </p:sp>
    </p:spTree>
    <p:extLst>
      <p:ext uri="{BB962C8B-B14F-4D97-AF65-F5344CB8AC3E}">
        <p14:creationId xmlns:p14="http://schemas.microsoft.com/office/powerpoint/2010/main" val="1878626171"/>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A8C44E6-E418-CA48-8E8B-0C3BDCF2D547}" type="slidenum">
              <a:rPr lang="en-CA"/>
              <a:pPr/>
              <a:t>‹#›</a:t>
            </a:fld>
            <a:endParaRPr lang="en-CA"/>
          </a:p>
        </p:txBody>
      </p:sp>
    </p:spTree>
    <p:extLst>
      <p:ext uri="{BB962C8B-B14F-4D97-AF65-F5344CB8AC3E}">
        <p14:creationId xmlns:p14="http://schemas.microsoft.com/office/powerpoint/2010/main" val="1955105814"/>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7882C81-6085-704A-ACA4-CEC680677864}" type="slidenum">
              <a:rPr lang="en-CA"/>
              <a:pPr/>
              <a:t>‹#›</a:t>
            </a:fld>
            <a:endParaRPr lang="en-CA"/>
          </a:p>
        </p:txBody>
      </p:sp>
    </p:spTree>
    <p:extLst>
      <p:ext uri="{BB962C8B-B14F-4D97-AF65-F5344CB8AC3E}">
        <p14:creationId xmlns:p14="http://schemas.microsoft.com/office/powerpoint/2010/main" val="2551101301"/>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1A89364-70EB-0449-B1CD-643949DEFDAC}" type="slidenum">
              <a:rPr lang="en-CA"/>
              <a:pPr/>
              <a:t>‹#›</a:t>
            </a:fld>
            <a:endParaRPr lang="en-CA"/>
          </a:p>
        </p:txBody>
      </p:sp>
    </p:spTree>
    <p:extLst>
      <p:ext uri="{BB962C8B-B14F-4D97-AF65-F5344CB8AC3E}">
        <p14:creationId xmlns:p14="http://schemas.microsoft.com/office/powerpoint/2010/main" val="2282803768"/>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D1CD6C1-D811-0246-88EC-1043E5AEC0D9}" type="slidenum">
              <a:rPr lang="en-CA"/>
              <a:pPr/>
              <a:t>‹#›</a:t>
            </a:fld>
            <a:endParaRPr lang="en-CA"/>
          </a:p>
        </p:txBody>
      </p:sp>
    </p:spTree>
    <p:extLst>
      <p:ext uri="{BB962C8B-B14F-4D97-AF65-F5344CB8AC3E}">
        <p14:creationId xmlns:p14="http://schemas.microsoft.com/office/powerpoint/2010/main" val="1184484591"/>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2164AFB-3B1D-4943-8DFC-13D2253E2652}" type="slidenum">
              <a:rPr lang="en-CA"/>
              <a:pPr/>
              <a:t>‹#›</a:t>
            </a:fld>
            <a:endParaRPr lang="en-CA"/>
          </a:p>
        </p:txBody>
      </p:sp>
    </p:spTree>
    <p:extLst>
      <p:ext uri="{BB962C8B-B14F-4D97-AF65-F5344CB8AC3E}">
        <p14:creationId xmlns:p14="http://schemas.microsoft.com/office/powerpoint/2010/main" val="1716249860"/>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16893E1-9CC4-904F-BFD0-AC79219D3CE4}" type="slidenum">
              <a:rPr lang="en-CA"/>
              <a:pPr/>
              <a:t>‹#›</a:t>
            </a:fld>
            <a:endParaRPr lang="en-CA"/>
          </a:p>
        </p:txBody>
      </p:sp>
    </p:spTree>
    <p:extLst>
      <p:ext uri="{BB962C8B-B14F-4D97-AF65-F5344CB8AC3E}">
        <p14:creationId xmlns:p14="http://schemas.microsoft.com/office/powerpoint/2010/main" val="2176138528"/>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EE11C03-8F78-C949-A9D4-EC7066A7693A}" type="slidenum">
              <a:rPr lang="en-CA"/>
              <a:pPr/>
              <a:t>‹#›</a:t>
            </a:fld>
            <a:endParaRPr lang="en-CA"/>
          </a:p>
        </p:txBody>
      </p:sp>
    </p:spTree>
    <p:extLst>
      <p:ext uri="{BB962C8B-B14F-4D97-AF65-F5344CB8AC3E}">
        <p14:creationId xmlns:p14="http://schemas.microsoft.com/office/powerpoint/2010/main" val="331853447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98E3996-4F1B-4B41-8601-9BC06D5A04F9}" type="slidenum">
              <a:rPr lang="en-CA"/>
              <a:pPr/>
              <a:t>‹#›</a:t>
            </a:fld>
            <a:endParaRPr lang="en-CA"/>
          </a:p>
        </p:txBody>
      </p:sp>
    </p:spTree>
    <p:extLst>
      <p:ext uri="{BB962C8B-B14F-4D97-AF65-F5344CB8AC3E}">
        <p14:creationId xmlns:p14="http://schemas.microsoft.com/office/powerpoint/2010/main" val="2132179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1136650"/>
            <a:ext cx="8350250" cy="5035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MeetingNPI Meeting</a:t>
            </a:r>
          </a:p>
        </p:txBody>
      </p:sp>
    </p:spTree>
    <p:extLst>
      <p:ext uri="{BB962C8B-B14F-4D97-AF65-F5344CB8AC3E}">
        <p14:creationId xmlns:p14="http://schemas.microsoft.com/office/powerpoint/2010/main" val="3521128257"/>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B2CB331-1F6B-EF40-B035-C57C33E62422}" type="slidenum">
              <a:rPr lang="en-CA"/>
              <a:pPr/>
              <a:t>‹#›</a:t>
            </a:fld>
            <a:endParaRPr lang="en-CA"/>
          </a:p>
        </p:txBody>
      </p:sp>
    </p:spTree>
    <p:extLst>
      <p:ext uri="{BB962C8B-B14F-4D97-AF65-F5344CB8AC3E}">
        <p14:creationId xmlns:p14="http://schemas.microsoft.com/office/powerpoint/2010/main" val="811605697"/>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Nov 5, 2010</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6347755-5EE8-AC46-AADA-844844270672}" type="slidenum">
              <a:rPr lang="en-CA"/>
              <a:pPr/>
              <a:t>‹#›</a:t>
            </a:fld>
            <a:endParaRPr lang="en-CA"/>
          </a:p>
        </p:txBody>
      </p:sp>
    </p:spTree>
    <p:extLst>
      <p:ext uri="{BB962C8B-B14F-4D97-AF65-F5344CB8AC3E}">
        <p14:creationId xmlns:p14="http://schemas.microsoft.com/office/powerpoint/2010/main" val="1953115372"/>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3FBC178-3A8A-734B-8286-CA967BFE0187}" type="slidenum">
              <a:rPr lang="en-CA"/>
              <a:pPr/>
              <a:t>‹#›</a:t>
            </a:fld>
            <a:endParaRPr lang="en-CA"/>
          </a:p>
        </p:txBody>
      </p:sp>
    </p:spTree>
    <p:extLst>
      <p:ext uri="{BB962C8B-B14F-4D97-AF65-F5344CB8AC3E}">
        <p14:creationId xmlns:p14="http://schemas.microsoft.com/office/powerpoint/2010/main" val="3204564094"/>
      </p:ext>
    </p:extLst>
  </p:cSld>
  <p:clrMapOvr>
    <a:masterClrMapping/>
  </p:clrMapOvr>
  <p:transition xmlns:p14="http://schemas.microsoft.com/office/powerpoint/2010/main">
    <p:fade/>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7B690BF-7417-0446-9C18-439E97DFD071}" type="slidenum">
              <a:rPr lang="en-CA"/>
              <a:pPr/>
              <a:t>‹#›</a:t>
            </a:fld>
            <a:endParaRPr lang="en-CA"/>
          </a:p>
        </p:txBody>
      </p:sp>
    </p:spTree>
    <p:extLst>
      <p:ext uri="{BB962C8B-B14F-4D97-AF65-F5344CB8AC3E}">
        <p14:creationId xmlns:p14="http://schemas.microsoft.com/office/powerpoint/2010/main" val="3879616551"/>
      </p:ext>
    </p:extLst>
  </p:cSld>
  <p:clrMapOvr>
    <a:masterClrMapping/>
  </p:clrMapOvr>
  <p:transition xmlns:p14="http://schemas.microsoft.com/office/powerpoint/2010/main">
    <p:fade/>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EE6C837-1C2F-1741-8223-E01A93C31243}" type="slidenum">
              <a:rPr lang="en-CA"/>
              <a:pPr/>
              <a:t>‹#›</a:t>
            </a:fld>
            <a:endParaRPr lang="en-CA"/>
          </a:p>
        </p:txBody>
      </p:sp>
    </p:spTree>
    <p:extLst>
      <p:ext uri="{BB962C8B-B14F-4D97-AF65-F5344CB8AC3E}">
        <p14:creationId xmlns:p14="http://schemas.microsoft.com/office/powerpoint/2010/main" val="2318729802"/>
      </p:ext>
    </p:extLst>
  </p:cSld>
  <p:clrMapOvr>
    <a:masterClrMapping/>
  </p:clrMapOvr>
  <p:transition xmlns:p14="http://schemas.microsoft.com/office/powerpoint/2010/main">
    <p:fade/>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6265F6A-3CEF-0D4A-89F5-B63DF3ABA662}" type="slidenum">
              <a:rPr lang="en-CA"/>
              <a:pPr/>
              <a:t>‹#›</a:t>
            </a:fld>
            <a:endParaRPr lang="en-CA"/>
          </a:p>
        </p:txBody>
      </p:sp>
    </p:spTree>
    <p:extLst>
      <p:ext uri="{BB962C8B-B14F-4D97-AF65-F5344CB8AC3E}">
        <p14:creationId xmlns:p14="http://schemas.microsoft.com/office/powerpoint/2010/main" val="570479895"/>
      </p:ext>
    </p:extLst>
  </p:cSld>
  <p:clrMapOvr>
    <a:masterClrMapping/>
  </p:clrMapOvr>
  <p:transition xmlns:p14="http://schemas.microsoft.com/office/powerpoint/2010/main">
    <p:fade/>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A9FC948-A079-6846-A1C5-37B96246089E}" type="slidenum">
              <a:rPr lang="en-CA"/>
              <a:pPr/>
              <a:t>‹#›</a:t>
            </a:fld>
            <a:endParaRPr lang="en-CA"/>
          </a:p>
        </p:txBody>
      </p:sp>
    </p:spTree>
    <p:extLst>
      <p:ext uri="{BB962C8B-B14F-4D97-AF65-F5344CB8AC3E}">
        <p14:creationId xmlns:p14="http://schemas.microsoft.com/office/powerpoint/2010/main" val="3621899097"/>
      </p:ext>
    </p:extLst>
  </p:cSld>
  <p:clrMapOvr>
    <a:masterClrMapping/>
  </p:clrMapOvr>
  <p:transition xmlns:p14="http://schemas.microsoft.com/office/powerpoint/2010/main">
    <p:fade/>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78156B0-B9B3-5C47-8262-A1AC6C2371D0}" type="slidenum">
              <a:rPr lang="en-CA"/>
              <a:pPr/>
              <a:t>‹#›</a:t>
            </a:fld>
            <a:endParaRPr lang="en-CA"/>
          </a:p>
        </p:txBody>
      </p:sp>
    </p:spTree>
    <p:extLst>
      <p:ext uri="{BB962C8B-B14F-4D97-AF65-F5344CB8AC3E}">
        <p14:creationId xmlns:p14="http://schemas.microsoft.com/office/powerpoint/2010/main" val="2421782166"/>
      </p:ext>
    </p:extLst>
  </p:cSld>
  <p:clrMapOvr>
    <a:masterClrMapping/>
  </p:clrMapOvr>
  <p:transition xmlns:p14="http://schemas.microsoft.com/office/powerpoint/2010/main">
    <p:fade/>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F054DEF-C0CC-C74B-BF6D-8C66957DD7FB}" type="slidenum">
              <a:rPr lang="en-CA"/>
              <a:pPr/>
              <a:t>‹#›</a:t>
            </a:fld>
            <a:endParaRPr lang="en-CA"/>
          </a:p>
        </p:txBody>
      </p:sp>
    </p:spTree>
    <p:extLst>
      <p:ext uri="{BB962C8B-B14F-4D97-AF65-F5344CB8AC3E}">
        <p14:creationId xmlns:p14="http://schemas.microsoft.com/office/powerpoint/2010/main" val="431931631"/>
      </p:ext>
    </p:extLst>
  </p:cSld>
  <p:clrMapOvr>
    <a:masterClrMapping/>
  </p:clrMapOvr>
  <p:transition xmlns:p14="http://schemas.microsoft.com/office/powerpoint/2010/main">
    <p:fade/>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91F7913-C73D-3440-9083-C9D4CD047588}" type="slidenum">
              <a:rPr lang="en-CA"/>
              <a:pPr/>
              <a:t>‹#›</a:t>
            </a:fld>
            <a:endParaRPr lang="en-CA"/>
          </a:p>
        </p:txBody>
      </p:sp>
    </p:spTree>
    <p:extLst>
      <p:ext uri="{BB962C8B-B14F-4D97-AF65-F5344CB8AC3E}">
        <p14:creationId xmlns:p14="http://schemas.microsoft.com/office/powerpoint/2010/main" val="781386015"/>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MeetingNPI Meeting</a:t>
            </a:r>
          </a:p>
        </p:txBody>
      </p:sp>
    </p:spTree>
    <p:extLst>
      <p:ext uri="{BB962C8B-B14F-4D97-AF65-F5344CB8AC3E}">
        <p14:creationId xmlns:p14="http://schemas.microsoft.com/office/powerpoint/2010/main" val="362366450"/>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C753E5E-F026-804A-9E72-D51F265682AF}" type="slidenum">
              <a:rPr lang="en-CA"/>
              <a:pPr/>
              <a:t>‹#›</a:t>
            </a:fld>
            <a:endParaRPr lang="en-CA"/>
          </a:p>
        </p:txBody>
      </p:sp>
    </p:spTree>
    <p:extLst>
      <p:ext uri="{BB962C8B-B14F-4D97-AF65-F5344CB8AC3E}">
        <p14:creationId xmlns:p14="http://schemas.microsoft.com/office/powerpoint/2010/main" val="3884566038"/>
      </p:ext>
    </p:extLst>
  </p:cSld>
  <p:clrMapOvr>
    <a:masterClrMapping/>
  </p:clrMapOvr>
  <p:transition xmlns:p14="http://schemas.microsoft.com/office/powerpoint/2010/main">
    <p:fade/>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BCADF0E-19DE-074B-B0DD-5357962989D1}" type="slidenum">
              <a:rPr lang="en-CA"/>
              <a:pPr/>
              <a:t>‹#›</a:t>
            </a:fld>
            <a:endParaRPr lang="en-CA"/>
          </a:p>
        </p:txBody>
      </p:sp>
    </p:spTree>
    <p:extLst>
      <p:ext uri="{BB962C8B-B14F-4D97-AF65-F5344CB8AC3E}">
        <p14:creationId xmlns:p14="http://schemas.microsoft.com/office/powerpoint/2010/main" val="3246523629"/>
      </p:ext>
    </p:extLst>
  </p:cSld>
  <p:clrMapOvr>
    <a:masterClrMapping/>
  </p:clrMapOvr>
  <p:transition xmlns:p14="http://schemas.microsoft.com/office/powerpoint/2010/main">
    <p:fade/>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4A2852F-2CFA-5545-88AA-C527CD8B8053}" type="slidenum">
              <a:rPr lang="en-CA"/>
              <a:pPr/>
              <a:t>‹#›</a:t>
            </a:fld>
            <a:endParaRPr lang="en-CA"/>
          </a:p>
        </p:txBody>
      </p:sp>
    </p:spTree>
    <p:extLst>
      <p:ext uri="{BB962C8B-B14F-4D97-AF65-F5344CB8AC3E}">
        <p14:creationId xmlns:p14="http://schemas.microsoft.com/office/powerpoint/2010/main" val="775928370"/>
      </p:ext>
    </p:extLst>
  </p:cSld>
  <p:clrMapOvr>
    <a:masterClrMapping/>
  </p:clrMapOvr>
  <p:transition xmlns:p14="http://schemas.microsoft.com/office/powerpoint/2010/main">
    <p:fade/>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B51D117-B41C-5542-891F-DF187AD50089}" type="slidenum">
              <a:rPr lang="en-CA"/>
              <a:pPr/>
              <a:t>‹#›</a:t>
            </a:fld>
            <a:endParaRPr lang="en-CA"/>
          </a:p>
        </p:txBody>
      </p:sp>
    </p:spTree>
    <p:extLst>
      <p:ext uri="{BB962C8B-B14F-4D97-AF65-F5344CB8AC3E}">
        <p14:creationId xmlns:p14="http://schemas.microsoft.com/office/powerpoint/2010/main" val="1425035542"/>
      </p:ext>
    </p:extLst>
  </p:cSld>
  <p:clrMapOvr>
    <a:masterClrMapping/>
  </p:clrMapOvr>
  <p:transition xmlns:p14="http://schemas.microsoft.com/office/powerpoint/2010/main">
    <p:fade/>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C143F5E-50E0-844F-B712-AE7151D71613}" type="slidenum">
              <a:rPr lang="en-CA"/>
              <a:pPr/>
              <a:t>‹#›</a:t>
            </a:fld>
            <a:endParaRPr lang="en-CA"/>
          </a:p>
        </p:txBody>
      </p:sp>
    </p:spTree>
    <p:extLst>
      <p:ext uri="{BB962C8B-B14F-4D97-AF65-F5344CB8AC3E}">
        <p14:creationId xmlns:p14="http://schemas.microsoft.com/office/powerpoint/2010/main" val="3668989275"/>
      </p:ext>
    </p:extLst>
  </p:cSld>
  <p:clrMapOvr>
    <a:masterClrMapping/>
  </p:clrMapOvr>
  <p:transition xmlns:p14="http://schemas.microsoft.com/office/powerpoint/2010/main">
    <p:fade/>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23ECB6C-67CB-D349-8EAA-13D299ABCE2E}" type="slidenum">
              <a:rPr lang="en-CA"/>
              <a:pPr/>
              <a:t>‹#›</a:t>
            </a:fld>
            <a:endParaRPr lang="en-CA"/>
          </a:p>
        </p:txBody>
      </p:sp>
    </p:spTree>
    <p:extLst>
      <p:ext uri="{BB962C8B-B14F-4D97-AF65-F5344CB8AC3E}">
        <p14:creationId xmlns:p14="http://schemas.microsoft.com/office/powerpoint/2010/main" val="2292904186"/>
      </p:ext>
    </p:extLst>
  </p:cSld>
  <p:clrMapOvr>
    <a:masterClrMapping/>
  </p:clrMapOvr>
  <p:transition xmlns:p14="http://schemas.microsoft.com/office/powerpoint/2010/main">
    <p:fade/>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6809ECD-B798-4949-9E52-B1123DA17A29}" type="slidenum">
              <a:rPr lang="en-CA"/>
              <a:pPr/>
              <a:t>‹#›</a:t>
            </a:fld>
            <a:endParaRPr lang="en-CA"/>
          </a:p>
        </p:txBody>
      </p:sp>
    </p:spTree>
    <p:extLst>
      <p:ext uri="{BB962C8B-B14F-4D97-AF65-F5344CB8AC3E}">
        <p14:creationId xmlns:p14="http://schemas.microsoft.com/office/powerpoint/2010/main" val="4051716399"/>
      </p:ext>
    </p:extLst>
  </p:cSld>
  <p:clrMapOvr>
    <a:masterClrMapping/>
  </p:clrMapOvr>
  <p:transition xmlns:p14="http://schemas.microsoft.com/office/powerpoint/2010/main">
    <p:fade/>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02C350D-D771-7747-B612-A95AD542BE69}" type="slidenum">
              <a:rPr lang="en-CA"/>
              <a:pPr/>
              <a:t>‹#›</a:t>
            </a:fld>
            <a:endParaRPr lang="en-CA"/>
          </a:p>
        </p:txBody>
      </p:sp>
    </p:spTree>
    <p:extLst>
      <p:ext uri="{BB962C8B-B14F-4D97-AF65-F5344CB8AC3E}">
        <p14:creationId xmlns:p14="http://schemas.microsoft.com/office/powerpoint/2010/main" val="3342745848"/>
      </p:ext>
    </p:extLst>
  </p:cSld>
  <p:clrMapOvr>
    <a:masterClrMapping/>
  </p:clrMapOvr>
  <p:transition xmlns:p14="http://schemas.microsoft.com/office/powerpoint/2010/main">
    <p:fade/>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7788466-5A9A-1B42-B7AD-5B33766310FC}" type="slidenum">
              <a:rPr lang="en-CA"/>
              <a:pPr/>
              <a:t>‹#›</a:t>
            </a:fld>
            <a:endParaRPr lang="en-CA"/>
          </a:p>
        </p:txBody>
      </p:sp>
    </p:spTree>
    <p:extLst>
      <p:ext uri="{BB962C8B-B14F-4D97-AF65-F5344CB8AC3E}">
        <p14:creationId xmlns:p14="http://schemas.microsoft.com/office/powerpoint/2010/main" val="2759104992"/>
      </p:ext>
    </p:extLst>
  </p:cSld>
  <p:clrMapOvr>
    <a:masterClrMapping/>
  </p:clrMapOvr>
  <p:transition xmlns:p14="http://schemas.microsoft.com/office/powerpoint/2010/main">
    <p:fade/>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BAAF377-C6E7-DA4B-922A-A7D802C3969B}" type="slidenum">
              <a:rPr lang="en-CA"/>
              <a:pPr/>
              <a:t>‹#›</a:t>
            </a:fld>
            <a:endParaRPr lang="en-CA"/>
          </a:p>
        </p:txBody>
      </p:sp>
    </p:spTree>
    <p:extLst>
      <p:ext uri="{BB962C8B-B14F-4D97-AF65-F5344CB8AC3E}">
        <p14:creationId xmlns:p14="http://schemas.microsoft.com/office/powerpoint/2010/main" val="1580293215"/>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8096D66-4884-6745-9F63-F2A85B2FDC7D}" type="slidenum">
              <a:rPr lang="en-CA"/>
              <a:pPr/>
              <a:t>‹#›</a:t>
            </a:fld>
            <a:endParaRPr lang="en-CA"/>
          </a:p>
        </p:txBody>
      </p:sp>
    </p:spTree>
    <p:extLst>
      <p:ext uri="{BB962C8B-B14F-4D97-AF65-F5344CB8AC3E}">
        <p14:creationId xmlns:p14="http://schemas.microsoft.com/office/powerpoint/2010/main" val="2586360357"/>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1D6880A-D9D6-154B-A725-8115D3599246}" type="slidenum">
              <a:rPr lang="en-CA"/>
              <a:pPr/>
              <a:t>‹#›</a:t>
            </a:fld>
            <a:endParaRPr lang="en-CA"/>
          </a:p>
        </p:txBody>
      </p:sp>
    </p:spTree>
    <p:extLst>
      <p:ext uri="{BB962C8B-B14F-4D97-AF65-F5344CB8AC3E}">
        <p14:creationId xmlns:p14="http://schemas.microsoft.com/office/powerpoint/2010/main" val="1184000749"/>
      </p:ext>
    </p:extLst>
  </p:cSld>
  <p:clrMapOvr>
    <a:masterClrMapping/>
  </p:clrMapOvr>
  <p:transition xmlns:p14="http://schemas.microsoft.com/office/powerpoint/2010/main">
    <p:fade/>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EEC0B22-625A-1643-A38D-387A4B2A52D0}" type="slidenum">
              <a:rPr lang="en-CA"/>
              <a:pPr/>
              <a:t>‹#›</a:t>
            </a:fld>
            <a:endParaRPr lang="en-CA"/>
          </a:p>
        </p:txBody>
      </p:sp>
    </p:spTree>
    <p:extLst>
      <p:ext uri="{BB962C8B-B14F-4D97-AF65-F5344CB8AC3E}">
        <p14:creationId xmlns:p14="http://schemas.microsoft.com/office/powerpoint/2010/main" val="1437535786"/>
      </p:ext>
    </p:extLst>
  </p:cSld>
  <p:clrMapOvr>
    <a:masterClrMapping/>
  </p:clrMapOvr>
  <p:transition xmlns:p14="http://schemas.microsoft.com/office/powerpoint/2010/main">
    <p:fade/>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9E38843-10B8-C041-9208-D0DE2B20B7BE}" type="slidenum">
              <a:rPr lang="en-CA"/>
              <a:pPr/>
              <a:t>‹#›</a:t>
            </a:fld>
            <a:endParaRPr lang="en-CA"/>
          </a:p>
        </p:txBody>
      </p:sp>
    </p:spTree>
    <p:extLst>
      <p:ext uri="{BB962C8B-B14F-4D97-AF65-F5344CB8AC3E}">
        <p14:creationId xmlns:p14="http://schemas.microsoft.com/office/powerpoint/2010/main" val="281198458"/>
      </p:ext>
    </p:extLst>
  </p:cSld>
  <p:clrMapOvr>
    <a:masterClrMapping/>
  </p:clrMapOvr>
  <p:transition xmlns:p14="http://schemas.microsoft.com/office/powerpoint/2010/main">
    <p:fade/>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1F79AAE-7B37-6E4B-9777-9AC707DE78C0}" type="slidenum">
              <a:rPr lang="en-CA"/>
              <a:pPr/>
              <a:t>‹#›</a:t>
            </a:fld>
            <a:endParaRPr lang="en-CA"/>
          </a:p>
        </p:txBody>
      </p:sp>
    </p:spTree>
    <p:extLst>
      <p:ext uri="{BB962C8B-B14F-4D97-AF65-F5344CB8AC3E}">
        <p14:creationId xmlns:p14="http://schemas.microsoft.com/office/powerpoint/2010/main" val="2792321117"/>
      </p:ext>
    </p:extLst>
  </p:cSld>
  <p:clrMapOvr>
    <a:masterClrMapping/>
  </p:clrMapOvr>
  <p:transition xmlns:p14="http://schemas.microsoft.com/office/powerpoint/2010/main">
    <p:fade/>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EE4C6DB9-DFDB-4B4D-9AB3-E1B6F1340BE7}" type="slidenum">
              <a:rPr lang="en-CA"/>
              <a:pPr/>
              <a:t>‹#›</a:t>
            </a:fld>
            <a:endParaRPr lang="en-CA"/>
          </a:p>
        </p:txBody>
      </p:sp>
    </p:spTree>
    <p:extLst>
      <p:ext uri="{BB962C8B-B14F-4D97-AF65-F5344CB8AC3E}">
        <p14:creationId xmlns:p14="http://schemas.microsoft.com/office/powerpoint/2010/main" val="11248225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9765A1AF-87A5-D04F-811F-23BF676AE678}" type="slidenum">
              <a:rPr lang="en-CA"/>
              <a:pPr/>
              <a:t>‹#›</a:t>
            </a:fld>
            <a:endParaRPr lang="en-CA"/>
          </a:p>
        </p:txBody>
      </p:sp>
    </p:spTree>
    <p:extLst>
      <p:ext uri="{BB962C8B-B14F-4D97-AF65-F5344CB8AC3E}">
        <p14:creationId xmlns:p14="http://schemas.microsoft.com/office/powerpoint/2010/main" val="1948643907"/>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1E38A6B0-D3FF-354C-A031-51338AC355C0}" type="slidenum">
              <a:rPr lang="en-CA"/>
              <a:pPr/>
              <a:t>‹#›</a:t>
            </a:fld>
            <a:endParaRPr lang="en-CA"/>
          </a:p>
        </p:txBody>
      </p:sp>
    </p:spTree>
    <p:extLst>
      <p:ext uri="{BB962C8B-B14F-4D97-AF65-F5344CB8AC3E}">
        <p14:creationId xmlns:p14="http://schemas.microsoft.com/office/powerpoint/2010/main" val="3458782889"/>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2D810E47-641F-3F44-868B-7030B8F58EB1}" type="slidenum">
              <a:rPr lang="en-CA"/>
              <a:pPr/>
              <a:t>‹#›</a:t>
            </a:fld>
            <a:endParaRPr lang="en-CA"/>
          </a:p>
        </p:txBody>
      </p:sp>
    </p:spTree>
    <p:extLst>
      <p:ext uri="{BB962C8B-B14F-4D97-AF65-F5344CB8AC3E}">
        <p14:creationId xmlns:p14="http://schemas.microsoft.com/office/powerpoint/2010/main" val="34716042"/>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8"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9"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F6F0196A-ECCA-864A-AD3C-841C267B2970}" type="slidenum">
              <a:rPr lang="en-CA"/>
              <a:pPr/>
              <a:t>‹#›</a:t>
            </a:fld>
            <a:endParaRPr lang="en-CA"/>
          </a:p>
        </p:txBody>
      </p:sp>
    </p:spTree>
    <p:extLst>
      <p:ext uri="{BB962C8B-B14F-4D97-AF65-F5344CB8AC3E}">
        <p14:creationId xmlns:p14="http://schemas.microsoft.com/office/powerpoint/2010/main" val="1844044072"/>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4"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5"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30138C36-77C6-7344-8A0D-1220F1402CC1}" type="slidenum">
              <a:rPr lang="en-CA"/>
              <a:pPr/>
              <a:t>‹#›</a:t>
            </a:fld>
            <a:endParaRPr lang="en-CA"/>
          </a:p>
        </p:txBody>
      </p:sp>
    </p:spTree>
    <p:extLst>
      <p:ext uri="{BB962C8B-B14F-4D97-AF65-F5344CB8AC3E}">
        <p14:creationId xmlns:p14="http://schemas.microsoft.com/office/powerpoint/2010/main" val="1093831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336550" y="1136650"/>
            <a:ext cx="8350250" cy="503555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24167ED-E022-ED44-BCA2-C63AD8143C4B}" type="slidenum">
              <a:rPr lang="en-CA"/>
              <a:pPr/>
              <a:t>‹#›</a:t>
            </a:fld>
            <a:endParaRPr lang="en-CA"/>
          </a:p>
        </p:txBody>
      </p:sp>
    </p:spTree>
    <p:extLst>
      <p:ext uri="{BB962C8B-B14F-4D97-AF65-F5344CB8AC3E}">
        <p14:creationId xmlns:p14="http://schemas.microsoft.com/office/powerpoint/2010/main" val="59512261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3"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4"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FB62787E-D3CB-5E47-8CC3-26391076A888}" type="slidenum">
              <a:rPr lang="en-CA"/>
              <a:pPr/>
              <a:t>‹#›</a:t>
            </a:fld>
            <a:endParaRPr lang="en-CA"/>
          </a:p>
        </p:txBody>
      </p:sp>
    </p:spTree>
    <p:extLst>
      <p:ext uri="{BB962C8B-B14F-4D97-AF65-F5344CB8AC3E}">
        <p14:creationId xmlns:p14="http://schemas.microsoft.com/office/powerpoint/2010/main" val="3729952569"/>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3B9ED31D-7907-E94C-9383-44DF948E4A70}" type="slidenum">
              <a:rPr lang="en-CA"/>
              <a:pPr/>
              <a:t>‹#›</a:t>
            </a:fld>
            <a:endParaRPr lang="en-CA"/>
          </a:p>
        </p:txBody>
      </p:sp>
    </p:spTree>
    <p:extLst>
      <p:ext uri="{BB962C8B-B14F-4D97-AF65-F5344CB8AC3E}">
        <p14:creationId xmlns:p14="http://schemas.microsoft.com/office/powerpoint/2010/main" val="3438474724"/>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A42612AD-AD86-FB40-A4F9-76BA69919EBF}" type="slidenum">
              <a:rPr lang="en-CA"/>
              <a:pPr/>
              <a:t>‹#›</a:t>
            </a:fld>
            <a:endParaRPr lang="en-CA"/>
          </a:p>
        </p:txBody>
      </p:sp>
    </p:spTree>
    <p:extLst>
      <p:ext uri="{BB962C8B-B14F-4D97-AF65-F5344CB8AC3E}">
        <p14:creationId xmlns:p14="http://schemas.microsoft.com/office/powerpoint/2010/main" val="1085554602"/>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A81988DD-9E4C-8546-AF3E-BF9DFBB32665}" type="slidenum">
              <a:rPr lang="en-CA"/>
              <a:pPr/>
              <a:t>‹#›</a:t>
            </a:fld>
            <a:endParaRPr lang="en-CA"/>
          </a:p>
        </p:txBody>
      </p:sp>
    </p:spTree>
    <p:extLst>
      <p:ext uri="{BB962C8B-B14F-4D97-AF65-F5344CB8AC3E}">
        <p14:creationId xmlns:p14="http://schemas.microsoft.com/office/powerpoint/2010/main" val="271044536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CA"/>
              <a:t>June 27, 2012</a:t>
            </a:r>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F5890551-22C9-DE4C-8A9A-842618EFFDA0}" type="slidenum">
              <a:rPr lang="en-CA"/>
              <a:pPr/>
              <a:t>‹#›</a:t>
            </a:fld>
            <a:endParaRPr lang="en-CA"/>
          </a:p>
        </p:txBody>
      </p:sp>
    </p:spTree>
    <p:extLst>
      <p:ext uri="{BB962C8B-B14F-4D97-AF65-F5344CB8AC3E}">
        <p14:creationId xmlns:p14="http://schemas.microsoft.com/office/powerpoint/2010/main" val="3078895096"/>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F5C276D-CEF3-304E-86C9-BD1E796D6930}" type="slidenum">
              <a:rPr lang="en-CA"/>
              <a:pPr/>
              <a:t>‹#›</a:t>
            </a:fld>
            <a:endParaRPr lang="en-CA"/>
          </a:p>
        </p:txBody>
      </p:sp>
    </p:spTree>
    <p:extLst>
      <p:ext uri="{BB962C8B-B14F-4D97-AF65-F5344CB8AC3E}">
        <p14:creationId xmlns:p14="http://schemas.microsoft.com/office/powerpoint/2010/main" val="2537973740"/>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3EBC3FE-6DD6-0A44-9A78-B87C17E0238E}" type="slidenum">
              <a:rPr lang="en-CA"/>
              <a:pPr/>
              <a:t>‹#›</a:t>
            </a:fld>
            <a:endParaRPr lang="en-CA"/>
          </a:p>
        </p:txBody>
      </p:sp>
    </p:spTree>
    <p:extLst>
      <p:ext uri="{BB962C8B-B14F-4D97-AF65-F5344CB8AC3E}">
        <p14:creationId xmlns:p14="http://schemas.microsoft.com/office/powerpoint/2010/main" val="209802742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1AB3E4B-74A2-1E4A-8C60-CCE6BDB3C351}" type="slidenum">
              <a:rPr lang="en-CA"/>
              <a:pPr/>
              <a:t>‹#›</a:t>
            </a:fld>
            <a:endParaRPr lang="en-CA"/>
          </a:p>
        </p:txBody>
      </p:sp>
    </p:spTree>
    <p:extLst>
      <p:ext uri="{BB962C8B-B14F-4D97-AF65-F5344CB8AC3E}">
        <p14:creationId xmlns:p14="http://schemas.microsoft.com/office/powerpoint/2010/main" val="953492730"/>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892B0FA-8C87-434B-95A2-2DE90CB676A7}" type="slidenum">
              <a:rPr lang="en-CA"/>
              <a:pPr/>
              <a:t>‹#›</a:t>
            </a:fld>
            <a:endParaRPr lang="en-CA"/>
          </a:p>
        </p:txBody>
      </p:sp>
    </p:spTree>
    <p:extLst>
      <p:ext uri="{BB962C8B-B14F-4D97-AF65-F5344CB8AC3E}">
        <p14:creationId xmlns:p14="http://schemas.microsoft.com/office/powerpoint/2010/main" val="1610155335"/>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464932B-1044-944E-B2A2-0AB4A653C1AC}" type="slidenum">
              <a:rPr lang="en-CA"/>
              <a:pPr/>
              <a:t>‹#›</a:t>
            </a:fld>
            <a:endParaRPr lang="en-CA"/>
          </a:p>
        </p:txBody>
      </p:sp>
    </p:spTree>
    <p:extLst>
      <p:ext uri="{BB962C8B-B14F-4D97-AF65-F5344CB8AC3E}">
        <p14:creationId xmlns:p14="http://schemas.microsoft.com/office/powerpoint/2010/main" val="23403735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5D06D1E-32B3-ED4F-ABBC-CC60018359E8}" type="slidenum">
              <a:rPr lang="en-CA"/>
              <a:pPr/>
              <a:t>‹#›</a:t>
            </a:fld>
            <a:endParaRPr lang="en-CA"/>
          </a:p>
        </p:txBody>
      </p:sp>
    </p:spTree>
    <p:extLst>
      <p:ext uri="{BB962C8B-B14F-4D97-AF65-F5344CB8AC3E}">
        <p14:creationId xmlns:p14="http://schemas.microsoft.com/office/powerpoint/2010/main" val="4271270030"/>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8EDB51D-0BE8-D642-8BB6-D8C007806D1F}" type="slidenum">
              <a:rPr lang="en-CA"/>
              <a:pPr/>
              <a:t>‹#›</a:t>
            </a:fld>
            <a:endParaRPr lang="en-CA"/>
          </a:p>
        </p:txBody>
      </p:sp>
    </p:spTree>
    <p:extLst>
      <p:ext uri="{BB962C8B-B14F-4D97-AF65-F5344CB8AC3E}">
        <p14:creationId xmlns:p14="http://schemas.microsoft.com/office/powerpoint/2010/main" val="4211719075"/>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D9F32E8-23EB-B147-A6D0-0641493DFD5A}" type="slidenum">
              <a:rPr lang="en-CA"/>
              <a:pPr/>
              <a:t>‹#›</a:t>
            </a:fld>
            <a:endParaRPr lang="en-CA"/>
          </a:p>
        </p:txBody>
      </p:sp>
    </p:spTree>
    <p:extLst>
      <p:ext uri="{BB962C8B-B14F-4D97-AF65-F5344CB8AC3E}">
        <p14:creationId xmlns:p14="http://schemas.microsoft.com/office/powerpoint/2010/main" val="3216237346"/>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311507A-8412-DC47-8339-6100F65193A4}" type="slidenum">
              <a:rPr lang="en-CA"/>
              <a:pPr/>
              <a:t>‹#›</a:t>
            </a:fld>
            <a:endParaRPr lang="en-CA"/>
          </a:p>
        </p:txBody>
      </p:sp>
    </p:spTree>
    <p:extLst>
      <p:ext uri="{BB962C8B-B14F-4D97-AF65-F5344CB8AC3E}">
        <p14:creationId xmlns:p14="http://schemas.microsoft.com/office/powerpoint/2010/main" val="345004023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D121C37-00C5-FB4C-AFA4-F78CE674AF56}" type="slidenum">
              <a:rPr lang="en-CA"/>
              <a:pPr/>
              <a:t>‹#›</a:t>
            </a:fld>
            <a:endParaRPr lang="en-CA"/>
          </a:p>
        </p:txBody>
      </p:sp>
    </p:spTree>
    <p:extLst>
      <p:ext uri="{BB962C8B-B14F-4D97-AF65-F5344CB8AC3E}">
        <p14:creationId xmlns:p14="http://schemas.microsoft.com/office/powerpoint/2010/main" val="1546077795"/>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2866383-8D52-EF4D-9CEA-553AFA4DE859}" type="slidenum">
              <a:rPr lang="en-CA"/>
              <a:pPr/>
              <a:t>‹#›</a:t>
            </a:fld>
            <a:endParaRPr lang="en-CA"/>
          </a:p>
        </p:txBody>
      </p:sp>
    </p:spTree>
    <p:extLst>
      <p:ext uri="{BB962C8B-B14F-4D97-AF65-F5344CB8AC3E}">
        <p14:creationId xmlns:p14="http://schemas.microsoft.com/office/powerpoint/2010/main" val="3380807998"/>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F99C427-6DF5-5647-B0E6-3B5E6024EFF4}" type="slidenum">
              <a:rPr lang="en-CA"/>
              <a:pPr/>
              <a:t>‹#›</a:t>
            </a:fld>
            <a:endParaRPr lang="en-CA"/>
          </a:p>
        </p:txBody>
      </p:sp>
    </p:spTree>
    <p:extLst>
      <p:ext uri="{BB962C8B-B14F-4D97-AF65-F5344CB8AC3E}">
        <p14:creationId xmlns:p14="http://schemas.microsoft.com/office/powerpoint/2010/main" val="2645115942"/>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15,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E7178A3-2274-1F4A-ADA3-FF6427C034DC}" type="slidenum">
              <a:rPr lang="en-CA"/>
              <a:pPr/>
              <a:t>‹#›</a:t>
            </a:fld>
            <a:endParaRPr lang="en-CA"/>
          </a:p>
        </p:txBody>
      </p:sp>
    </p:spTree>
    <p:extLst>
      <p:ext uri="{BB962C8B-B14F-4D97-AF65-F5344CB8AC3E}">
        <p14:creationId xmlns:p14="http://schemas.microsoft.com/office/powerpoint/2010/main" val="1654588633"/>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15,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B54EB44-1DAE-374A-9D25-B6872B486825}" type="slidenum">
              <a:rPr lang="en-CA"/>
              <a:pPr/>
              <a:t>‹#›</a:t>
            </a:fld>
            <a:endParaRPr lang="en-CA"/>
          </a:p>
        </p:txBody>
      </p:sp>
    </p:spTree>
    <p:extLst>
      <p:ext uri="{BB962C8B-B14F-4D97-AF65-F5344CB8AC3E}">
        <p14:creationId xmlns:p14="http://schemas.microsoft.com/office/powerpoint/2010/main" val="103699042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15,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235F97F-C5C6-D948-90FA-D5F73287F1CF}" type="slidenum">
              <a:rPr lang="en-CA"/>
              <a:pPr/>
              <a:t>‹#›</a:t>
            </a:fld>
            <a:endParaRPr lang="en-CA"/>
          </a:p>
        </p:txBody>
      </p:sp>
    </p:spTree>
    <p:extLst>
      <p:ext uri="{BB962C8B-B14F-4D97-AF65-F5344CB8AC3E}">
        <p14:creationId xmlns:p14="http://schemas.microsoft.com/office/powerpoint/2010/main" val="286654120"/>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15, 2010</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F190EB7-77E7-0A4D-9CBA-A04ABA6C5175}" type="slidenum">
              <a:rPr lang="en-CA"/>
              <a:pPr/>
              <a:t>‹#›</a:t>
            </a:fld>
            <a:endParaRPr lang="en-CA"/>
          </a:p>
        </p:txBody>
      </p:sp>
    </p:spTree>
    <p:extLst>
      <p:ext uri="{BB962C8B-B14F-4D97-AF65-F5344CB8AC3E}">
        <p14:creationId xmlns:p14="http://schemas.microsoft.com/office/powerpoint/2010/main" val="409913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744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738B05E-E0FB-F543-A870-200B50DD1B42}" type="slidenum">
              <a:rPr lang="en-CA"/>
              <a:pPr/>
              <a:t>‹#›</a:t>
            </a:fld>
            <a:endParaRPr lang="en-CA"/>
          </a:p>
        </p:txBody>
      </p:sp>
    </p:spTree>
    <p:extLst>
      <p:ext uri="{BB962C8B-B14F-4D97-AF65-F5344CB8AC3E}">
        <p14:creationId xmlns:p14="http://schemas.microsoft.com/office/powerpoint/2010/main" val="3816080460"/>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15, 2010</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2C43435-0514-B544-BAD7-D57AEC1A237E}" type="slidenum">
              <a:rPr lang="en-CA"/>
              <a:pPr/>
              <a:t>‹#›</a:t>
            </a:fld>
            <a:endParaRPr lang="en-CA"/>
          </a:p>
        </p:txBody>
      </p:sp>
    </p:spTree>
    <p:extLst>
      <p:ext uri="{BB962C8B-B14F-4D97-AF65-F5344CB8AC3E}">
        <p14:creationId xmlns:p14="http://schemas.microsoft.com/office/powerpoint/2010/main" val="4002497146"/>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15, 2010</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0613454-3B58-1B4F-971F-713742B301D9}" type="slidenum">
              <a:rPr lang="en-CA"/>
              <a:pPr/>
              <a:t>‹#›</a:t>
            </a:fld>
            <a:endParaRPr lang="en-CA"/>
          </a:p>
        </p:txBody>
      </p:sp>
    </p:spTree>
    <p:extLst>
      <p:ext uri="{BB962C8B-B14F-4D97-AF65-F5344CB8AC3E}">
        <p14:creationId xmlns:p14="http://schemas.microsoft.com/office/powerpoint/2010/main" val="2050004463"/>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15, 2010</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55697F3-BF10-F34A-A9A9-3F45D0B23906}" type="slidenum">
              <a:rPr lang="en-CA"/>
              <a:pPr/>
              <a:t>‹#›</a:t>
            </a:fld>
            <a:endParaRPr lang="en-CA"/>
          </a:p>
        </p:txBody>
      </p:sp>
    </p:spTree>
    <p:extLst>
      <p:ext uri="{BB962C8B-B14F-4D97-AF65-F5344CB8AC3E}">
        <p14:creationId xmlns:p14="http://schemas.microsoft.com/office/powerpoint/2010/main" val="411038758"/>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15, 2010</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8363BD0-AEB3-8F42-97D7-FBDF0BC48E9D}" type="slidenum">
              <a:rPr lang="en-CA"/>
              <a:pPr/>
              <a:t>‹#›</a:t>
            </a:fld>
            <a:endParaRPr lang="en-CA"/>
          </a:p>
        </p:txBody>
      </p:sp>
    </p:spTree>
    <p:extLst>
      <p:ext uri="{BB962C8B-B14F-4D97-AF65-F5344CB8AC3E}">
        <p14:creationId xmlns:p14="http://schemas.microsoft.com/office/powerpoint/2010/main" val="3828197915"/>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15, 2010</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C5D001B-7E8C-7040-943C-67F8EACF11FD}" type="slidenum">
              <a:rPr lang="en-CA"/>
              <a:pPr/>
              <a:t>‹#›</a:t>
            </a:fld>
            <a:endParaRPr lang="en-CA"/>
          </a:p>
        </p:txBody>
      </p:sp>
    </p:spTree>
    <p:extLst>
      <p:ext uri="{BB962C8B-B14F-4D97-AF65-F5344CB8AC3E}">
        <p14:creationId xmlns:p14="http://schemas.microsoft.com/office/powerpoint/2010/main" val="3880449983"/>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15,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C0E4617-9E67-424D-9519-C0DCAC92F12B}" type="slidenum">
              <a:rPr lang="en-CA"/>
              <a:pPr/>
              <a:t>‹#›</a:t>
            </a:fld>
            <a:endParaRPr lang="en-CA"/>
          </a:p>
        </p:txBody>
      </p:sp>
    </p:spTree>
    <p:extLst>
      <p:ext uri="{BB962C8B-B14F-4D97-AF65-F5344CB8AC3E}">
        <p14:creationId xmlns:p14="http://schemas.microsoft.com/office/powerpoint/2010/main" val="1466845297"/>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15,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F1C1F7F-D92F-FC40-9ED6-93A8DB802705}" type="slidenum">
              <a:rPr lang="en-CA"/>
              <a:pPr/>
              <a:t>‹#›</a:t>
            </a:fld>
            <a:endParaRPr lang="en-CA"/>
          </a:p>
        </p:txBody>
      </p:sp>
    </p:spTree>
    <p:extLst>
      <p:ext uri="{BB962C8B-B14F-4D97-AF65-F5344CB8AC3E}">
        <p14:creationId xmlns:p14="http://schemas.microsoft.com/office/powerpoint/2010/main" val="2249048091"/>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3961000363"/>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16109849"/>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7159500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677449E-63E7-8743-8222-94F9529A0C83}" type="slidenum">
              <a:rPr lang="en-CA"/>
              <a:pPr/>
              <a:t>‹#›</a:t>
            </a:fld>
            <a:endParaRPr lang="en-CA"/>
          </a:p>
        </p:txBody>
      </p:sp>
    </p:spTree>
    <p:extLst>
      <p:ext uri="{BB962C8B-B14F-4D97-AF65-F5344CB8AC3E}">
        <p14:creationId xmlns:p14="http://schemas.microsoft.com/office/powerpoint/2010/main" val="1724113012"/>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733116865"/>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460880467"/>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2242732270"/>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584108"/>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678461256"/>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301173353"/>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877457535"/>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635051338"/>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73B2E4FA-495F-F84E-8AFD-4EFE6D634059}" type="slidenum">
              <a:rPr lang="en-CA"/>
              <a:pPr/>
              <a:t>‹#›</a:t>
            </a:fld>
            <a:endParaRPr lang="en-CA"/>
          </a:p>
        </p:txBody>
      </p:sp>
      <p:sp>
        <p:nvSpPr>
          <p:cNvPr id="5" name="Rectangle 22"/>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24"/>
          <p:cNvSpPr>
            <a:spLocks noGrp="1" noChangeArrowheads="1"/>
          </p:cNvSpPr>
          <p:nvPr>
            <p:ph type="dt" sz="half" idx="12"/>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2650494268"/>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3B5D6F5F-77D3-514D-B9E9-97B8519FAFD1}" type="slidenum">
              <a:rPr lang="en-CA"/>
              <a:pPr/>
              <a:t>‹#›</a:t>
            </a:fld>
            <a:endParaRPr lang="en-CA"/>
          </a:p>
        </p:txBody>
      </p:sp>
      <p:sp>
        <p:nvSpPr>
          <p:cNvPr id="5" name="Rectangle 22"/>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24"/>
          <p:cNvSpPr>
            <a:spLocks noGrp="1" noChangeArrowheads="1"/>
          </p:cNvSpPr>
          <p:nvPr>
            <p:ph type="dt" sz="half" idx="12"/>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29532536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B942422-DC73-7F47-BC8B-C3A2ECAE6636}" type="slidenum">
              <a:rPr lang="en-CA"/>
              <a:pPr/>
              <a:t>‹#›</a:t>
            </a:fld>
            <a:endParaRPr lang="en-CA"/>
          </a:p>
        </p:txBody>
      </p:sp>
    </p:spTree>
    <p:extLst>
      <p:ext uri="{BB962C8B-B14F-4D97-AF65-F5344CB8AC3E}">
        <p14:creationId xmlns:p14="http://schemas.microsoft.com/office/powerpoint/2010/main" val="1422629087"/>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A3AD8B26-D63F-8F41-B6AD-EA453A75A33A}" type="slidenum">
              <a:rPr lang="en-CA"/>
              <a:pPr/>
              <a:t>‹#›</a:t>
            </a:fld>
            <a:endParaRPr lang="en-CA"/>
          </a:p>
        </p:txBody>
      </p:sp>
      <p:sp>
        <p:nvSpPr>
          <p:cNvPr id="5" name="Rectangle 22"/>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24"/>
          <p:cNvSpPr>
            <a:spLocks noGrp="1" noChangeArrowheads="1"/>
          </p:cNvSpPr>
          <p:nvPr>
            <p:ph type="dt" sz="half" idx="12"/>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308660575"/>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991A82A4-5E8B-C94F-B5F7-1625ABD83232}" type="slidenum">
              <a:rPr lang="en-CA"/>
              <a:pPr/>
              <a:t>‹#›</a:t>
            </a:fld>
            <a:endParaRPr lang="en-CA"/>
          </a:p>
        </p:txBody>
      </p:sp>
      <p:sp>
        <p:nvSpPr>
          <p:cNvPr id="6" name="Rectangle 22"/>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24"/>
          <p:cNvSpPr>
            <a:spLocks noGrp="1" noChangeArrowheads="1"/>
          </p:cNvSpPr>
          <p:nvPr>
            <p:ph type="dt" sz="half" idx="12"/>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4194281837"/>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6E2FA0D9-D7E5-3C4B-9C46-34B98DF994E5}" type="slidenum">
              <a:rPr lang="en-CA"/>
              <a:pPr/>
              <a:t>‹#›</a:t>
            </a:fld>
            <a:endParaRPr lang="en-CA"/>
          </a:p>
        </p:txBody>
      </p:sp>
      <p:sp>
        <p:nvSpPr>
          <p:cNvPr id="8" name="Rectangle 22"/>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24"/>
          <p:cNvSpPr>
            <a:spLocks noGrp="1" noChangeArrowheads="1"/>
          </p:cNvSpPr>
          <p:nvPr>
            <p:ph type="dt" sz="half" idx="12"/>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1452458527"/>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34090EB8-82A4-E345-A9FB-227219F8EA75}" type="slidenum">
              <a:rPr lang="en-CA"/>
              <a:pPr/>
              <a:t>‹#›</a:t>
            </a:fld>
            <a:endParaRPr lang="en-CA"/>
          </a:p>
        </p:txBody>
      </p:sp>
      <p:sp>
        <p:nvSpPr>
          <p:cNvPr id="4" name="Rectangle 22"/>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24"/>
          <p:cNvSpPr>
            <a:spLocks noGrp="1" noChangeArrowheads="1"/>
          </p:cNvSpPr>
          <p:nvPr>
            <p:ph type="dt" sz="half" idx="12"/>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890375311"/>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09C631F1-E5B0-7047-BA68-73CA3710E425}" type="slidenum">
              <a:rPr lang="en-CA"/>
              <a:pPr/>
              <a:t>‹#›</a:t>
            </a:fld>
            <a:endParaRPr lang="en-CA"/>
          </a:p>
        </p:txBody>
      </p:sp>
      <p:sp>
        <p:nvSpPr>
          <p:cNvPr id="3" name="Rectangle 22"/>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24"/>
          <p:cNvSpPr>
            <a:spLocks noGrp="1" noChangeArrowheads="1"/>
          </p:cNvSpPr>
          <p:nvPr>
            <p:ph type="dt" sz="half" idx="12"/>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1447123545"/>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90933912-7649-3E47-833B-4A1AD72375DF}" type="slidenum">
              <a:rPr lang="en-CA"/>
              <a:pPr/>
              <a:t>‹#›</a:t>
            </a:fld>
            <a:endParaRPr lang="en-CA"/>
          </a:p>
        </p:txBody>
      </p:sp>
      <p:sp>
        <p:nvSpPr>
          <p:cNvPr id="6" name="Rectangle 22"/>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24"/>
          <p:cNvSpPr>
            <a:spLocks noGrp="1" noChangeArrowheads="1"/>
          </p:cNvSpPr>
          <p:nvPr>
            <p:ph type="dt" sz="half" idx="12"/>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747727022"/>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26A0B7A5-E595-0340-A47C-221538B91DF5}" type="slidenum">
              <a:rPr lang="en-CA"/>
              <a:pPr/>
              <a:t>‹#›</a:t>
            </a:fld>
            <a:endParaRPr lang="en-CA"/>
          </a:p>
        </p:txBody>
      </p:sp>
      <p:sp>
        <p:nvSpPr>
          <p:cNvPr id="6" name="Rectangle 22"/>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24"/>
          <p:cNvSpPr>
            <a:spLocks noGrp="1" noChangeArrowheads="1"/>
          </p:cNvSpPr>
          <p:nvPr>
            <p:ph type="dt" sz="half" idx="12"/>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1232637351"/>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76EA47FD-29FA-A24D-B3A1-658EE86CC8FB}" type="slidenum">
              <a:rPr lang="en-CA"/>
              <a:pPr/>
              <a:t>‹#›</a:t>
            </a:fld>
            <a:endParaRPr lang="en-CA"/>
          </a:p>
        </p:txBody>
      </p:sp>
      <p:sp>
        <p:nvSpPr>
          <p:cNvPr id="5" name="Rectangle 22"/>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24"/>
          <p:cNvSpPr>
            <a:spLocks noGrp="1" noChangeArrowheads="1"/>
          </p:cNvSpPr>
          <p:nvPr>
            <p:ph type="dt" sz="half" idx="12"/>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2277586778"/>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1C111388-DB77-6241-A8F9-83DA8DC8C5BA}" type="slidenum">
              <a:rPr lang="en-CA"/>
              <a:pPr/>
              <a:t>‹#›</a:t>
            </a:fld>
            <a:endParaRPr lang="en-CA"/>
          </a:p>
        </p:txBody>
      </p:sp>
      <p:sp>
        <p:nvSpPr>
          <p:cNvPr id="5" name="Rectangle 22"/>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24"/>
          <p:cNvSpPr>
            <a:spLocks noGrp="1" noChangeArrowheads="1"/>
          </p:cNvSpPr>
          <p:nvPr>
            <p:ph type="dt" sz="half" idx="12"/>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2292527432"/>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5" name="Rectangle 20"/>
          <p:cNvSpPr>
            <a:spLocks noGrp="1" noChangeArrowheads="1"/>
          </p:cNvSpPr>
          <p:nvPr>
            <p:ph type="sldNum" sz="quarter" idx="11"/>
          </p:nvPr>
        </p:nvSpPr>
        <p:spPr>
          <a:xfrm>
            <a:off x="8686800" y="6400800"/>
            <a:ext cx="457200" cy="366713"/>
          </a:xfrm>
          <a:prstGeom prst="rect">
            <a:avLst/>
          </a:prstGeom>
          <a:ln/>
        </p:spPr>
        <p:txBody>
          <a:bodyPr/>
          <a:lstStyle>
            <a:lvl1pPr>
              <a:defRPr/>
            </a:lvl1pPr>
          </a:lstStyle>
          <a:p>
            <a:fld id="{32D501F7-658B-5447-BE4E-80520E3E6D04}" type="slidenum">
              <a:rPr lang="en-CA"/>
              <a:pPr/>
              <a:t>‹#›</a:t>
            </a:fld>
            <a:endParaRPr lang="en-CA"/>
          </a:p>
        </p:txBody>
      </p:sp>
    </p:spTree>
    <p:extLst>
      <p:ext uri="{BB962C8B-B14F-4D97-AF65-F5344CB8AC3E}">
        <p14:creationId xmlns:p14="http://schemas.microsoft.com/office/powerpoint/2010/main" val="908882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E551600-0ADB-EA4B-9C39-609347ED98A0}" type="slidenum">
              <a:rPr lang="en-CA"/>
              <a:pPr/>
              <a:t>‹#›</a:t>
            </a:fld>
            <a:endParaRPr lang="en-CA"/>
          </a:p>
        </p:txBody>
      </p:sp>
    </p:spTree>
    <p:extLst>
      <p:ext uri="{BB962C8B-B14F-4D97-AF65-F5344CB8AC3E}">
        <p14:creationId xmlns:p14="http://schemas.microsoft.com/office/powerpoint/2010/main" val="138035852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5" name="Rectangle 20"/>
          <p:cNvSpPr>
            <a:spLocks noGrp="1" noChangeArrowheads="1"/>
          </p:cNvSpPr>
          <p:nvPr>
            <p:ph type="sldNum" sz="quarter" idx="11"/>
          </p:nvPr>
        </p:nvSpPr>
        <p:spPr>
          <a:xfrm>
            <a:off x="8686800" y="6400800"/>
            <a:ext cx="457200" cy="366713"/>
          </a:xfrm>
          <a:prstGeom prst="rect">
            <a:avLst/>
          </a:prstGeom>
          <a:ln/>
        </p:spPr>
        <p:txBody>
          <a:bodyPr/>
          <a:lstStyle>
            <a:lvl1pPr>
              <a:defRPr/>
            </a:lvl1pPr>
          </a:lstStyle>
          <a:p>
            <a:fld id="{BF3A3E0C-4FF0-5441-BE21-29AEF1FA6F07}" type="slidenum">
              <a:rPr lang="en-CA"/>
              <a:pPr/>
              <a:t>‹#›</a:t>
            </a:fld>
            <a:endParaRPr lang="en-CA"/>
          </a:p>
        </p:txBody>
      </p:sp>
    </p:spTree>
    <p:extLst>
      <p:ext uri="{BB962C8B-B14F-4D97-AF65-F5344CB8AC3E}">
        <p14:creationId xmlns:p14="http://schemas.microsoft.com/office/powerpoint/2010/main" val="1602879297"/>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5" name="Rectangle 20"/>
          <p:cNvSpPr>
            <a:spLocks noGrp="1" noChangeArrowheads="1"/>
          </p:cNvSpPr>
          <p:nvPr>
            <p:ph type="sldNum" sz="quarter" idx="11"/>
          </p:nvPr>
        </p:nvSpPr>
        <p:spPr>
          <a:xfrm>
            <a:off x="8686800" y="6400800"/>
            <a:ext cx="457200" cy="366713"/>
          </a:xfrm>
          <a:prstGeom prst="rect">
            <a:avLst/>
          </a:prstGeom>
          <a:ln/>
        </p:spPr>
        <p:txBody>
          <a:bodyPr/>
          <a:lstStyle>
            <a:lvl1pPr>
              <a:defRPr/>
            </a:lvl1pPr>
          </a:lstStyle>
          <a:p>
            <a:fld id="{5A75EE9E-7437-7C41-BB84-18ECDCC0BC6B}" type="slidenum">
              <a:rPr lang="en-CA"/>
              <a:pPr/>
              <a:t>‹#›</a:t>
            </a:fld>
            <a:endParaRPr lang="en-CA"/>
          </a:p>
        </p:txBody>
      </p:sp>
    </p:spTree>
    <p:extLst>
      <p:ext uri="{BB962C8B-B14F-4D97-AF65-F5344CB8AC3E}">
        <p14:creationId xmlns:p14="http://schemas.microsoft.com/office/powerpoint/2010/main" val="2566376241"/>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20"/>
          <p:cNvSpPr>
            <a:spLocks noGrp="1" noChangeArrowheads="1"/>
          </p:cNvSpPr>
          <p:nvPr>
            <p:ph type="sldNum" sz="quarter" idx="11"/>
          </p:nvPr>
        </p:nvSpPr>
        <p:spPr>
          <a:xfrm>
            <a:off x="8686800" y="6400800"/>
            <a:ext cx="457200" cy="366713"/>
          </a:xfrm>
          <a:prstGeom prst="rect">
            <a:avLst/>
          </a:prstGeom>
          <a:ln/>
        </p:spPr>
        <p:txBody>
          <a:bodyPr/>
          <a:lstStyle>
            <a:lvl1pPr>
              <a:defRPr/>
            </a:lvl1pPr>
          </a:lstStyle>
          <a:p>
            <a:fld id="{F2BB08A0-E976-594A-92CB-0EC91B13BF6B}" type="slidenum">
              <a:rPr lang="en-CA"/>
              <a:pPr/>
              <a:t>‹#›</a:t>
            </a:fld>
            <a:endParaRPr lang="en-CA"/>
          </a:p>
        </p:txBody>
      </p:sp>
    </p:spTree>
    <p:extLst>
      <p:ext uri="{BB962C8B-B14F-4D97-AF65-F5344CB8AC3E}">
        <p14:creationId xmlns:p14="http://schemas.microsoft.com/office/powerpoint/2010/main" val="1466029896"/>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8" name="Rectangle 20"/>
          <p:cNvSpPr>
            <a:spLocks noGrp="1" noChangeArrowheads="1"/>
          </p:cNvSpPr>
          <p:nvPr>
            <p:ph type="sldNum" sz="quarter" idx="11"/>
          </p:nvPr>
        </p:nvSpPr>
        <p:spPr>
          <a:xfrm>
            <a:off x="8686800" y="6400800"/>
            <a:ext cx="457200" cy="366713"/>
          </a:xfrm>
          <a:prstGeom prst="rect">
            <a:avLst/>
          </a:prstGeom>
          <a:ln/>
        </p:spPr>
        <p:txBody>
          <a:bodyPr/>
          <a:lstStyle>
            <a:lvl1pPr>
              <a:defRPr/>
            </a:lvl1pPr>
          </a:lstStyle>
          <a:p>
            <a:fld id="{D63648E3-CAF3-334E-8E61-D471DA6B6BE0}" type="slidenum">
              <a:rPr lang="en-CA"/>
              <a:pPr/>
              <a:t>‹#›</a:t>
            </a:fld>
            <a:endParaRPr lang="en-CA"/>
          </a:p>
        </p:txBody>
      </p:sp>
    </p:spTree>
    <p:extLst>
      <p:ext uri="{BB962C8B-B14F-4D97-AF65-F5344CB8AC3E}">
        <p14:creationId xmlns:p14="http://schemas.microsoft.com/office/powerpoint/2010/main" val="1810667647"/>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4" name="Rectangle 20"/>
          <p:cNvSpPr>
            <a:spLocks noGrp="1" noChangeArrowheads="1"/>
          </p:cNvSpPr>
          <p:nvPr>
            <p:ph type="sldNum" sz="quarter" idx="11"/>
          </p:nvPr>
        </p:nvSpPr>
        <p:spPr>
          <a:xfrm>
            <a:off x="8686800" y="6400800"/>
            <a:ext cx="457200" cy="366713"/>
          </a:xfrm>
          <a:prstGeom prst="rect">
            <a:avLst/>
          </a:prstGeom>
          <a:ln/>
        </p:spPr>
        <p:txBody>
          <a:bodyPr/>
          <a:lstStyle>
            <a:lvl1pPr>
              <a:defRPr/>
            </a:lvl1pPr>
          </a:lstStyle>
          <a:p>
            <a:fld id="{06C73606-0BC4-934A-ACB9-2E0CDF356AD1}" type="slidenum">
              <a:rPr lang="en-CA"/>
              <a:pPr/>
              <a:t>‹#›</a:t>
            </a:fld>
            <a:endParaRPr lang="en-CA"/>
          </a:p>
        </p:txBody>
      </p:sp>
    </p:spTree>
    <p:extLst>
      <p:ext uri="{BB962C8B-B14F-4D97-AF65-F5344CB8AC3E}">
        <p14:creationId xmlns:p14="http://schemas.microsoft.com/office/powerpoint/2010/main" val="353853240"/>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3" name="Rectangle 20"/>
          <p:cNvSpPr>
            <a:spLocks noGrp="1" noChangeArrowheads="1"/>
          </p:cNvSpPr>
          <p:nvPr>
            <p:ph type="sldNum" sz="quarter" idx="11"/>
          </p:nvPr>
        </p:nvSpPr>
        <p:spPr>
          <a:xfrm>
            <a:off x="8686800" y="6400800"/>
            <a:ext cx="457200" cy="366713"/>
          </a:xfrm>
          <a:prstGeom prst="rect">
            <a:avLst/>
          </a:prstGeom>
          <a:ln/>
        </p:spPr>
        <p:txBody>
          <a:bodyPr/>
          <a:lstStyle>
            <a:lvl1pPr>
              <a:defRPr/>
            </a:lvl1pPr>
          </a:lstStyle>
          <a:p>
            <a:fld id="{74284C29-95FE-F14D-8A1D-B0FC5A92F548}" type="slidenum">
              <a:rPr lang="en-CA"/>
              <a:pPr/>
              <a:t>‹#›</a:t>
            </a:fld>
            <a:endParaRPr lang="en-CA"/>
          </a:p>
        </p:txBody>
      </p:sp>
    </p:spTree>
    <p:extLst>
      <p:ext uri="{BB962C8B-B14F-4D97-AF65-F5344CB8AC3E}">
        <p14:creationId xmlns:p14="http://schemas.microsoft.com/office/powerpoint/2010/main" val="2289726764"/>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20"/>
          <p:cNvSpPr>
            <a:spLocks noGrp="1" noChangeArrowheads="1"/>
          </p:cNvSpPr>
          <p:nvPr>
            <p:ph type="sldNum" sz="quarter" idx="11"/>
          </p:nvPr>
        </p:nvSpPr>
        <p:spPr>
          <a:xfrm>
            <a:off x="8686800" y="6400800"/>
            <a:ext cx="457200" cy="366713"/>
          </a:xfrm>
          <a:prstGeom prst="rect">
            <a:avLst/>
          </a:prstGeom>
          <a:ln/>
        </p:spPr>
        <p:txBody>
          <a:bodyPr/>
          <a:lstStyle>
            <a:lvl1pPr>
              <a:defRPr/>
            </a:lvl1pPr>
          </a:lstStyle>
          <a:p>
            <a:fld id="{A2A2D06D-E28B-A545-BB5C-BEF73FF4EC3D}" type="slidenum">
              <a:rPr lang="en-CA"/>
              <a:pPr/>
              <a:t>‹#›</a:t>
            </a:fld>
            <a:endParaRPr lang="en-CA"/>
          </a:p>
        </p:txBody>
      </p:sp>
    </p:spTree>
    <p:extLst>
      <p:ext uri="{BB962C8B-B14F-4D97-AF65-F5344CB8AC3E}">
        <p14:creationId xmlns:p14="http://schemas.microsoft.com/office/powerpoint/2010/main" val="3068436752"/>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20"/>
          <p:cNvSpPr>
            <a:spLocks noGrp="1" noChangeArrowheads="1"/>
          </p:cNvSpPr>
          <p:nvPr>
            <p:ph type="sldNum" sz="quarter" idx="11"/>
          </p:nvPr>
        </p:nvSpPr>
        <p:spPr>
          <a:xfrm>
            <a:off x="8686800" y="6400800"/>
            <a:ext cx="457200" cy="366713"/>
          </a:xfrm>
          <a:prstGeom prst="rect">
            <a:avLst/>
          </a:prstGeom>
          <a:ln/>
        </p:spPr>
        <p:txBody>
          <a:bodyPr/>
          <a:lstStyle>
            <a:lvl1pPr>
              <a:defRPr/>
            </a:lvl1pPr>
          </a:lstStyle>
          <a:p>
            <a:fld id="{EF5CCC6F-3F5E-634F-BF0D-9E0E3F243EAF}" type="slidenum">
              <a:rPr lang="en-CA"/>
              <a:pPr/>
              <a:t>‹#›</a:t>
            </a:fld>
            <a:endParaRPr lang="en-CA"/>
          </a:p>
        </p:txBody>
      </p:sp>
    </p:spTree>
    <p:extLst>
      <p:ext uri="{BB962C8B-B14F-4D97-AF65-F5344CB8AC3E}">
        <p14:creationId xmlns:p14="http://schemas.microsoft.com/office/powerpoint/2010/main" val="2778353849"/>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5" name="Rectangle 20"/>
          <p:cNvSpPr>
            <a:spLocks noGrp="1" noChangeArrowheads="1"/>
          </p:cNvSpPr>
          <p:nvPr>
            <p:ph type="sldNum" sz="quarter" idx="11"/>
          </p:nvPr>
        </p:nvSpPr>
        <p:spPr>
          <a:xfrm>
            <a:off x="8686800" y="6400800"/>
            <a:ext cx="457200" cy="366713"/>
          </a:xfrm>
          <a:prstGeom prst="rect">
            <a:avLst/>
          </a:prstGeom>
          <a:ln/>
        </p:spPr>
        <p:txBody>
          <a:bodyPr/>
          <a:lstStyle>
            <a:lvl1pPr>
              <a:defRPr/>
            </a:lvl1pPr>
          </a:lstStyle>
          <a:p>
            <a:fld id="{C7E66184-175F-FA42-9191-C93967E3B3DB}" type="slidenum">
              <a:rPr lang="en-CA"/>
              <a:pPr/>
              <a:t>‹#›</a:t>
            </a:fld>
            <a:endParaRPr lang="en-CA"/>
          </a:p>
        </p:txBody>
      </p:sp>
    </p:spTree>
    <p:extLst>
      <p:ext uri="{BB962C8B-B14F-4D97-AF65-F5344CB8AC3E}">
        <p14:creationId xmlns:p14="http://schemas.microsoft.com/office/powerpoint/2010/main" val="2004410536"/>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9"/>
          <p:cNvSpPr>
            <a:spLocks noGrp="1" noChangeArrowheads="1"/>
          </p:cNvSpPr>
          <p:nvPr>
            <p:ph type="ftr" sz="quarter" idx="10"/>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5" name="Rectangle 20"/>
          <p:cNvSpPr>
            <a:spLocks noGrp="1" noChangeArrowheads="1"/>
          </p:cNvSpPr>
          <p:nvPr>
            <p:ph type="sldNum" sz="quarter" idx="11"/>
          </p:nvPr>
        </p:nvSpPr>
        <p:spPr>
          <a:xfrm>
            <a:off x="8686800" y="6400800"/>
            <a:ext cx="457200" cy="366713"/>
          </a:xfrm>
          <a:prstGeom prst="rect">
            <a:avLst/>
          </a:prstGeom>
          <a:ln/>
        </p:spPr>
        <p:txBody>
          <a:bodyPr/>
          <a:lstStyle>
            <a:lvl1pPr>
              <a:defRPr/>
            </a:lvl1pPr>
          </a:lstStyle>
          <a:p>
            <a:fld id="{CBD7D0DE-6299-8C44-BF20-C77B3575882B}" type="slidenum">
              <a:rPr lang="en-CA"/>
              <a:pPr/>
              <a:t>‹#›</a:t>
            </a:fld>
            <a:endParaRPr lang="en-CA"/>
          </a:p>
        </p:txBody>
      </p:sp>
    </p:spTree>
    <p:extLst>
      <p:ext uri="{BB962C8B-B14F-4D97-AF65-F5344CB8AC3E}">
        <p14:creationId xmlns:p14="http://schemas.microsoft.com/office/powerpoint/2010/main" val="15930073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89E8258-BE17-C741-94EF-C801DDC3F68A}" type="slidenum">
              <a:rPr lang="en-CA"/>
              <a:pPr/>
              <a:t>‹#›</a:t>
            </a:fld>
            <a:endParaRPr lang="en-CA"/>
          </a:p>
        </p:txBody>
      </p:sp>
    </p:spTree>
    <p:extLst>
      <p:ext uri="{BB962C8B-B14F-4D97-AF65-F5344CB8AC3E}">
        <p14:creationId xmlns:p14="http://schemas.microsoft.com/office/powerpoint/2010/main" val="1840478957"/>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3575F9B-56E8-D349-9C3D-12AAA41FAEA6}" type="slidenum">
              <a:rPr lang="en-CA"/>
              <a:pPr/>
              <a:t>‹#›</a:t>
            </a:fld>
            <a:endParaRPr lang="en-CA"/>
          </a:p>
        </p:txBody>
      </p:sp>
    </p:spTree>
    <p:extLst>
      <p:ext uri="{BB962C8B-B14F-4D97-AF65-F5344CB8AC3E}">
        <p14:creationId xmlns:p14="http://schemas.microsoft.com/office/powerpoint/2010/main" val="993303134"/>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928B51E-EC00-2B45-9F1F-C69ED5DF3916}" type="slidenum">
              <a:rPr lang="en-CA"/>
              <a:pPr/>
              <a:t>‹#›</a:t>
            </a:fld>
            <a:endParaRPr lang="en-CA"/>
          </a:p>
        </p:txBody>
      </p:sp>
    </p:spTree>
    <p:extLst>
      <p:ext uri="{BB962C8B-B14F-4D97-AF65-F5344CB8AC3E}">
        <p14:creationId xmlns:p14="http://schemas.microsoft.com/office/powerpoint/2010/main" val="1368337859"/>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8DFF363-87B1-D541-9DB2-7B75632CE9CD}" type="slidenum">
              <a:rPr lang="en-CA"/>
              <a:pPr/>
              <a:t>‹#›</a:t>
            </a:fld>
            <a:endParaRPr lang="en-CA"/>
          </a:p>
        </p:txBody>
      </p:sp>
    </p:spTree>
    <p:extLst>
      <p:ext uri="{BB962C8B-B14F-4D97-AF65-F5344CB8AC3E}">
        <p14:creationId xmlns:p14="http://schemas.microsoft.com/office/powerpoint/2010/main" val="3137619915"/>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4D71462-F448-C64E-BBEB-8CF597F0E6AA}" type="slidenum">
              <a:rPr lang="en-CA"/>
              <a:pPr/>
              <a:t>‹#›</a:t>
            </a:fld>
            <a:endParaRPr lang="en-CA"/>
          </a:p>
        </p:txBody>
      </p:sp>
    </p:spTree>
    <p:extLst>
      <p:ext uri="{BB962C8B-B14F-4D97-AF65-F5344CB8AC3E}">
        <p14:creationId xmlns:p14="http://schemas.microsoft.com/office/powerpoint/2010/main" val="1129609524"/>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7E75BBA-DD1E-5648-9D35-4A2C2D2FA291}" type="slidenum">
              <a:rPr lang="en-CA"/>
              <a:pPr/>
              <a:t>‹#›</a:t>
            </a:fld>
            <a:endParaRPr lang="en-CA"/>
          </a:p>
        </p:txBody>
      </p:sp>
    </p:spTree>
    <p:extLst>
      <p:ext uri="{BB962C8B-B14F-4D97-AF65-F5344CB8AC3E}">
        <p14:creationId xmlns:p14="http://schemas.microsoft.com/office/powerpoint/2010/main" val="2618868833"/>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0D3B908-E49A-384E-88F7-E3C23C2919BB}" type="slidenum">
              <a:rPr lang="en-CA"/>
              <a:pPr/>
              <a:t>‹#›</a:t>
            </a:fld>
            <a:endParaRPr lang="en-CA"/>
          </a:p>
        </p:txBody>
      </p:sp>
    </p:spTree>
    <p:extLst>
      <p:ext uri="{BB962C8B-B14F-4D97-AF65-F5344CB8AC3E}">
        <p14:creationId xmlns:p14="http://schemas.microsoft.com/office/powerpoint/2010/main" val="287527447"/>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871EBFE-1AE6-5A4C-8BFB-134967718AEC}" type="slidenum">
              <a:rPr lang="en-CA"/>
              <a:pPr/>
              <a:t>‹#›</a:t>
            </a:fld>
            <a:endParaRPr lang="en-CA"/>
          </a:p>
        </p:txBody>
      </p:sp>
    </p:spTree>
    <p:extLst>
      <p:ext uri="{BB962C8B-B14F-4D97-AF65-F5344CB8AC3E}">
        <p14:creationId xmlns:p14="http://schemas.microsoft.com/office/powerpoint/2010/main" val="1017836009"/>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7FD5483-DB84-304D-B42B-AD2A93BF5A9B}" type="slidenum">
              <a:rPr lang="en-CA"/>
              <a:pPr/>
              <a:t>‹#›</a:t>
            </a:fld>
            <a:endParaRPr lang="en-CA"/>
          </a:p>
        </p:txBody>
      </p:sp>
    </p:spTree>
    <p:extLst>
      <p:ext uri="{BB962C8B-B14F-4D97-AF65-F5344CB8AC3E}">
        <p14:creationId xmlns:p14="http://schemas.microsoft.com/office/powerpoint/2010/main" val="1165784309"/>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DBFE73D-C31C-0B4D-BC3F-BBBB48CF25FC}" type="slidenum">
              <a:rPr lang="en-CA"/>
              <a:pPr/>
              <a:t>‹#›</a:t>
            </a:fld>
            <a:endParaRPr lang="en-CA"/>
          </a:p>
        </p:txBody>
      </p:sp>
    </p:spTree>
    <p:extLst>
      <p:ext uri="{BB962C8B-B14F-4D97-AF65-F5344CB8AC3E}">
        <p14:creationId xmlns:p14="http://schemas.microsoft.com/office/powerpoint/2010/main" val="1339390766"/>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19E6311-F97C-CD44-A2F6-6A96807FC16D}" type="slidenum">
              <a:rPr lang="en-CA"/>
              <a:pPr/>
              <a:t>‹#›</a:t>
            </a:fld>
            <a:endParaRPr lang="en-CA"/>
          </a:p>
        </p:txBody>
      </p:sp>
    </p:spTree>
    <p:extLst>
      <p:ext uri="{BB962C8B-B14F-4D97-AF65-F5344CB8AC3E}">
        <p14:creationId xmlns:p14="http://schemas.microsoft.com/office/powerpoint/2010/main" val="14270964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C95C806-099C-3344-AD23-E125F5968AB9}" type="slidenum">
              <a:rPr lang="en-CA"/>
              <a:pPr/>
              <a:t>‹#›</a:t>
            </a:fld>
            <a:endParaRPr lang="en-CA"/>
          </a:p>
        </p:txBody>
      </p:sp>
    </p:spTree>
    <p:extLst>
      <p:ext uri="{BB962C8B-B14F-4D97-AF65-F5344CB8AC3E}">
        <p14:creationId xmlns:p14="http://schemas.microsoft.com/office/powerpoint/2010/main" val="3947293634"/>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MeetingStep-up</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0684B14-6DCF-544A-9F7C-4F94D8B35189}" type="slidenum">
              <a:rPr lang="en-CA"/>
              <a:pPr/>
              <a:t>‹#›</a:t>
            </a:fld>
            <a:endParaRPr lang="en-CA"/>
          </a:p>
        </p:txBody>
      </p:sp>
    </p:spTree>
    <p:extLst>
      <p:ext uri="{BB962C8B-B14F-4D97-AF65-F5344CB8AC3E}">
        <p14:creationId xmlns:p14="http://schemas.microsoft.com/office/powerpoint/2010/main" val="371655250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480B0DF4-281A-F140-A2F7-F5393A9A1D7A}" type="slidenum">
              <a:rPr lang="en-CA"/>
              <a:pPr/>
              <a:t>‹#›</a:t>
            </a:fld>
            <a:endParaRPr lang="en-CA"/>
          </a:p>
        </p:txBody>
      </p:sp>
    </p:spTree>
    <p:extLst>
      <p:ext uri="{BB962C8B-B14F-4D97-AF65-F5344CB8AC3E}">
        <p14:creationId xmlns:p14="http://schemas.microsoft.com/office/powerpoint/2010/main" val="1053769081"/>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C72D47D9-AC3B-774F-AC9B-6140F6860A4A}" type="slidenum">
              <a:rPr lang="en-CA"/>
              <a:pPr/>
              <a:t>‹#›</a:t>
            </a:fld>
            <a:endParaRPr lang="en-CA"/>
          </a:p>
        </p:txBody>
      </p:sp>
    </p:spTree>
    <p:extLst>
      <p:ext uri="{BB962C8B-B14F-4D97-AF65-F5344CB8AC3E}">
        <p14:creationId xmlns:p14="http://schemas.microsoft.com/office/powerpoint/2010/main" val="3353436244"/>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11A14E02-6DDC-9D43-88CE-E775EB910F3C}" type="slidenum">
              <a:rPr lang="en-CA"/>
              <a:pPr/>
              <a:t>‹#›</a:t>
            </a:fld>
            <a:endParaRPr lang="en-CA"/>
          </a:p>
        </p:txBody>
      </p:sp>
    </p:spTree>
    <p:extLst>
      <p:ext uri="{BB962C8B-B14F-4D97-AF65-F5344CB8AC3E}">
        <p14:creationId xmlns:p14="http://schemas.microsoft.com/office/powerpoint/2010/main" val="2656081004"/>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9C13B6E2-343D-D243-B396-ADCEFB6CF475}" type="slidenum">
              <a:rPr lang="en-CA"/>
              <a:pPr/>
              <a:t>‹#›</a:t>
            </a:fld>
            <a:endParaRPr lang="en-CA"/>
          </a:p>
        </p:txBody>
      </p:sp>
    </p:spTree>
    <p:extLst>
      <p:ext uri="{BB962C8B-B14F-4D97-AF65-F5344CB8AC3E}">
        <p14:creationId xmlns:p14="http://schemas.microsoft.com/office/powerpoint/2010/main" val="3195934434"/>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8"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9"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18478621-CBD0-634B-BDAC-8A39B10DD856}" type="slidenum">
              <a:rPr lang="en-CA"/>
              <a:pPr/>
              <a:t>‹#›</a:t>
            </a:fld>
            <a:endParaRPr lang="en-CA"/>
          </a:p>
        </p:txBody>
      </p:sp>
    </p:spTree>
    <p:extLst>
      <p:ext uri="{BB962C8B-B14F-4D97-AF65-F5344CB8AC3E}">
        <p14:creationId xmlns:p14="http://schemas.microsoft.com/office/powerpoint/2010/main" val="373863536"/>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4"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5"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17E3155A-6C2B-3145-A05A-59DEB252B643}" type="slidenum">
              <a:rPr lang="en-CA"/>
              <a:pPr/>
              <a:t>‹#›</a:t>
            </a:fld>
            <a:endParaRPr lang="en-CA"/>
          </a:p>
        </p:txBody>
      </p:sp>
    </p:spTree>
    <p:extLst>
      <p:ext uri="{BB962C8B-B14F-4D97-AF65-F5344CB8AC3E}">
        <p14:creationId xmlns:p14="http://schemas.microsoft.com/office/powerpoint/2010/main" val="3330521860"/>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3"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4"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F36244F6-8D0D-7D49-939D-69A3E9703F42}" type="slidenum">
              <a:rPr lang="en-CA"/>
              <a:pPr/>
              <a:t>‹#›</a:t>
            </a:fld>
            <a:endParaRPr lang="en-CA"/>
          </a:p>
        </p:txBody>
      </p:sp>
    </p:spTree>
    <p:extLst>
      <p:ext uri="{BB962C8B-B14F-4D97-AF65-F5344CB8AC3E}">
        <p14:creationId xmlns:p14="http://schemas.microsoft.com/office/powerpoint/2010/main" val="3410162931"/>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DC9E3975-59FE-CA41-BF3B-2600CA5F2C32}" type="slidenum">
              <a:rPr lang="en-CA"/>
              <a:pPr/>
              <a:t>‹#›</a:t>
            </a:fld>
            <a:endParaRPr lang="en-CA"/>
          </a:p>
        </p:txBody>
      </p:sp>
    </p:spTree>
    <p:extLst>
      <p:ext uri="{BB962C8B-B14F-4D97-AF65-F5344CB8AC3E}">
        <p14:creationId xmlns:p14="http://schemas.microsoft.com/office/powerpoint/2010/main" val="4086452679"/>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ED39013E-F0BC-764C-8F9E-AD37EAC76D88}" type="slidenum">
              <a:rPr lang="en-CA"/>
              <a:pPr/>
              <a:t>‹#›</a:t>
            </a:fld>
            <a:endParaRPr lang="en-CA"/>
          </a:p>
        </p:txBody>
      </p:sp>
    </p:spTree>
    <p:extLst>
      <p:ext uri="{BB962C8B-B14F-4D97-AF65-F5344CB8AC3E}">
        <p14:creationId xmlns:p14="http://schemas.microsoft.com/office/powerpoint/2010/main" val="23094018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1136650"/>
            <a:ext cx="8350250" cy="5035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67DAEBC-5EFB-C545-84D4-9AC1DA4F8F7B}" type="slidenum">
              <a:rPr lang="en-CA"/>
              <a:pPr/>
              <a:t>‹#›</a:t>
            </a:fld>
            <a:endParaRPr lang="en-CA"/>
          </a:p>
        </p:txBody>
      </p:sp>
    </p:spTree>
    <p:extLst>
      <p:ext uri="{BB962C8B-B14F-4D97-AF65-F5344CB8AC3E}">
        <p14:creationId xmlns:p14="http://schemas.microsoft.com/office/powerpoint/2010/main" val="2122190446"/>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45FAD70B-703A-0B44-95E3-253CB0E7DF62}" type="slidenum">
              <a:rPr lang="en-CA"/>
              <a:pPr/>
              <a:t>‹#›</a:t>
            </a:fld>
            <a:endParaRPr lang="en-CA"/>
          </a:p>
        </p:txBody>
      </p:sp>
    </p:spTree>
    <p:extLst>
      <p:ext uri="{BB962C8B-B14F-4D97-AF65-F5344CB8AC3E}">
        <p14:creationId xmlns:p14="http://schemas.microsoft.com/office/powerpoint/2010/main" val="2774981235"/>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2AC2ED5A-6031-BF4B-8161-67767715F535}" type="slidenum">
              <a:rPr lang="en-CA"/>
              <a:pPr/>
              <a:t>‹#›</a:t>
            </a:fld>
            <a:endParaRPr lang="en-CA"/>
          </a:p>
        </p:txBody>
      </p:sp>
    </p:spTree>
    <p:extLst>
      <p:ext uri="{BB962C8B-B14F-4D97-AF65-F5344CB8AC3E}">
        <p14:creationId xmlns:p14="http://schemas.microsoft.com/office/powerpoint/2010/main" val="4056713560"/>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645CD13-ABBC-F740-AA3A-643E0DB90980}" type="slidenum">
              <a:rPr lang="en-CA"/>
              <a:pPr/>
              <a:t>‹#›</a:t>
            </a:fld>
            <a:endParaRPr lang="en-CA"/>
          </a:p>
        </p:txBody>
      </p:sp>
    </p:spTree>
    <p:extLst>
      <p:ext uri="{BB962C8B-B14F-4D97-AF65-F5344CB8AC3E}">
        <p14:creationId xmlns:p14="http://schemas.microsoft.com/office/powerpoint/2010/main" val="766264953"/>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79FD431-0034-054F-8E95-724E47A3AE51}" type="slidenum">
              <a:rPr lang="en-CA"/>
              <a:pPr/>
              <a:t>‹#›</a:t>
            </a:fld>
            <a:endParaRPr lang="en-CA"/>
          </a:p>
        </p:txBody>
      </p:sp>
    </p:spTree>
    <p:extLst>
      <p:ext uri="{BB962C8B-B14F-4D97-AF65-F5344CB8AC3E}">
        <p14:creationId xmlns:p14="http://schemas.microsoft.com/office/powerpoint/2010/main" val="3194699644"/>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A1B8F49-904E-8D46-A73A-950701DD060F}" type="slidenum">
              <a:rPr lang="en-CA"/>
              <a:pPr/>
              <a:t>‹#›</a:t>
            </a:fld>
            <a:endParaRPr lang="en-CA"/>
          </a:p>
        </p:txBody>
      </p:sp>
    </p:spTree>
    <p:extLst>
      <p:ext uri="{BB962C8B-B14F-4D97-AF65-F5344CB8AC3E}">
        <p14:creationId xmlns:p14="http://schemas.microsoft.com/office/powerpoint/2010/main" val="3627149417"/>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400FDCA-B70C-A642-9758-9A1581E6A4D4}" type="slidenum">
              <a:rPr lang="en-CA"/>
              <a:pPr/>
              <a:t>‹#›</a:t>
            </a:fld>
            <a:endParaRPr lang="en-CA"/>
          </a:p>
        </p:txBody>
      </p:sp>
    </p:spTree>
    <p:extLst>
      <p:ext uri="{BB962C8B-B14F-4D97-AF65-F5344CB8AC3E}">
        <p14:creationId xmlns:p14="http://schemas.microsoft.com/office/powerpoint/2010/main" val="1534158933"/>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99D7FDD-AC63-EA47-97B8-EBC7BBE72734}" type="slidenum">
              <a:rPr lang="en-CA"/>
              <a:pPr/>
              <a:t>‹#›</a:t>
            </a:fld>
            <a:endParaRPr lang="en-CA"/>
          </a:p>
        </p:txBody>
      </p:sp>
    </p:spTree>
    <p:extLst>
      <p:ext uri="{BB962C8B-B14F-4D97-AF65-F5344CB8AC3E}">
        <p14:creationId xmlns:p14="http://schemas.microsoft.com/office/powerpoint/2010/main" val="3603601783"/>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6C0E2DE-3B2C-5141-A246-C86DA2EF4E43}" type="slidenum">
              <a:rPr lang="en-CA"/>
              <a:pPr/>
              <a:t>‹#›</a:t>
            </a:fld>
            <a:endParaRPr lang="en-CA"/>
          </a:p>
        </p:txBody>
      </p:sp>
    </p:spTree>
    <p:extLst>
      <p:ext uri="{BB962C8B-B14F-4D97-AF65-F5344CB8AC3E}">
        <p14:creationId xmlns:p14="http://schemas.microsoft.com/office/powerpoint/2010/main" val="3724484493"/>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3B1B90C-EF4F-1149-903A-BC7E36C25381}" type="slidenum">
              <a:rPr lang="en-CA"/>
              <a:pPr/>
              <a:t>‹#›</a:t>
            </a:fld>
            <a:endParaRPr lang="en-CA"/>
          </a:p>
        </p:txBody>
      </p:sp>
    </p:spTree>
    <p:extLst>
      <p:ext uri="{BB962C8B-B14F-4D97-AF65-F5344CB8AC3E}">
        <p14:creationId xmlns:p14="http://schemas.microsoft.com/office/powerpoint/2010/main" val="1345667751"/>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7FECF31-CD2D-AC44-948B-1499DB272700}" type="slidenum">
              <a:rPr lang="en-CA"/>
              <a:pPr/>
              <a:t>‹#›</a:t>
            </a:fld>
            <a:endParaRPr lang="en-CA"/>
          </a:p>
        </p:txBody>
      </p:sp>
    </p:spTree>
    <p:extLst>
      <p:ext uri="{BB962C8B-B14F-4D97-AF65-F5344CB8AC3E}">
        <p14:creationId xmlns:p14="http://schemas.microsoft.com/office/powerpoint/2010/main" val="23709488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0B7E94F-7CEE-2645-A313-3EA93AF4BF9C}" type="slidenum">
              <a:rPr lang="en-CA"/>
              <a:pPr/>
              <a:t>‹#›</a:t>
            </a:fld>
            <a:endParaRPr lang="en-CA"/>
          </a:p>
        </p:txBody>
      </p:sp>
    </p:spTree>
    <p:extLst>
      <p:ext uri="{BB962C8B-B14F-4D97-AF65-F5344CB8AC3E}">
        <p14:creationId xmlns:p14="http://schemas.microsoft.com/office/powerpoint/2010/main" val="3936915608"/>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9636289-7AD8-804E-8178-FC43B96C5F8C}" type="slidenum">
              <a:rPr lang="en-CA"/>
              <a:pPr/>
              <a:t>‹#›</a:t>
            </a:fld>
            <a:endParaRPr lang="en-CA"/>
          </a:p>
        </p:txBody>
      </p:sp>
    </p:spTree>
    <p:extLst>
      <p:ext uri="{BB962C8B-B14F-4D97-AF65-F5344CB8AC3E}">
        <p14:creationId xmlns:p14="http://schemas.microsoft.com/office/powerpoint/2010/main" val="2246445399"/>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BA84940-DB6D-6449-A050-5BD4192488CF}" type="slidenum">
              <a:rPr lang="en-CA"/>
              <a:pPr/>
              <a:t>‹#›</a:t>
            </a:fld>
            <a:endParaRPr lang="en-CA"/>
          </a:p>
        </p:txBody>
      </p:sp>
    </p:spTree>
    <p:extLst>
      <p:ext uri="{BB962C8B-B14F-4D97-AF65-F5344CB8AC3E}">
        <p14:creationId xmlns:p14="http://schemas.microsoft.com/office/powerpoint/2010/main" val="3576690227"/>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003FD10-343C-5E44-B0CC-6C0D2E1E49B9}" type="slidenum">
              <a:rPr lang="en-CA"/>
              <a:pPr/>
              <a:t>‹#›</a:t>
            </a:fld>
            <a:endParaRPr lang="en-CA"/>
          </a:p>
        </p:txBody>
      </p:sp>
    </p:spTree>
    <p:extLst>
      <p:ext uri="{BB962C8B-B14F-4D97-AF65-F5344CB8AC3E}">
        <p14:creationId xmlns:p14="http://schemas.microsoft.com/office/powerpoint/2010/main" val="3072406192"/>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EEB7DAB-5F93-6B41-AB1F-07F8C55E1F88}" type="slidenum">
              <a:rPr lang="en-CA"/>
              <a:pPr/>
              <a:t>‹#›</a:t>
            </a:fld>
            <a:endParaRPr lang="en-CA"/>
          </a:p>
        </p:txBody>
      </p:sp>
    </p:spTree>
    <p:extLst>
      <p:ext uri="{BB962C8B-B14F-4D97-AF65-F5344CB8AC3E}">
        <p14:creationId xmlns:p14="http://schemas.microsoft.com/office/powerpoint/2010/main" val="2629447344"/>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0DC83BD-30D6-6E48-8E9E-E1D22884DC4D}" type="slidenum">
              <a:rPr lang="en-CA"/>
              <a:pPr/>
              <a:t>‹#›</a:t>
            </a:fld>
            <a:endParaRPr lang="en-CA"/>
          </a:p>
        </p:txBody>
      </p:sp>
    </p:spTree>
    <p:extLst>
      <p:ext uri="{BB962C8B-B14F-4D97-AF65-F5344CB8AC3E}">
        <p14:creationId xmlns:p14="http://schemas.microsoft.com/office/powerpoint/2010/main" val="103808110"/>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2543CE3-588E-C148-9F83-D246B55F2012}" type="slidenum">
              <a:rPr lang="en-CA"/>
              <a:pPr/>
              <a:t>‹#›</a:t>
            </a:fld>
            <a:endParaRPr lang="en-CA"/>
          </a:p>
        </p:txBody>
      </p:sp>
    </p:spTree>
    <p:extLst>
      <p:ext uri="{BB962C8B-B14F-4D97-AF65-F5344CB8AC3E}">
        <p14:creationId xmlns:p14="http://schemas.microsoft.com/office/powerpoint/2010/main" val="4136751767"/>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58B456C-CEB8-A94B-932E-DE4F775025E8}" type="slidenum">
              <a:rPr lang="en-CA"/>
              <a:pPr/>
              <a:t>‹#›</a:t>
            </a:fld>
            <a:endParaRPr lang="en-CA"/>
          </a:p>
        </p:txBody>
      </p:sp>
    </p:spTree>
    <p:extLst>
      <p:ext uri="{BB962C8B-B14F-4D97-AF65-F5344CB8AC3E}">
        <p14:creationId xmlns:p14="http://schemas.microsoft.com/office/powerpoint/2010/main" val="1590602849"/>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22D0307-FFCC-0341-8BD8-B56BCEFACB77}" type="slidenum">
              <a:rPr lang="en-CA"/>
              <a:pPr/>
              <a:t>‹#›</a:t>
            </a:fld>
            <a:endParaRPr lang="en-CA"/>
          </a:p>
        </p:txBody>
      </p:sp>
    </p:spTree>
    <p:extLst>
      <p:ext uri="{BB962C8B-B14F-4D97-AF65-F5344CB8AC3E}">
        <p14:creationId xmlns:p14="http://schemas.microsoft.com/office/powerpoint/2010/main" val="4040857284"/>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CFE4180-6639-5A44-8C18-2FB8CE0BF9E5}" type="slidenum">
              <a:rPr lang="en-CA"/>
              <a:pPr/>
              <a:t>‹#›</a:t>
            </a:fld>
            <a:endParaRPr lang="en-CA"/>
          </a:p>
        </p:txBody>
      </p:sp>
    </p:spTree>
    <p:extLst>
      <p:ext uri="{BB962C8B-B14F-4D97-AF65-F5344CB8AC3E}">
        <p14:creationId xmlns:p14="http://schemas.microsoft.com/office/powerpoint/2010/main" val="128996672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9CAAE8F-BD08-4844-BC05-D0AFDAEC1A22}" type="slidenum">
              <a:rPr lang="en-CA"/>
              <a:pPr/>
              <a:t>‹#›</a:t>
            </a:fld>
            <a:endParaRPr lang="en-CA"/>
          </a:p>
        </p:txBody>
      </p:sp>
    </p:spTree>
    <p:extLst>
      <p:ext uri="{BB962C8B-B14F-4D97-AF65-F5344CB8AC3E}">
        <p14:creationId xmlns:p14="http://schemas.microsoft.com/office/powerpoint/2010/main" val="35141162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A019BDD-16A0-A246-AD23-05F8645EE559}" type="slidenum">
              <a:rPr lang="en-CA"/>
              <a:pPr/>
              <a:t>‹#›</a:t>
            </a:fld>
            <a:endParaRPr lang="en-CA"/>
          </a:p>
        </p:txBody>
      </p:sp>
    </p:spTree>
    <p:extLst>
      <p:ext uri="{BB962C8B-B14F-4D97-AF65-F5344CB8AC3E}">
        <p14:creationId xmlns:p14="http://schemas.microsoft.com/office/powerpoint/2010/main" val="3412031786"/>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33F7952-8F8A-3A44-8186-AD012EF68E55}" type="slidenum">
              <a:rPr lang="en-CA"/>
              <a:pPr/>
              <a:t>‹#›</a:t>
            </a:fld>
            <a:endParaRPr lang="en-CA"/>
          </a:p>
        </p:txBody>
      </p:sp>
    </p:spTree>
    <p:extLst>
      <p:ext uri="{BB962C8B-B14F-4D97-AF65-F5344CB8AC3E}">
        <p14:creationId xmlns:p14="http://schemas.microsoft.com/office/powerpoint/2010/main" val="3043239449"/>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D472012-95E7-3D4D-BB1D-8872242387E2}" type="slidenum">
              <a:rPr lang="en-CA"/>
              <a:pPr/>
              <a:t>‹#›</a:t>
            </a:fld>
            <a:endParaRPr lang="en-CA"/>
          </a:p>
        </p:txBody>
      </p:sp>
    </p:spTree>
    <p:extLst>
      <p:ext uri="{BB962C8B-B14F-4D97-AF65-F5344CB8AC3E}">
        <p14:creationId xmlns:p14="http://schemas.microsoft.com/office/powerpoint/2010/main" val="2103251624"/>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7BFC81C-BF4C-BD42-ACBF-B8555F497B68}" type="slidenum">
              <a:rPr lang="en-CA"/>
              <a:pPr/>
              <a:t>‹#›</a:t>
            </a:fld>
            <a:endParaRPr lang="en-CA"/>
          </a:p>
        </p:txBody>
      </p:sp>
    </p:spTree>
    <p:extLst>
      <p:ext uri="{BB962C8B-B14F-4D97-AF65-F5344CB8AC3E}">
        <p14:creationId xmlns:p14="http://schemas.microsoft.com/office/powerpoint/2010/main" val="3661058451"/>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D8C9EA1-5C8A-E744-9C66-F4C4E1AA9E29}" type="slidenum">
              <a:rPr lang="en-CA"/>
              <a:pPr/>
              <a:t>‹#›</a:t>
            </a:fld>
            <a:endParaRPr lang="en-CA"/>
          </a:p>
        </p:txBody>
      </p:sp>
    </p:spTree>
    <p:extLst>
      <p:ext uri="{BB962C8B-B14F-4D97-AF65-F5344CB8AC3E}">
        <p14:creationId xmlns:p14="http://schemas.microsoft.com/office/powerpoint/2010/main" val="3935111792"/>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199568" name="Rectangle 16"/>
          <p:cNvSpPr>
            <a:spLocks noGrp="1" noChangeArrowheads="1"/>
          </p:cNvSpPr>
          <p:nvPr>
            <p:ph type="ctrTitle"/>
          </p:nvPr>
        </p:nvSpPr>
        <p:spPr>
          <a:xfrm>
            <a:off x="2628900" y="2857500"/>
            <a:ext cx="6057900" cy="1470025"/>
          </a:xfrm>
        </p:spPr>
        <p:txBody>
          <a:bodyPr/>
          <a:lstStyle>
            <a:lvl1pPr>
              <a:defRPr sz="3200"/>
            </a:lvl1pPr>
          </a:lstStyle>
          <a:p>
            <a:pPr lvl="0"/>
            <a:r>
              <a:rPr lang="en-CA" noProof="0" smtClean="0"/>
              <a:t>Click to edit Master title style</a:t>
            </a:r>
          </a:p>
        </p:txBody>
      </p:sp>
      <p:sp>
        <p:nvSpPr>
          <p:cNvPr id="2199569" name="Rectangle 17"/>
          <p:cNvSpPr>
            <a:spLocks noGrp="1" noChangeArrowheads="1"/>
          </p:cNvSpPr>
          <p:nvPr>
            <p:ph type="subTitle" idx="1"/>
          </p:nvPr>
        </p:nvSpPr>
        <p:spPr>
          <a:xfrm>
            <a:off x="2628900" y="4330700"/>
            <a:ext cx="6057900" cy="1257300"/>
          </a:xfrm>
        </p:spPr>
        <p:txBody>
          <a:bodyPr/>
          <a:lstStyle>
            <a:lvl1pPr marL="0" indent="0">
              <a:lnSpc>
                <a:spcPct val="85000"/>
              </a:lnSpc>
              <a:buFontTx/>
              <a:buNone/>
              <a:defRPr/>
            </a:lvl1pPr>
          </a:lstStyle>
          <a:p>
            <a:pPr lvl="0"/>
            <a:r>
              <a:rPr lang="en-CA" noProof="0" smtClean="0"/>
              <a:t>Click to edit Master subtitle style</a:t>
            </a:r>
          </a:p>
        </p:txBody>
      </p:sp>
    </p:spTree>
    <p:extLst>
      <p:ext uri="{BB962C8B-B14F-4D97-AF65-F5344CB8AC3E}">
        <p14:creationId xmlns:p14="http://schemas.microsoft.com/office/powerpoint/2010/main" val="525837141"/>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DE06A1D-381B-544C-9A5A-6CFD1A87A16F}" type="slidenum">
              <a:rPr lang="en-CA"/>
              <a:pPr/>
              <a:t>‹#›</a:t>
            </a:fld>
            <a:endParaRPr lang="en-CA"/>
          </a:p>
        </p:txBody>
      </p:sp>
    </p:spTree>
    <p:extLst>
      <p:ext uri="{BB962C8B-B14F-4D97-AF65-F5344CB8AC3E}">
        <p14:creationId xmlns:p14="http://schemas.microsoft.com/office/powerpoint/2010/main" val="1331799844"/>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C70977E-0B51-C04C-AEF1-D735287EE7BE}" type="slidenum">
              <a:rPr lang="en-CA"/>
              <a:pPr/>
              <a:t>‹#›</a:t>
            </a:fld>
            <a:endParaRPr lang="en-CA"/>
          </a:p>
        </p:txBody>
      </p:sp>
    </p:spTree>
    <p:extLst>
      <p:ext uri="{BB962C8B-B14F-4D97-AF65-F5344CB8AC3E}">
        <p14:creationId xmlns:p14="http://schemas.microsoft.com/office/powerpoint/2010/main" val="75650361"/>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165D6BF-240C-3F4E-B156-5CAD34652C3F}" type="slidenum">
              <a:rPr lang="en-CA"/>
              <a:pPr/>
              <a:t>‹#›</a:t>
            </a:fld>
            <a:endParaRPr lang="en-CA"/>
          </a:p>
        </p:txBody>
      </p:sp>
    </p:spTree>
    <p:extLst>
      <p:ext uri="{BB962C8B-B14F-4D97-AF65-F5344CB8AC3E}">
        <p14:creationId xmlns:p14="http://schemas.microsoft.com/office/powerpoint/2010/main" val="4123535726"/>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B77057B-1782-D847-806C-8895C8A44C94}" type="slidenum">
              <a:rPr lang="en-CA"/>
              <a:pPr/>
              <a:t>‹#›</a:t>
            </a:fld>
            <a:endParaRPr lang="en-CA"/>
          </a:p>
        </p:txBody>
      </p:sp>
    </p:spTree>
    <p:extLst>
      <p:ext uri="{BB962C8B-B14F-4D97-AF65-F5344CB8AC3E}">
        <p14:creationId xmlns:p14="http://schemas.microsoft.com/office/powerpoint/2010/main" val="2466609601"/>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C7DF13A-F35D-264B-8B9F-74A0B589DE64}" type="slidenum">
              <a:rPr lang="en-CA"/>
              <a:pPr/>
              <a:t>‹#›</a:t>
            </a:fld>
            <a:endParaRPr lang="en-CA"/>
          </a:p>
        </p:txBody>
      </p:sp>
    </p:spTree>
    <p:extLst>
      <p:ext uri="{BB962C8B-B14F-4D97-AF65-F5344CB8AC3E}">
        <p14:creationId xmlns:p14="http://schemas.microsoft.com/office/powerpoint/2010/main" val="29086029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336550" y="1136650"/>
            <a:ext cx="8350250" cy="503555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B67AAC9-703C-C046-8B2D-C61BA6934B7F}" type="slidenum">
              <a:rPr lang="en-CA"/>
              <a:pPr/>
              <a:t>‹#›</a:t>
            </a:fld>
            <a:endParaRPr lang="en-CA"/>
          </a:p>
        </p:txBody>
      </p:sp>
    </p:spTree>
    <p:extLst>
      <p:ext uri="{BB962C8B-B14F-4D97-AF65-F5344CB8AC3E}">
        <p14:creationId xmlns:p14="http://schemas.microsoft.com/office/powerpoint/2010/main" val="3039532726"/>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281512F-FFD5-8343-817A-CC250C31E7AA}" type="slidenum">
              <a:rPr lang="en-CA"/>
              <a:pPr/>
              <a:t>‹#›</a:t>
            </a:fld>
            <a:endParaRPr lang="en-CA"/>
          </a:p>
        </p:txBody>
      </p:sp>
    </p:spTree>
    <p:extLst>
      <p:ext uri="{BB962C8B-B14F-4D97-AF65-F5344CB8AC3E}">
        <p14:creationId xmlns:p14="http://schemas.microsoft.com/office/powerpoint/2010/main" val="282744290"/>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1E06DFB-058A-1D49-95E2-1D3A22C56271}" type="slidenum">
              <a:rPr lang="en-CA"/>
              <a:pPr/>
              <a:t>‹#›</a:t>
            </a:fld>
            <a:endParaRPr lang="en-CA"/>
          </a:p>
        </p:txBody>
      </p:sp>
    </p:spTree>
    <p:extLst>
      <p:ext uri="{BB962C8B-B14F-4D97-AF65-F5344CB8AC3E}">
        <p14:creationId xmlns:p14="http://schemas.microsoft.com/office/powerpoint/2010/main" val="3179002740"/>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B988A80-0992-3549-A2ED-EBBCED5B6F45}" type="slidenum">
              <a:rPr lang="en-CA"/>
              <a:pPr/>
              <a:t>‹#›</a:t>
            </a:fld>
            <a:endParaRPr lang="en-CA"/>
          </a:p>
        </p:txBody>
      </p:sp>
    </p:spTree>
    <p:extLst>
      <p:ext uri="{BB962C8B-B14F-4D97-AF65-F5344CB8AC3E}">
        <p14:creationId xmlns:p14="http://schemas.microsoft.com/office/powerpoint/2010/main" val="4262944206"/>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78ED7CB-C70F-2849-B17D-8B03248AE983}" type="slidenum">
              <a:rPr lang="en-CA"/>
              <a:pPr/>
              <a:t>‹#›</a:t>
            </a:fld>
            <a:endParaRPr lang="en-CA"/>
          </a:p>
        </p:txBody>
      </p:sp>
    </p:spTree>
    <p:extLst>
      <p:ext uri="{BB962C8B-B14F-4D97-AF65-F5344CB8AC3E}">
        <p14:creationId xmlns:p14="http://schemas.microsoft.com/office/powerpoint/2010/main" val="114961080"/>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DBC5993-514E-E942-BACF-65A6FB633D46}" type="slidenum">
              <a:rPr lang="en-CA"/>
              <a:pPr/>
              <a:t>‹#›</a:t>
            </a:fld>
            <a:endParaRPr lang="en-CA"/>
          </a:p>
        </p:txBody>
      </p:sp>
    </p:spTree>
    <p:extLst>
      <p:ext uri="{BB962C8B-B14F-4D97-AF65-F5344CB8AC3E}">
        <p14:creationId xmlns:p14="http://schemas.microsoft.com/office/powerpoint/2010/main" val="2598566245"/>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47381B54-872B-6040-B091-C09EFAAB5682}" type="slidenum">
              <a:rPr lang="en-CA"/>
              <a:pPr/>
              <a:t>‹#›</a:t>
            </a:fld>
            <a:endParaRPr lang="en-CA"/>
          </a:p>
        </p:txBody>
      </p:sp>
      <p:sp>
        <p:nvSpPr>
          <p:cNvPr id="5" name="Rectangle 15"/>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4133931936"/>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7B9948B7-37E3-5548-ABDE-AC3CCB2B0B34}" type="slidenum">
              <a:rPr lang="en-CA"/>
              <a:pPr/>
              <a:t>‹#›</a:t>
            </a:fld>
            <a:endParaRPr lang="en-CA"/>
          </a:p>
        </p:txBody>
      </p:sp>
      <p:sp>
        <p:nvSpPr>
          <p:cNvPr id="5" name="Rectangle 15"/>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663389678"/>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8BB5D7FB-D674-F546-A291-2EBA6913F2E4}" type="slidenum">
              <a:rPr lang="en-CA"/>
              <a:pPr/>
              <a:t>‹#›</a:t>
            </a:fld>
            <a:endParaRPr lang="en-CA"/>
          </a:p>
        </p:txBody>
      </p:sp>
      <p:sp>
        <p:nvSpPr>
          <p:cNvPr id="5" name="Rectangle 15"/>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2864882697"/>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DA4DC39F-6E59-294D-A046-7D5E65075DFD}" type="slidenum">
              <a:rPr lang="en-CA"/>
              <a:pPr/>
              <a:t>‹#›</a:t>
            </a:fld>
            <a:endParaRPr lang="en-CA"/>
          </a:p>
        </p:txBody>
      </p:sp>
      <p:sp>
        <p:nvSpPr>
          <p:cNvPr id="6" name="Rectangle 15"/>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1769322074"/>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91D2B948-A8E3-EE46-B9DC-D596E5D78690}" type="slidenum">
              <a:rPr lang="en-CA"/>
              <a:pPr/>
              <a:t>‹#›</a:t>
            </a:fld>
            <a:endParaRPr lang="en-CA"/>
          </a:p>
        </p:txBody>
      </p:sp>
      <p:sp>
        <p:nvSpPr>
          <p:cNvPr id="8" name="Rectangle 15"/>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152471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05FBC11-553A-2941-88E4-3D740812F564}" type="slidenum">
              <a:rPr lang="en-CA"/>
              <a:pPr/>
              <a:t>‹#›</a:t>
            </a:fld>
            <a:endParaRPr lang="en-CA"/>
          </a:p>
        </p:txBody>
      </p:sp>
    </p:spTree>
    <p:extLst>
      <p:ext uri="{BB962C8B-B14F-4D97-AF65-F5344CB8AC3E}">
        <p14:creationId xmlns:p14="http://schemas.microsoft.com/office/powerpoint/2010/main" val="14038620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6912D58-6A6C-BD43-8A2D-882BA68C713D}" type="slidenum">
              <a:rPr lang="en-CA"/>
              <a:pPr/>
              <a:t>‹#›</a:t>
            </a:fld>
            <a:endParaRPr lang="en-CA"/>
          </a:p>
        </p:txBody>
      </p:sp>
    </p:spTree>
    <p:extLst>
      <p:ext uri="{BB962C8B-B14F-4D97-AF65-F5344CB8AC3E}">
        <p14:creationId xmlns:p14="http://schemas.microsoft.com/office/powerpoint/2010/main" val="2023002703"/>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88C6C7BC-C325-334E-8D4D-B86354FCFE82}" type="slidenum">
              <a:rPr lang="en-CA"/>
              <a:pPr/>
              <a:t>‹#›</a:t>
            </a:fld>
            <a:endParaRPr lang="en-CA"/>
          </a:p>
        </p:txBody>
      </p:sp>
      <p:sp>
        <p:nvSpPr>
          <p:cNvPr id="4" name="Rectangle 15"/>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075813182"/>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4075676E-AB65-5C4F-A183-140A70EDC1D8}" type="slidenum">
              <a:rPr lang="en-CA"/>
              <a:pPr/>
              <a:t>‹#›</a:t>
            </a:fld>
            <a:endParaRPr lang="en-CA"/>
          </a:p>
        </p:txBody>
      </p:sp>
      <p:sp>
        <p:nvSpPr>
          <p:cNvPr id="3" name="Rectangle 15"/>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250885759"/>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BEFEAF91-58A8-7747-8627-31E72B5D8A92}" type="slidenum">
              <a:rPr lang="en-CA"/>
              <a:pPr/>
              <a:t>‹#›</a:t>
            </a:fld>
            <a:endParaRPr lang="en-CA"/>
          </a:p>
        </p:txBody>
      </p:sp>
      <p:sp>
        <p:nvSpPr>
          <p:cNvPr id="6" name="Rectangle 15"/>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306762514"/>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F554CADA-3AD8-714E-8DD7-8A9F0C0414B0}" type="slidenum">
              <a:rPr lang="en-CA"/>
              <a:pPr/>
              <a:t>‹#›</a:t>
            </a:fld>
            <a:endParaRPr lang="en-CA"/>
          </a:p>
        </p:txBody>
      </p:sp>
      <p:sp>
        <p:nvSpPr>
          <p:cNvPr id="6" name="Rectangle 15"/>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4149465170"/>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C2A40653-8BE9-3148-937F-E7CFA55E49A5}" type="slidenum">
              <a:rPr lang="en-CA"/>
              <a:pPr/>
              <a:t>‹#›</a:t>
            </a:fld>
            <a:endParaRPr lang="en-CA"/>
          </a:p>
        </p:txBody>
      </p:sp>
      <p:sp>
        <p:nvSpPr>
          <p:cNvPr id="5" name="Rectangle 15"/>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452037012"/>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xfrm>
            <a:off x="8686800" y="6400800"/>
            <a:ext cx="457200" cy="366713"/>
          </a:xfrm>
          <a:prstGeom prst="rect">
            <a:avLst/>
          </a:prstGeom>
          <a:ln/>
        </p:spPr>
        <p:txBody>
          <a:bodyPr/>
          <a:lstStyle>
            <a:lvl1pPr>
              <a:defRPr/>
            </a:lvl1pPr>
          </a:lstStyle>
          <a:p>
            <a:fld id="{A557FAD0-AB00-8248-B271-5D4123FC2D96}" type="slidenum">
              <a:rPr lang="en-CA"/>
              <a:pPr/>
              <a:t>‹#›</a:t>
            </a:fld>
            <a:endParaRPr lang="en-CA"/>
          </a:p>
        </p:txBody>
      </p:sp>
      <p:sp>
        <p:nvSpPr>
          <p:cNvPr id="5" name="Rectangle 15"/>
          <p:cNvSpPr>
            <a:spLocks noGrp="1" noChangeArrowheads="1"/>
          </p:cNvSpPr>
          <p:nvPr>
            <p:ph type="dt" sz="half" idx="11"/>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24045185"/>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6"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7" name="Picture 46" descr="base.bar.outlines.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233360" name="Rectangle 16"/>
          <p:cNvSpPr>
            <a:spLocks noGrp="1" noChangeArrowheads="1"/>
          </p:cNvSpPr>
          <p:nvPr>
            <p:ph type="ctrTitle"/>
          </p:nvPr>
        </p:nvSpPr>
        <p:spPr>
          <a:xfrm>
            <a:off x="2628900" y="2857500"/>
            <a:ext cx="6057900" cy="1470025"/>
          </a:xfrm>
        </p:spPr>
        <p:txBody>
          <a:bodyPr/>
          <a:lstStyle>
            <a:lvl1pPr>
              <a:defRPr sz="3200"/>
            </a:lvl1pPr>
          </a:lstStyle>
          <a:p>
            <a:pPr lvl="0"/>
            <a:r>
              <a:rPr lang="en-CA" noProof="0" smtClean="0"/>
              <a:t>Click to edit Master title style</a:t>
            </a:r>
          </a:p>
        </p:txBody>
      </p:sp>
      <p:sp>
        <p:nvSpPr>
          <p:cNvPr id="2233361" name="Rectangle 17"/>
          <p:cNvSpPr>
            <a:spLocks noGrp="1" noChangeArrowheads="1"/>
          </p:cNvSpPr>
          <p:nvPr>
            <p:ph type="subTitle" idx="1"/>
          </p:nvPr>
        </p:nvSpPr>
        <p:spPr>
          <a:xfrm>
            <a:off x="2628900" y="4330700"/>
            <a:ext cx="6057900" cy="1257300"/>
          </a:xfrm>
        </p:spPr>
        <p:txBody>
          <a:bodyPr/>
          <a:lstStyle>
            <a:lvl1pPr marL="0" indent="0">
              <a:lnSpc>
                <a:spcPct val="85000"/>
              </a:lnSpc>
              <a:buFontTx/>
              <a:buNone/>
              <a:defRPr/>
            </a:lvl1pPr>
          </a:lstStyle>
          <a:p>
            <a:pPr lvl="0"/>
            <a:r>
              <a:rPr lang="en-CA" noProof="0" smtClean="0"/>
              <a:t>Click to edit Master subtitle style</a:t>
            </a:r>
          </a:p>
        </p:txBody>
      </p:sp>
    </p:spTree>
    <p:extLst>
      <p:ext uri="{BB962C8B-B14F-4D97-AF65-F5344CB8AC3E}">
        <p14:creationId xmlns:p14="http://schemas.microsoft.com/office/powerpoint/2010/main" val="2005691918"/>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241176307"/>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0A297F7-BEA2-9D45-86E7-981813BEF2E9}" type="slidenum">
              <a:rPr lang="en-CA"/>
              <a:pPr/>
              <a:t>‹#›</a:t>
            </a:fld>
            <a:endParaRPr lang="en-CA"/>
          </a:p>
        </p:txBody>
      </p:sp>
    </p:spTree>
    <p:extLst>
      <p:ext uri="{BB962C8B-B14F-4D97-AF65-F5344CB8AC3E}">
        <p14:creationId xmlns:p14="http://schemas.microsoft.com/office/powerpoint/2010/main" val="3501901944"/>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529A897-87D0-4843-AA05-F4B8CBD0C223}" type="slidenum">
              <a:rPr lang="en-CA"/>
              <a:pPr/>
              <a:t>‹#›</a:t>
            </a:fld>
            <a:endParaRPr lang="en-CA"/>
          </a:p>
        </p:txBody>
      </p:sp>
    </p:spTree>
    <p:extLst>
      <p:ext uri="{BB962C8B-B14F-4D97-AF65-F5344CB8AC3E}">
        <p14:creationId xmlns:p14="http://schemas.microsoft.com/office/powerpoint/2010/main" val="693090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B0E145B-C8E0-5740-9ABC-E99BCBB2D03F}" type="slidenum">
              <a:rPr lang="en-CA"/>
              <a:pPr/>
              <a:t>‹#›</a:t>
            </a:fld>
            <a:endParaRPr lang="en-CA"/>
          </a:p>
        </p:txBody>
      </p:sp>
    </p:spTree>
    <p:extLst>
      <p:ext uri="{BB962C8B-B14F-4D97-AF65-F5344CB8AC3E}">
        <p14:creationId xmlns:p14="http://schemas.microsoft.com/office/powerpoint/2010/main" val="2306875619"/>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1CBFB7D-1FDB-9F4D-810C-DBB60A337C70}" type="slidenum">
              <a:rPr lang="en-CA"/>
              <a:pPr/>
              <a:t>‹#›</a:t>
            </a:fld>
            <a:endParaRPr lang="en-CA"/>
          </a:p>
        </p:txBody>
      </p:sp>
    </p:spTree>
    <p:extLst>
      <p:ext uri="{BB962C8B-B14F-4D97-AF65-F5344CB8AC3E}">
        <p14:creationId xmlns:p14="http://schemas.microsoft.com/office/powerpoint/2010/main" val="542511593"/>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D222AD0-03A2-274A-BA9E-710483C8D0E5}" type="slidenum">
              <a:rPr lang="en-CA"/>
              <a:pPr/>
              <a:t>‹#›</a:t>
            </a:fld>
            <a:endParaRPr lang="en-CA"/>
          </a:p>
        </p:txBody>
      </p:sp>
    </p:spTree>
    <p:extLst>
      <p:ext uri="{BB962C8B-B14F-4D97-AF65-F5344CB8AC3E}">
        <p14:creationId xmlns:p14="http://schemas.microsoft.com/office/powerpoint/2010/main" val="4100541325"/>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0AFC54F-C6B0-CC4E-8BF0-47064429B658}" type="slidenum">
              <a:rPr lang="en-CA"/>
              <a:pPr/>
              <a:t>‹#›</a:t>
            </a:fld>
            <a:endParaRPr lang="en-CA"/>
          </a:p>
        </p:txBody>
      </p:sp>
    </p:spTree>
    <p:extLst>
      <p:ext uri="{BB962C8B-B14F-4D97-AF65-F5344CB8AC3E}">
        <p14:creationId xmlns:p14="http://schemas.microsoft.com/office/powerpoint/2010/main" val="2157818824"/>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647359B-E453-0744-A533-A14C7485A8D5}" type="slidenum">
              <a:rPr lang="en-CA"/>
              <a:pPr/>
              <a:t>‹#›</a:t>
            </a:fld>
            <a:endParaRPr lang="en-CA"/>
          </a:p>
        </p:txBody>
      </p:sp>
    </p:spTree>
    <p:extLst>
      <p:ext uri="{BB962C8B-B14F-4D97-AF65-F5344CB8AC3E}">
        <p14:creationId xmlns:p14="http://schemas.microsoft.com/office/powerpoint/2010/main" val="4215091538"/>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562A2C7-1EC7-FD43-BC42-405F0FEB39F3}" type="slidenum">
              <a:rPr lang="en-CA"/>
              <a:pPr/>
              <a:t>‹#›</a:t>
            </a:fld>
            <a:endParaRPr lang="en-CA"/>
          </a:p>
        </p:txBody>
      </p:sp>
    </p:spTree>
    <p:extLst>
      <p:ext uri="{BB962C8B-B14F-4D97-AF65-F5344CB8AC3E}">
        <p14:creationId xmlns:p14="http://schemas.microsoft.com/office/powerpoint/2010/main" val="2039909782"/>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C0083A0-59E4-9145-926C-C847E7FF1F92}" type="slidenum">
              <a:rPr lang="en-CA"/>
              <a:pPr/>
              <a:t>‹#›</a:t>
            </a:fld>
            <a:endParaRPr lang="en-CA"/>
          </a:p>
        </p:txBody>
      </p:sp>
    </p:spTree>
    <p:extLst>
      <p:ext uri="{BB962C8B-B14F-4D97-AF65-F5344CB8AC3E}">
        <p14:creationId xmlns:p14="http://schemas.microsoft.com/office/powerpoint/2010/main" val="194850066"/>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F4DEA8A-B762-8F45-98CA-6EFA800D0F43}" type="slidenum">
              <a:rPr lang="en-CA"/>
              <a:pPr/>
              <a:t>‹#›</a:t>
            </a:fld>
            <a:endParaRPr lang="en-CA"/>
          </a:p>
        </p:txBody>
      </p:sp>
    </p:spTree>
    <p:extLst>
      <p:ext uri="{BB962C8B-B14F-4D97-AF65-F5344CB8AC3E}">
        <p14:creationId xmlns:p14="http://schemas.microsoft.com/office/powerpoint/2010/main" val="4293296925"/>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BBD65B1-2715-FD42-B734-9F7321149EAF}" type="slidenum">
              <a:rPr lang="en-CA"/>
              <a:pPr/>
              <a:t>‹#›</a:t>
            </a:fld>
            <a:endParaRPr lang="en-CA"/>
          </a:p>
        </p:txBody>
      </p:sp>
    </p:spTree>
    <p:extLst>
      <p:ext uri="{BB962C8B-B14F-4D97-AF65-F5344CB8AC3E}">
        <p14:creationId xmlns:p14="http://schemas.microsoft.com/office/powerpoint/2010/main" val="2462736202"/>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92A4433-7548-7840-B0CC-236779B0BB41}" type="slidenum">
              <a:rPr lang="en-CA"/>
              <a:pPr/>
              <a:t>‹#›</a:t>
            </a:fld>
            <a:endParaRPr lang="en-CA"/>
          </a:p>
        </p:txBody>
      </p:sp>
    </p:spTree>
    <p:extLst>
      <p:ext uri="{BB962C8B-B14F-4D97-AF65-F5344CB8AC3E}">
        <p14:creationId xmlns:p14="http://schemas.microsoft.com/office/powerpoint/2010/main" val="3379137897"/>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97CB1DF-E68E-9744-B099-44DA32994EF6}" type="slidenum">
              <a:rPr lang="en-CA"/>
              <a:pPr/>
              <a:t>‹#›</a:t>
            </a:fld>
            <a:endParaRPr lang="en-CA"/>
          </a:p>
        </p:txBody>
      </p:sp>
    </p:spTree>
    <p:extLst>
      <p:ext uri="{BB962C8B-B14F-4D97-AF65-F5344CB8AC3E}">
        <p14:creationId xmlns:p14="http://schemas.microsoft.com/office/powerpoint/2010/main" val="36304158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9024D19-9482-F240-8D18-D76C070972CC}" type="slidenum">
              <a:rPr lang="en-CA"/>
              <a:pPr/>
              <a:t>‹#›</a:t>
            </a:fld>
            <a:endParaRPr lang="en-CA"/>
          </a:p>
        </p:txBody>
      </p:sp>
    </p:spTree>
    <p:extLst>
      <p:ext uri="{BB962C8B-B14F-4D97-AF65-F5344CB8AC3E}">
        <p14:creationId xmlns:p14="http://schemas.microsoft.com/office/powerpoint/2010/main" val="2363120074"/>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81A5E11-36A2-5240-BE90-4C93B60D0C96}" type="slidenum">
              <a:rPr lang="en-CA"/>
              <a:pPr/>
              <a:t>‹#›</a:t>
            </a:fld>
            <a:endParaRPr lang="en-CA"/>
          </a:p>
        </p:txBody>
      </p:sp>
    </p:spTree>
    <p:extLst>
      <p:ext uri="{BB962C8B-B14F-4D97-AF65-F5344CB8AC3E}">
        <p14:creationId xmlns:p14="http://schemas.microsoft.com/office/powerpoint/2010/main" val="2592403428"/>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7893790-D048-D44C-BD30-174A5ED163E6}" type="slidenum">
              <a:rPr lang="en-CA"/>
              <a:pPr/>
              <a:t>‹#›</a:t>
            </a:fld>
            <a:endParaRPr lang="en-CA"/>
          </a:p>
        </p:txBody>
      </p:sp>
    </p:spTree>
    <p:extLst>
      <p:ext uri="{BB962C8B-B14F-4D97-AF65-F5344CB8AC3E}">
        <p14:creationId xmlns:p14="http://schemas.microsoft.com/office/powerpoint/2010/main" val="465278429"/>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C8247FE-1A5B-0747-9BC7-14F659CE47A9}" type="slidenum">
              <a:rPr lang="en-CA"/>
              <a:pPr/>
              <a:t>‹#›</a:t>
            </a:fld>
            <a:endParaRPr lang="en-CA"/>
          </a:p>
        </p:txBody>
      </p:sp>
    </p:spTree>
    <p:extLst>
      <p:ext uri="{BB962C8B-B14F-4D97-AF65-F5344CB8AC3E}">
        <p14:creationId xmlns:p14="http://schemas.microsoft.com/office/powerpoint/2010/main" val="1844477912"/>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E283834-8654-894D-8D2F-098C6EF9D0FC}" type="slidenum">
              <a:rPr lang="en-CA"/>
              <a:pPr/>
              <a:t>‹#›</a:t>
            </a:fld>
            <a:endParaRPr lang="en-CA"/>
          </a:p>
        </p:txBody>
      </p:sp>
    </p:spTree>
    <p:extLst>
      <p:ext uri="{BB962C8B-B14F-4D97-AF65-F5344CB8AC3E}">
        <p14:creationId xmlns:p14="http://schemas.microsoft.com/office/powerpoint/2010/main" val="57029800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C6E64CF-81C6-F348-832C-267F37D97D80}" type="slidenum">
              <a:rPr lang="en-CA"/>
              <a:pPr/>
              <a:t>‹#›</a:t>
            </a:fld>
            <a:endParaRPr lang="en-CA"/>
          </a:p>
        </p:txBody>
      </p:sp>
    </p:spTree>
    <p:extLst>
      <p:ext uri="{BB962C8B-B14F-4D97-AF65-F5344CB8AC3E}">
        <p14:creationId xmlns:p14="http://schemas.microsoft.com/office/powerpoint/2010/main" val="2869672598"/>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CA92061-4BE7-8844-9B9A-A883A5F78907}" type="slidenum">
              <a:rPr lang="en-CA"/>
              <a:pPr/>
              <a:t>‹#›</a:t>
            </a:fld>
            <a:endParaRPr lang="en-CA"/>
          </a:p>
        </p:txBody>
      </p:sp>
    </p:spTree>
    <p:extLst>
      <p:ext uri="{BB962C8B-B14F-4D97-AF65-F5344CB8AC3E}">
        <p14:creationId xmlns:p14="http://schemas.microsoft.com/office/powerpoint/2010/main" val="3507572754"/>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AEFB458-2051-864A-9523-FBFEBB4FAA40}" type="slidenum">
              <a:rPr lang="en-CA"/>
              <a:pPr/>
              <a:t>‹#›</a:t>
            </a:fld>
            <a:endParaRPr lang="en-CA"/>
          </a:p>
        </p:txBody>
      </p:sp>
    </p:spTree>
    <p:extLst>
      <p:ext uri="{BB962C8B-B14F-4D97-AF65-F5344CB8AC3E}">
        <p14:creationId xmlns:p14="http://schemas.microsoft.com/office/powerpoint/2010/main" val="3518010440"/>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829473A-0F77-F543-89FB-C3C8087739C7}" type="slidenum">
              <a:rPr lang="en-CA"/>
              <a:pPr/>
              <a:t>‹#›</a:t>
            </a:fld>
            <a:endParaRPr lang="en-CA"/>
          </a:p>
        </p:txBody>
      </p:sp>
    </p:spTree>
    <p:extLst>
      <p:ext uri="{BB962C8B-B14F-4D97-AF65-F5344CB8AC3E}">
        <p14:creationId xmlns:p14="http://schemas.microsoft.com/office/powerpoint/2010/main" val="3575025515"/>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44088DF-A92B-BB43-B9E1-E132ABAE7851}" type="slidenum">
              <a:rPr lang="en-CA"/>
              <a:pPr/>
              <a:t>‹#›</a:t>
            </a:fld>
            <a:endParaRPr lang="en-CA"/>
          </a:p>
        </p:txBody>
      </p:sp>
    </p:spTree>
    <p:extLst>
      <p:ext uri="{BB962C8B-B14F-4D97-AF65-F5344CB8AC3E}">
        <p14:creationId xmlns:p14="http://schemas.microsoft.com/office/powerpoint/2010/main" val="33224644"/>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E4B6C92-F77B-5D45-8937-DEECC0941A93}" type="slidenum">
              <a:rPr lang="en-CA"/>
              <a:pPr/>
              <a:t>‹#›</a:t>
            </a:fld>
            <a:endParaRPr lang="en-CA"/>
          </a:p>
        </p:txBody>
      </p:sp>
    </p:spTree>
    <p:extLst>
      <p:ext uri="{BB962C8B-B14F-4D97-AF65-F5344CB8AC3E}">
        <p14:creationId xmlns:p14="http://schemas.microsoft.com/office/powerpoint/2010/main" val="99077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69D0482-645A-5D48-967B-0B99993CD77F}" type="slidenum">
              <a:rPr lang="en-CA"/>
              <a:pPr/>
              <a:t>‹#›</a:t>
            </a:fld>
            <a:endParaRPr lang="en-CA"/>
          </a:p>
        </p:txBody>
      </p:sp>
    </p:spTree>
    <p:extLst>
      <p:ext uri="{BB962C8B-B14F-4D97-AF65-F5344CB8AC3E}">
        <p14:creationId xmlns:p14="http://schemas.microsoft.com/office/powerpoint/2010/main" val="3255812489"/>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26A63AF-82D7-2343-8C2B-4C17C3270CE7}" type="slidenum">
              <a:rPr lang="en-CA"/>
              <a:pPr/>
              <a:t>‹#›</a:t>
            </a:fld>
            <a:endParaRPr lang="en-CA"/>
          </a:p>
        </p:txBody>
      </p:sp>
    </p:spTree>
    <p:extLst>
      <p:ext uri="{BB962C8B-B14F-4D97-AF65-F5344CB8AC3E}">
        <p14:creationId xmlns:p14="http://schemas.microsoft.com/office/powerpoint/2010/main" val="2202840628"/>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AAAFC22-71CB-B946-BAD3-C4D9B2E592FA}" type="slidenum">
              <a:rPr lang="en-CA"/>
              <a:pPr/>
              <a:t>‹#›</a:t>
            </a:fld>
            <a:endParaRPr lang="en-CA"/>
          </a:p>
        </p:txBody>
      </p:sp>
    </p:spTree>
    <p:extLst>
      <p:ext uri="{BB962C8B-B14F-4D97-AF65-F5344CB8AC3E}">
        <p14:creationId xmlns:p14="http://schemas.microsoft.com/office/powerpoint/2010/main" val="458458921"/>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E9CFA69-1FC0-8140-A6AA-E5C736C57955}" type="slidenum">
              <a:rPr lang="en-CA"/>
              <a:pPr/>
              <a:t>‹#›</a:t>
            </a:fld>
            <a:endParaRPr lang="en-CA"/>
          </a:p>
        </p:txBody>
      </p:sp>
    </p:spTree>
    <p:extLst>
      <p:ext uri="{BB962C8B-B14F-4D97-AF65-F5344CB8AC3E}">
        <p14:creationId xmlns:p14="http://schemas.microsoft.com/office/powerpoint/2010/main" val="3995859156"/>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2955139-A354-5D4F-AA5D-B2423D922103}" type="slidenum">
              <a:rPr lang="en-CA"/>
              <a:pPr/>
              <a:t>‹#›</a:t>
            </a:fld>
            <a:endParaRPr lang="en-CA"/>
          </a:p>
        </p:txBody>
      </p:sp>
    </p:spTree>
    <p:extLst>
      <p:ext uri="{BB962C8B-B14F-4D97-AF65-F5344CB8AC3E}">
        <p14:creationId xmlns:p14="http://schemas.microsoft.com/office/powerpoint/2010/main" val="440515306"/>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E2AD962-ACAD-8F46-8C6F-643F673DD9F1}" type="slidenum">
              <a:rPr lang="en-CA"/>
              <a:pPr/>
              <a:t>‹#›</a:t>
            </a:fld>
            <a:endParaRPr lang="en-CA"/>
          </a:p>
        </p:txBody>
      </p:sp>
    </p:spTree>
    <p:extLst>
      <p:ext uri="{BB962C8B-B14F-4D97-AF65-F5344CB8AC3E}">
        <p14:creationId xmlns:p14="http://schemas.microsoft.com/office/powerpoint/2010/main" val="2670185580"/>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79E696B-D86D-BA41-9B0A-F7710FCC4C70}" type="slidenum">
              <a:rPr lang="en-CA"/>
              <a:pPr/>
              <a:t>‹#›</a:t>
            </a:fld>
            <a:endParaRPr lang="en-CA"/>
          </a:p>
        </p:txBody>
      </p:sp>
    </p:spTree>
    <p:extLst>
      <p:ext uri="{BB962C8B-B14F-4D97-AF65-F5344CB8AC3E}">
        <p14:creationId xmlns:p14="http://schemas.microsoft.com/office/powerpoint/2010/main" val="3551194597"/>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BAC8C8B-0A99-CA49-8A67-8EF6F8619120}" type="slidenum">
              <a:rPr lang="en-CA"/>
              <a:pPr/>
              <a:t>‹#›</a:t>
            </a:fld>
            <a:endParaRPr lang="en-CA"/>
          </a:p>
        </p:txBody>
      </p:sp>
    </p:spTree>
    <p:extLst>
      <p:ext uri="{BB962C8B-B14F-4D97-AF65-F5344CB8AC3E}">
        <p14:creationId xmlns:p14="http://schemas.microsoft.com/office/powerpoint/2010/main" val="1900104175"/>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4F7B8EF-AED2-2141-B7F0-82DDF733F0CE}" type="slidenum">
              <a:rPr lang="en-CA"/>
              <a:pPr/>
              <a:t>‹#›</a:t>
            </a:fld>
            <a:endParaRPr lang="en-CA"/>
          </a:p>
        </p:txBody>
      </p:sp>
    </p:spTree>
    <p:extLst>
      <p:ext uri="{BB962C8B-B14F-4D97-AF65-F5344CB8AC3E}">
        <p14:creationId xmlns:p14="http://schemas.microsoft.com/office/powerpoint/2010/main" val="486664413"/>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5E803F0-9416-AB4F-BE11-F28A73E0BAFF}" type="slidenum">
              <a:rPr lang="en-CA"/>
              <a:pPr/>
              <a:t>‹#›</a:t>
            </a:fld>
            <a:endParaRPr lang="en-CA"/>
          </a:p>
        </p:txBody>
      </p:sp>
    </p:spTree>
    <p:extLst>
      <p:ext uri="{BB962C8B-B14F-4D97-AF65-F5344CB8AC3E}">
        <p14:creationId xmlns:p14="http://schemas.microsoft.com/office/powerpoint/2010/main" val="703283738"/>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243600" name="Rectangle 16"/>
          <p:cNvSpPr>
            <a:spLocks noGrp="1" noChangeArrowheads="1"/>
          </p:cNvSpPr>
          <p:nvPr>
            <p:ph type="ctrTitle"/>
          </p:nvPr>
        </p:nvSpPr>
        <p:spPr>
          <a:xfrm>
            <a:off x="2628900" y="2857500"/>
            <a:ext cx="6057900" cy="1470025"/>
          </a:xfrm>
        </p:spPr>
        <p:txBody>
          <a:bodyPr/>
          <a:lstStyle>
            <a:lvl1pPr>
              <a:defRPr sz="3200"/>
            </a:lvl1pPr>
          </a:lstStyle>
          <a:p>
            <a:pPr lvl="0"/>
            <a:r>
              <a:rPr lang="en-CA" noProof="0" smtClean="0"/>
              <a:t>Click to edit Master title style</a:t>
            </a:r>
          </a:p>
        </p:txBody>
      </p:sp>
      <p:sp>
        <p:nvSpPr>
          <p:cNvPr id="2243601" name="Rectangle 17"/>
          <p:cNvSpPr>
            <a:spLocks noGrp="1" noChangeArrowheads="1"/>
          </p:cNvSpPr>
          <p:nvPr>
            <p:ph type="subTitle" idx="1"/>
          </p:nvPr>
        </p:nvSpPr>
        <p:spPr>
          <a:xfrm>
            <a:off x="2628900" y="4330700"/>
            <a:ext cx="6057900" cy="1257300"/>
          </a:xfrm>
        </p:spPr>
        <p:txBody>
          <a:bodyPr/>
          <a:lstStyle>
            <a:lvl1pPr marL="0" indent="0">
              <a:lnSpc>
                <a:spcPct val="85000"/>
              </a:lnSpc>
              <a:buFontTx/>
              <a:buNone/>
              <a:defRPr/>
            </a:lvl1pPr>
          </a:lstStyle>
          <a:p>
            <a:pPr lvl="0"/>
            <a:r>
              <a:rPr lang="en-CA" noProof="0" smtClean="0"/>
              <a:t>Click to edit Master subtitle style</a:t>
            </a:r>
          </a:p>
        </p:txBody>
      </p:sp>
    </p:spTree>
    <p:extLst>
      <p:ext uri="{BB962C8B-B14F-4D97-AF65-F5344CB8AC3E}">
        <p14:creationId xmlns:p14="http://schemas.microsoft.com/office/powerpoint/2010/main" val="37742127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DA47B0C-FF93-F244-ADA7-591AE5097A0D}" type="slidenum">
              <a:rPr lang="en-CA"/>
              <a:pPr/>
              <a:t>‹#›</a:t>
            </a:fld>
            <a:endParaRPr lang="en-CA"/>
          </a:p>
        </p:txBody>
      </p:sp>
    </p:spTree>
    <p:extLst>
      <p:ext uri="{BB962C8B-B14F-4D97-AF65-F5344CB8AC3E}">
        <p14:creationId xmlns:p14="http://schemas.microsoft.com/office/powerpoint/2010/main" val="3660009123"/>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AD0064E-0752-DF4A-8671-DA5B5DC5A7F2}" type="slidenum">
              <a:rPr lang="en-CA"/>
              <a:pPr/>
              <a:t>‹#›</a:t>
            </a:fld>
            <a:endParaRPr lang="en-CA"/>
          </a:p>
        </p:txBody>
      </p:sp>
    </p:spTree>
    <p:extLst>
      <p:ext uri="{BB962C8B-B14F-4D97-AF65-F5344CB8AC3E}">
        <p14:creationId xmlns:p14="http://schemas.microsoft.com/office/powerpoint/2010/main" val="2673040108"/>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8DCC8B1-0016-E546-BE4E-31C65B808971}" type="slidenum">
              <a:rPr lang="en-CA"/>
              <a:pPr/>
              <a:t>‹#›</a:t>
            </a:fld>
            <a:endParaRPr lang="en-CA"/>
          </a:p>
        </p:txBody>
      </p:sp>
    </p:spTree>
    <p:extLst>
      <p:ext uri="{BB962C8B-B14F-4D97-AF65-F5344CB8AC3E}">
        <p14:creationId xmlns:p14="http://schemas.microsoft.com/office/powerpoint/2010/main" val="3638427806"/>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DA4C877-7AB6-2240-8976-15EC4FADBE12}" type="slidenum">
              <a:rPr lang="en-CA"/>
              <a:pPr/>
              <a:t>‹#›</a:t>
            </a:fld>
            <a:endParaRPr lang="en-CA"/>
          </a:p>
        </p:txBody>
      </p:sp>
    </p:spTree>
    <p:extLst>
      <p:ext uri="{BB962C8B-B14F-4D97-AF65-F5344CB8AC3E}">
        <p14:creationId xmlns:p14="http://schemas.microsoft.com/office/powerpoint/2010/main" val="3111798497"/>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D10EF67-7F37-6A4F-8355-789ABC60047A}" type="slidenum">
              <a:rPr lang="en-CA"/>
              <a:pPr/>
              <a:t>‹#›</a:t>
            </a:fld>
            <a:endParaRPr lang="en-CA"/>
          </a:p>
        </p:txBody>
      </p:sp>
    </p:spTree>
    <p:extLst>
      <p:ext uri="{BB962C8B-B14F-4D97-AF65-F5344CB8AC3E}">
        <p14:creationId xmlns:p14="http://schemas.microsoft.com/office/powerpoint/2010/main" val="4202606269"/>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1D6BA25-B15F-8744-B562-5BC6C6173B5A}" type="slidenum">
              <a:rPr lang="en-CA"/>
              <a:pPr/>
              <a:t>‹#›</a:t>
            </a:fld>
            <a:endParaRPr lang="en-CA"/>
          </a:p>
        </p:txBody>
      </p:sp>
    </p:spTree>
    <p:extLst>
      <p:ext uri="{BB962C8B-B14F-4D97-AF65-F5344CB8AC3E}">
        <p14:creationId xmlns:p14="http://schemas.microsoft.com/office/powerpoint/2010/main" val="3521240230"/>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BD32417-665C-5042-81D7-7008E85B886A}" type="slidenum">
              <a:rPr lang="en-CA"/>
              <a:pPr/>
              <a:t>‹#›</a:t>
            </a:fld>
            <a:endParaRPr lang="en-CA"/>
          </a:p>
        </p:txBody>
      </p:sp>
    </p:spTree>
    <p:extLst>
      <p:ext uri="{BB962C8B-B14F-4D97-AF65-F5344CB8AC3E}">
        <p14:creationId xmlns:p14="http://schemas.microsoft.com/office/powerpoint/2010/main" val="3988080331"/>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95CF737-3B54-5D4B-8E5A-30B44EF095DE}" type="slidenum">
              <a:rPr lang="en-CA"/>
              <a:pPr/>
              <a:t>‹#›</a:t>
            </a:fld>
            <a:endParaRPr lang="en-CA"/>
          </a:p>
        </p:txBody>
      </p:sp>
    </p:spTree>
    <p:extLst>
      <p:ext uri="{BB962C8B-B14F-4D97-AF65-F5344CB8AC3E}">
        <p14:creationId xmlns:p14="http://schemas.microsoft.com/office/powerpoint/2010/main" val="2050011192"/>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35D7FAE-42D0-B940-8CE9-EE7F5C3B39C3}" type="slidenum">
              <a:rPr lang="en-CA"/>
              <a:pPr/>
              <a:t>‹#›</a:t>
            </a:fld>
            <a:endParaRPr lang="en-CA"/>
          </a:p>
        </p:txBody>
      </p:sp>
    </p:spTree>
    <p:extLst>
      <p:ext uri="{BB962C8B-B14F-4D97-AF65-F5344CB8AC3E}">
        <p14:creationId xmlns:p14="http://schemas.microsoft.com/office/powerpoint/2010/main" val="4276672167"/>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6CF683C-8D11-F040-9F7C-BB350ECF454A}" type="slidenum">
              <a:rPr lang="en-CA"/>
              <a:pPr/>
              <a:t>‹#›</a:t>
            </a:fld>
            <a:endParaRPr lang="en-CA"/>
          </a:p>
        </p:txBody>
      </p:sp>
    </p:spTree>
    <p:extLst>
      <p:ext uri="{BB962C8B-B14F-4D97-AF65-F5344CB8AC3E}">
        <p14:creationId xmlns:p14="http://schemas.microsoft.com/office/powerpoint/2010/main" val="1627384561"/>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008F8CF-2D71-B24D-946E-8C0903AFFF50}" type="slidenum">
              <a:rPr lang="en-CA"/>
              <a:pPr/>
              <a:t>‹#›</a:t>
            </a:fld>
            <a:endParaRPr lang="en-CA"/>
          </a:p>
        </p:txBody>
      </p:sp>
    </p:spTree>
    <p:extLst>
      <p:ext uri="{BB962C8B-B14F-4D97-AF65-F5344CB8AC3E}">
        <p14:creationId xmlns:p14="http://schemas.microsoft.com/office/powerpoint/2010/main" val="32562206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B05C187-F96F-4247-A887-5B8C6D8FC403}" type="slidenum">
              <a:rPr lang="en-CA"/>
              <a:pPr/>
              <a:t>‹#›</a:t>
            </a:fld>
            <a:endParaRPr lang="en-CA"/>
          </a:p>
        </p:txBody>
      </p:sp>
    </p:spTree>
    <p:extLst>
      <p:ext uri="{BB962C8B-B14F-4D97-AF65-F5344CB8AC3E}">
        <p14:creationId xmlns:p14="http://schemas.microsoft.com/office/powerpoint/2010/main" val="1411024527"/>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BDA336E-22CD-E646-A1B3-9897A42ED824}" type="slidenum">
              <a:rPr lang="en-CA"/>
              <a:pPr/>
              <a:t>‹#›</a:t>
            </a:fld>
            <a:endParaRPr lang="en-CA"/>
          </a:p>
        </p:txBody>
      </p:sp>
    </p:spTree>
    <p:extLst>
      <p:ext uri="{BB962C8B-B14F-4D97-AF65-F5344CB8AC3E}">
        <p14:creationId xmlns:p14="http://schemas.microsoft.com/office/powerpoint/2010/main" val="4142785770"/>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57684FE-8DB2-504F-8EA6-43EE9B7FB97D}" type="slidenum">
              <a:rPr lang="en-CA"/>
              <a:pPr/>
              <a:t>‹#›</a:t>
            </a:fld>
            <a:endParaRPr lang="en-CA"/>
          </a:p>
        </p:txBody>
      </p:sp>
    </p:spTree>
    <p:extLst>
      <p:ext uri="{BB962C8B-B14F-4D97-AF65-F5344CB8AC3E}">
        <p14:creationId xmlns:p14="http://schemas.microsoft.com/office/powerpoint/2010/main" val="1628805105"/>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253AD57-F6C5-4E49-8647-A5CAC51809ED}" type="slidenum">
              <a:rPr lang="en-CA"/>
              <a:pPr/>
              <a:t>‹#›</a:t>
            </a:fld>
            <a:endParaRPr lang="en-CA"/>
          </a:p>
        </p:txBody>
      </p:sp>
    </p:spTree>
    <p:extLst>
      <p:ext uri="{BB962C8B-B14F-4D97-AF65-F5344CB8AC3E}">
        <p14:creationId xmlns:p14="http://schemas.microsoft.com/office/powerpoint/2010/main" val="3942348812"/>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1557F26-A7D8-3440-994C-408098B4F53B}" type="slidenum">
              <a:rPr lang="en-CA"/>
              <a:pPr/>
              <a:t>‹#›</a:t>
            </a:fld>
            <a:endParaRPr lang="en-CA"/>
          </a:p>
        </p:txBody>
      </p:sp>
    </p:spTree>
    <p:extLst>
      <p:ext uri="{BB962C8B-B14F-4D97-AF65-F5344CB8AC3E}">
        <p14:creationId xmlns:p14="http://schemas.microsoft.com/office/powerpoint/2010/main" val="41009254"/>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B643C49-F968-CD40-BD74-51AFE2C542B4}" type="slidenum">
              <a:rPr lang="en-CA"/>
              <a:pPr/>
              <a:t>‹#›</a:t>
            </a:fld>
            <a:endParaRPr lang="en-CA"/>
          </a:p>
        </p:txBody>
      </p:sp>
    </p:spTree>
    <p:extLst>
      <p:ext uri="{BB962C8B-B14F-4D97-AF65-F5344CB8AC3E}">
        <p14:creationId xmlns:p14="http://schemas.microsoft.com/office/powerpoint/2010/main" val="3322391838"/>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0CE0CB4-9C83-6346-AB8E-2A40162162FA}" type="slidenum">
              <a:rPr lang="en-CA"/>
              <a:pPr/>
              <a:t>‹#›</a:t>
            </a:fld>
            <a:endParaRPr lang="en-CA"/>
          </a:p>
        </p:txBody>
      </p:sp>
    </p:spTree>
    <p:extLst>
      <p:ext uri="{BB962C8B-B14F-4D97-AF65-F5344CB8AC3E}">
        <p14:creationId xmlns:p14="http://schemas.microsoft.com/office/powerpoint/2010/main" val="3738067200"/>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FF97016-00B5-A249-9E1A-2F3034FC4CAD}" type="slidenum">
              <a:rPr lang="en-CA"/>
              <a:pPr/>
              <a:t>‹#›</a:t>
            </a:fld>
            <a:endParaRPr lang="en-CA"/>
          </a:p>
        </p:txBody>
      </p:sp>
    </p:spTree>
    <p:extLst>
      <p:ext uri="{BB962C8B-B14F-4D97-AF65-F5344CB8AC3E}">
        <p14:creationId xmlns:p14="http://schemas.microsoft.com/office/powerpoint/2010/main" val="3685368153"/>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3DF7658-B7A8-6D47-837E-768EAD6E1F1E}" type="slidenum">
              <a:rPr lang="en-CA"/>
              <a:pPr/>
              <a:t>‹#›</a:t>
            </a:fld>
            <a:endParaRPr lang="en-CA"/>
          </a:p>
        </p:txBody>
      </p:sp>
    </p:spTree>
    <p:extLst>
      <p:ext uri="{BB962C8B-B14F-4D97-AF65-F5344CB8AC3E}">
        <p14:creationId xmlns:p14="http://schemas.microsoft.com/office/powerpoint/2010/main" val="2709078950"/>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9EAFE52-61B4-1F4E-83D7-83CB03683D36}" type="slidenum">
              <a:rPr lang="en-CA"/>
              <a:pPr/>
              <a:t>‹#›</a:t>
            </a:fld>
            <a:endParaRPr lang="en-CA"/>
          </a:p>
        </p:txBody>
      </p:sp>
    </p:spTree>
    <p:extLst>
      <p:ext uri="{BB962C8B-B14F-4D97-AF65-F5344CB8AC3E}">
        <p14:creationId xmlns:p14="http://schemas.microsoft.com/office/powerpoint/2010/main" val="3024782499"/>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70FA9FF-CE53-E64C-BD01-590E13794F3C}" type="slidenum">
              <a:rPr lang="en-CA"/>
              <a:pPr/>
              <a:t>‹#›</a:t>
            </a:fld>
            <a:endParaRPr lang="en-CA"/>
          </a:p>
        </p:txBody>
      </p:sp>
    </p:spTree>
    <p:extLst>
      <p:ext uri="{BB962C8B-B14F-4D97-AF65-F5344CB8AC3E}">
        <p14:creationId xmlns:p14="http://schemas.microsoft.com/office/powerpoint/2010/main" val="15894380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612201C-0FBA-9C47-BABE-05C4616BD0AC}" type="slidenum">
              <a:rPr lang="en-CA"/>
              <a:pPr/>
              <a:t>‹#›</a:t>
            </a:fld>
            <a:endParaRPr lang="en-CA"/>
          </a:p>
        </p:txBody>
      </p:sp>
    </p:spTree>
    <p:extLst>
      <p:ext uri="{BB962C8B-B14F-4D97-AF65-F5344CB8AC3E}">
        <p14:creationId xmlns:p14="http://schemas.microsoft.com/office/powerpoint/2010/main" val="927170882"/>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0E6A628-1915-734E-82D8-6F44755DA99F}" type="slidenum">
              <a:rPr lang="en-CA"/>
              <a:pPr/>
              <a:t>‹#›</a:t>
            </a:fld>
            <a:endParaRPr lang="en-CA"/>
          </a:p>
        </p:txBody>
      </p:sp>
    </p:spTree>
    <p:extLst>
      <p:ext uri="{BB962C8B-B14F-4D97-AF65-F5344CB8AC3E}">
        <p14:creationId xmlns:p14="http://schemas.microsoft.com/office/powerpoint/2010/main" val="3706018715"/>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9E241C4-4C07-1E4B-B962-5B4ADD3482E9}" type="slidenum">
              <a:rPr lang="en-CA"/>
              <a:pPr/>
              <a:t>‹#›</a:t>
            </a:fld>
            <a:endParaRPr lang="en-CA"/>
          </a:p>
        </p:txBody>
      </p:sp>
    </p:spTree>
    <p:extLst>
      <p:ext uri="{BB962C8B-B14F-4D97-AF65-F5344CB8AC3E}">
        <p14:creationId xmlns:p14="http://schemas.microsoft.com/office/powerpoint/2010/main" val="3397483183"/>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2483FF4-3E9E-4E4A-96D2-1ECBAE87192E}" type="slidenum">
              <a:rPr lang="en-CA"/>
              <a:pPr/>
              <a:t>‹#›</a:t>
            </a:fld>
            <a:endParaRPr lang="en-CA"/>
          </a:p>
        </p:txBody>
      </p:sp>
    </p:spTree>
    <p:extLst>
      <p:ext uri="{BB962C8B-B14F-4D97-AF65-F5344CB8AC3E}">
        <p14:creationId xmlns:p14="http://schemas.microsoft.com/office/powerpoint/2010/main" val="2488963980"/>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4395328-E62A-654E-9E06-389AEAC2F244}" type="slidenum">
              <a:rPr lang="en-CA"/>
              <a:pPr/>
              <a:t>‹#›</a:t>
            </a:fld>
            <a:endParaRPr lang="en-CA"/>
          </a:p>
        </p:txBody>
      </p:sp>
    </p:spTree>
    <p:extLst>
      <p:ext uri="{BB962C8B-B14F-4D97-AF65-F5344CB8AC3E}">
        <p14:creationId xmlns:p14="http://schemas.microsoft.com/office/powerpoint/2010/main" val="591828855"/>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CA08D03-D5F7-814B-A6B8-CFA6425CAFA7}" type="slidenum">
              <a:rPr lang="en-CA"/>
              <a:pPr/>
              <a:t>‹#›</a:t>
            </a:fld>
            <a:endParaRPr lang="en-CA"/>
          </a:p>
        </p:txBody>
      </p:sp>
    </p:spTree>
    <p:extLst>
      <p:ext uri="{BB962C8B-B14F-4D97-AF65-F5344CB8AC3E}">
        <p14:creationId xmlns:p14="http://schemas.microsoft.com/office/powerpoint/2010/main" val="1827049254"/>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FA9D4FE-60E2-0F4F-A1F8-FEF02FE09D09}" type="slidenum">
              <a:rPr lang="en-CA"/>
              <a:pPr/>
              <a:t>‹#›</a:t>
            </a:fld>
            <a:endParaRPr lang="en-CA"/>
          </a:p>
        </p:txBody>
      </p:sp>
    </p:spTree>
    <p:extLst>
      <p:ext uri="{BB962C8B-B14F-4D97-AF65-F5344CB8AC3E}">
        <p14:creationId xmlns:p14="http://schemas.microsoft.com/office/powerpoint/2010/main" val="3783916303"/>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50E8103-9E6B-364D-B078-2456E4B55BD2}" type="slidenum">
              <a:rPr lang="en-CA"/>
              <a:pPr/>
              <a:t>‹#›</a:t>
            </a:fld>
            <a:endParaRPr lang="en-CA"/>
          </a:p>
        </p:txBody>
      </p:sp>
    </p:spTree>
    <p:extLst>
      <p:ext uri="{BB962C8B-B14F-4D97-AF65-F5344CB8AC3E}">
        <p14:creationId xmlns:p14="http://schemas.microsoft.com/office/powerpoint/2010/main" val="1411354860"/>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7332E37-10E1-6D46-A825-761DD5FB9266}" type="slidenum">
              <a:rPr lang="en-CA"/>
              <a:pPr/>
              <a:t>‹#›</a:t>
            </a:fld>
            <a:endParaRPr lang="en-CA"/>
          </a:p>
        </p:txBody>
      </p:sp>
    </p:spTree>
    <p:extLst>
      <p:ext uri="{BB962C8B-B14F-4D97-AF65-F5344CB8AC3E}">
        <p14:creationId xmlns:p14="http://schemas.microsoft.com/office/powerpoint/2010/main" val="3132471830"/>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5294907-54B5-D84F-927F-59EF8781C2D1}" type="slidenum">
              <a:rPr lang="en-CA"/>
              <a:pPr/>
              <a:t>‹#›</a:t>
            </a:fld>
            <a:endParaRPr lang="en-CA"/>
          </a:p>
        </p:txBody>
      </p:sp>
    </p:spTree>
    <p:extLst>
      <p:ext uri="{BB962C8B-B14F-4D97-AF65-F5344CB8AC3E}">
        <p14:creationId xmlns:p14="http://schemas.microsoft.com/office/powerpoint/2010/main" val="166994505"/>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D8A9B3F-7B2E-8D42-BBBB-2F07979C7E4C}" type="slidenum">
              <a:rPr lang="en-CA"/>
              <a:pPr/>
              <a:t>‹#›</a:t>
            </a:fld>
            <a:endParaRPr lang="en-CA"/>
          </a:p>
        </p:txBody>
      </p:sp>
    </p:spTree>
    <p:extLst>
      <p:ext uri="{BB962C8B-B14F-4D97-AF65-F5344CB8AC3E}">
        <p14:creationId xmlns:p14="http://schemas.microsoft.com/office/powerpoint/2010/main" val="19199167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1136650"/>
            <a:ext cx="8350250" cy="5035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9C30B1B-35B0-184B-ACEB-E7A5879E0F62}" type="slidenum">
              <a:rPr lang="en-CA"/>
              <a:pPr/>
              <a:t>‹#›</a:t>
            </a:fld>
            <a:endParaRPr lang="en-CA"/>
          </a:p>
        </p:txBody>
      </p:sp>
    </p:spTree>
    <p:extLst>
      <p:ext uri="{BB962C8B-B14F-4D97-AF65-F5344CB8AC3E}">
        <p14:creationId xmlns:p14="http://schemas.microsoft.com/office/powerpoint/2010/main" val="2954271531"/>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E23184C-6255-2A4E-B059-9E346E80B0C8}" type="slidenum">
              <a:rPr lang="en-CA"/>
              <a:pPr/>
              <a:t>‹#›</a:t>
            </a:fld>
            <a:endParaRPr lang="en-CA"/>
          </a:p>
        </p:txBody>
      </p:sp>
    </p:spTree>
    <p:extLst>
      <p:ext uri="{BB962C8B-B14F-4D97-AF65-F5344CB8AC3E}">
        <p14:creationId xmlns:p14="http://schemas.microsoft.com/office/powerpoint/2010/main" val="1314690166"/>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FA4CA5A-0276-CF41-8397-1D4989995F94}" type="slidenum">
              <a:rPr lang="en-CA"/>
              <a:pPr/>
              <a:t>‹#›</a:t>
            </a:fld>
            <a:endParaRPr lang="en-CA"/>
          </a:p>
        </p:txBody>
      </p:sp>
    </p:spTree>
    <p:extLst>
      <p:ext uri="{BB962C8B-B14F-4D97-AF65-F5344CB8AC3E}">
        <p14:creationId xmlns:p14="http://schemas.microsoft.com/office/powerpoint/2010/main" val="559774744"/>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6A8003B-5D9E-6C4D-BAA2-7357C20E5DD0}" type="slidenum">
              <a:rPr lang="en-CA"/>
              <a:pPr/>
              <a:t>‹#›</a:t>
            </a:fld>
            <a:endParaRPr lang="en-CA"/>
          </a:p>
        </p:txBody>
      </p:sp>
    </p:spTree>
    <p:extLst>
      <p:ext uri="{BB962C8B-B14F-4D97-AF65-F5344CB8AC3E}">
        <p14:creationId xmlns:p14="http://schemas.microsoft.com/office/powerpoint/2010/main" val="3052105855"/>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6422484-0810-8B41-B6EF-F5B971A4F8BD}" type="slidenum">
              <a:rPr lang="en-CA"/>
              <a:pPr/>
              <a:t>‹#›</a:t>
            </a:fld>
            <a:endParaRPr lang="en-CA"/>
          </a:p>
        </p:txBody>
      </p:sp>
    </p:spTree>
    <p:extLst>
      <p:ext uri="{BB962C8B-B14F-4D97-AF65-F5344CB8AC3E}">
        <p14:creationId xmlns:p14="http://schemas.microsoft.com/office/powerpoint/2010/main" val="3895080325"/>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7438AA5-763B-544B-9A72-6EB1E78EF8DB}" type="slidenum">
              <a:rPr lang="en-CA"/>
              <a:pPr/>
              <a:t>‹#›</a:t>
            </a:fld>
            <a:endParaRPr lang="en-CA"/>
          </a:p>
        </p:txBody>
      </p:sp>
    </p:spTree>
    <p:extLst>
      <p:ext uri="{BB962C8B-B14F-4D97-AF65-F5344CB8AC3E}">
        <p14:creationId xmlns:p14="http://schemas.microsoft.com/office/powerpoint/2010/main" val="453833463"/>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61AF93D-61E4-164D-8358-71F5A8139F35}" type="slidenum">
              <a:rPr lang="en-CA"/>
              <a:pPr/>
              <a:t>‹#›</a:t>
            </a:fld>
            <a:endParaRPr lang="en-CA"/>
          </a:p>
        </p:txBody>
      </p:sp>
    </p:spTree>
    <p:extLst>
      <p:ext uri="{BB962C8B-B14F-4D97-AF65-F5344CB8AC3E}">
        <p14:creationId xmlns:p14="http://schemas.microsoft.com/office/powerpoint/2010/main" val="2367568237"/>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8"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9"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3D0CC3D-7F03-084E-A097-48BE964638D7}" type="slidenum">
              <a:rPr lang="en-CA"/>
              <a:pPr/>
              <a:t>‹#›</a:t>
            </a:fld>
            <a:endParaRPr lang="en-CA"/>
          </a:p>
        </p:txBody>
      </p:sp>
    </p:spTree>
    <p:extLst>
      <p:ext uri="{BB962C8B-B14F-4D97-AF65-F5344CB8AC3E}">
        <p14:creationId xmlns:p14="http://schemas.microsoft.com/office/powerpoint/2010/main" val="1043750582"/>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4"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5"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51F859E-4363-A648-BF2D-951E1F384234}" type="slidenum">
              <a:rPr lang="en-CA"/>
              <a:pPr/>
              <a:t>‹#›</a:t>
            </a:fld>
            <a:endParaRPr lang="en-CA"/>
          </a:p>
        </p:txBody>
      </p:sp>
    </p:spTree>
    <p:extLst>
      <p:ext uri="{BB962C8B-B14F-4D97-AF65-F5344CB8AC3E}">
        <p14:creationId xmlns:p14="http://schemas.microsoft.com/office/powerpoint/2010/main" val="2910965343"/>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3"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4"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E722757-A43A-2C42-A319-FE615160ECF7}" type="slidenum">
              <a:rPr lang="en-CA"/>
              <a:pPr/>
              <a:t>‹#›</a:t>
            </a:fld>
            <a:endParaRPr lang="en-CA"/>
          </a:p>
        </p:txBody>
      </p:sp>
    </p:spTree>
    <p:extLst>
      <p:ext uri="{BB962C8B-B14F-4D97-AF65-F5344CB8AC3E}">
        <p14:creationId xmlns:p14="http://schemas.microsoft.com/office/powerpoint/2010/main" val="1957142416"/>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394F6F7-92B4-D840-BFE5-A939917696B1}" type="slidenum">
              <a:rPr lang="en-CA"/>
              <a:pPr/>
              <a:t>‹#›</a:t>
            </a:fld>
            <a:endParaRPr lang="en-CA"/>
          </a:p>
        </p:txBody>
      </p:sp>
    </p:spTree>
    <p:extLst>
      <p:ext uri="{BB962C8B-B14F-4D97-AF65-F5344CB8AC3E}">
        <p14:creationId xmlns:p14="http://schemas.microsoft.com/office/powerpoint/2010/main" val="18817121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2012December 1, 2010</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2C59DA1-724D-C54B-B56D-A9F673CFBBBF}" type="slidenum">
              <a:rPr lang="en-CA"/>
              <a:pPr/>
              <a:t>‹#›</a:t>
            </a:fld>
            <a:endParaRPr lang="en-CA"/>
          </a:p>
        </p:txBody>
      </p:sp>
    </p:spTree>
    <p:extLst>
      <p:ext uri="{BB962C8B-B14F-4D97-AF65-F5344CB8AC3E}">
        <p14:creationId xmlns:p14="http://schemas.microsoft.com/office/powerpoint/2010/main" val="3317382427"/>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0CEA997-4DA5-4749-AFEB-8FD7193E68D5}" type="slidenum">
              <a:rPr lang="en-CA"/>
              <a:pPr/>
              <a:t>‹#›</a:t>
            </a:fld>
            <a:endParaRPr lang="en-CA"/>
          </a:p>
        </p:txBody>
      </p:sp>
    </p:spTree>
    <p:extLst>
      <p:ext uri="{BB962C8B-B14F-4D97-AF65-F5344CB8AC3E}">
        <p14:creationId xmlns:p14="http://schemas.microsoft.com/office/powerpoint/2010/main" val="3559849990"/>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BC6E414-BB69-354C-8057-D16BF5C73A34}" type="slidenum">
              <a:rPr lang="en-CA"/>
              <a:pPr/>
              <a:t>‹#›</a:t>
            </a:fld>
            <a:endParaRPr lang="en-CA"/>
          </a:p>
        </p:txBody>
      </p:sp>
    </p:spTree>
    <p:extLst>
      <p:ext uri="{BB962C8B-B14F-4D97-AF65-F5344CB8AC3E}">
        <p14:creationId xmlns:p14="http://schemas.microsoft.com/office/powerpoint/2010/main" val="4177977418"/>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US"/>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8D464A1-070B-4E45-B33A-F3433C2C4B07}" type="slidenum">
              <a:rPr lang="en-CA"/>
              <a:pPr/>
              <a:t>‹#›</a:t>
            </a:fld>
            <a:endParaRPr lang="en-CA"/>
          </a:p>
        </p:txBody>
      </p:sp>
    </p:spTree>
    <p:extLst>
      <p:ext uri="{BB962C8B-B14F-4D97-AF65-F5344CB8AC3E}">
        <p14:creationId xmlns:p14="http://schemas.microsoft.com/office/powerpoint/2010/main" val="310923407"/>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C85CD32-F859-6A43-9F24-39B8E82055A0}" type="slidenum">
              <a:rPr lang="en-CA"/>
              <a:pPr/>
              <a:t>‹#›</a:t>
            </a:fld>
            <a:endParaRPr lang="en-CA"/>
          </a:p>
        </p:txBody>
      </p:sp>
    </p:spTree>
    <p:extLst>
      <p:ext uri="{BB962C8B-B14F-4D97-AF65-F5344CB8AC3E}">
        <p14:creationId xmlns:p14="http://schemas.microsoft.com/office/powerpoint/2010/main" val="312709632"/>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E01C685-FA24-134A-9B4A-8E8883F8D69C}" type="slidenum">
              <a:rPr lang="en-CA"/>
              <a:pPr/>
              <a:t>‹#›</a:t>
            </a:fld>
            <a:endParaRPr lang="en-CA"/>
          </a:p>
        </p:txBody>
      </p:sp>
    </p:spTree>
    <p:extLst>
      <p:ext uri="{BB962C8B-B14F-4D97-AF65-F5344CB8AC3E}">
        <p14:creationId xmlns:p14="http://schemas.microsoft.com/office/powerpoint/2010/main" val="3230196144"/>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1DA2026-9679-B94E-8293-8724490C7157}" type="slidenum">
              <a:rPr lang="en-CA"/>
              <a:pPr/>
              <a:t>‹#›</a:t>
            </a:fld>
            <a:endParaRPr lang="en-CA"/>
          </a:p>
        </p:txBody>
      </p:sp>
    </p:spTree>
    <p:extLst>
      <p:ext uri="{BB962C8B-B14F-4D97-AF65-F5344CB8AC3E}">
        <p14:creationId xmlns:p14="http://schemas.microsoft.com/office/powerpoint/2010/main" val="3318497594"/>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FF19F69-9E51-D34B-B417-FB6C578EF0C5}" type="slidenum">
              <a:rPr lang="en-CA"/>
              <a:pPr/>
              <a:t>‹#›</a:t>
            </a:fld>
            <a:endParaRPr lang="en-CA"/>
          </a:p>
        </p:txBody>
      </p:sp>
    </p:spTree>
    <p:extLst>
      <p:ext uri="{BB962C8B-B14F-4D97-AF65-F5344CB8AC3E}">
        <p14:creationId xmlns:p14="http://schemas.microsoft.com/office/powerpoint/2010/main" val="3077850574"/>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00AF173-EB79-0D40-ACD2-FA3746A2E88E}" type="slidenum">
              <a:rPr lang="en-CA"/>
              <a:pPr/>
              <a:t>‹#›</a:t>
            </a:fld>
            <a:endParaRPr lang="en-CA"/>
          </a:p>
        </p:txBody>
      </p:sp>
    </p:spTree>
    <p:extLst>
      <p:ext uri="{BB962C8B-B14F-4D97-AF65-F5344CB8AC3E}">
        <p14:creationId xmlns:p14="http://schemas.microsoft.com/office/powerpoint/2010/main" val="1984518551"/>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5C98EFE-575C-EE40-B85C-9AB72111D373}" type="slidenum">
              <a:rPr lang="en-CA"/>
              <a:pPr/>
              <a:t>‹#›</a:t>
            </a:fld>
            <a:endParaRPr lang="en-CA"/>
          </a:p>
        </p:txBody>
      </p:sp>
    </p:spTree>
    <p:extLst>
      <p:ext uri="{BB962C8B-B14F-4D97-AF65-F5344CB8AC3E}">
        <p14:creationId xmlns:p14="http://schemas.microsoft.com/office/powerpoint/2010/main" val="138805523"/>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94D9E44-3802-2E42-96E6-1EBC55764272}" type="slidenum">
              <a:rPr lang="en-CA"/>
              <a:pPr/>
              <a:t>‹#›</a:t>
            </a:fld>
            <a:endParaRPr lang="en-CA"/>
          </a:p>
        </p:txBody>
      </p:sp>
    </p:spTree>
    <p:extLst>
      <p:ext uri="{BB962C8B-B14F-4D97-AF65-F5344CB8AC3E}">
        <p14:creationId xmlns:p14="http://schemas.microsoft.com/office/powerpoint/2010/main" val="6254462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FB55FA4-C3A6-A649-9B92-BA5797660774}" type="slidenum">
              <a:rPr lang="en-CA"/>
              <a:pPr/>
              <a:t>‹#›</a:t>
            </a:fld>
            <a:endParaRPr lang="en-CA"/>
          </a:p>
        </p:txBody>
      </p:sp>
    </p:spTree>
    <p:extLst>
      <p:ext uri="{BB962C8B-B14F-4D97-AF65-F5344CB8AC3E}">
        <p14:creationId xmlns:p14="http://schemas.microsoft.com/office/powerpoint/2010/main" val="536064969"/>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5395848-754E-1741-9DFC-8827F52CC411}" type="slidenum">
              <a:rPr lang="en-CA"/>
              <a:pPr/>
              <a:t>‹#›</a:t>
            </a:fld>
            <a:endParaRPr lang="en-CA"/>
          </a:p>
        </p:txBody>
      </p:sp>
    </p:spTree>
    <p:extLst>
      <p:ext uri="{BB962C8B-B14F-4D97-AF65-F5344CB8AC3E}">
        <p14:creationId xmlns:p14="http://schemas.microsoft.com/office/powerpoint/2010/main" val="1956668629"/>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E7991FA-C2F2-694E-8155-ACBB8C4BCC0B}" type="slidenum">
              <a:rPr lang="en-CA"/>
              <a:pPr/>
              <a:t>‹#›</a:t>
            </a:fld>
            <a:endParaRPr lang="en-CA"/>
          </a:p>
        </p:txBody>
      </p:sp>
    </p:spTree>
    <p:extLst>
      <p:ext uri="{BB962C8B-B14F-4D97-AF65-F5344CB8AC3E}">
        <p14:creationId xmlns:p14="http://schemas.microsoft.com/office/powerpoint/2010/main" val="2341004982"/>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F50D4B9-00A0-644E-B9C6-C9E89DE1AA80}" type="slidenum">
              <a:rPr lang="en-CA"/>
              <a:pPr/>
              <a:t>‹#›</a:t>
            </a:fld>
            <a:endParaRPr lang="en-CA"/>
          </a:p>
        </p:txBody>
      </p:sp>
    </p:spTree>
    <p:extLst>
      <p:ext uri="{BB962C8B-B14F-4D97-AF65-F5344CB8AC3E}">
        <p14:creationId xmlns:p14="http://schemas.microsoft.com/office/powerpoint/2010/main" val="2256055657"/>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February 16, 2012</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E7229AA-A405-B845-935D-C2DD8700A667}" type="slidenum">
              <a:rPr lang="en-CA"/>
              <a:pPr/>
              <a:t>‹#›</a:t>
            </a:fld>
            <a:endParaRPr lang="en-CA"/>
          </a:p>
        </p:txBody>
      </p:sp>
    </p:spTree>
    <p:extLst>
      <p:ext uri="{BB962C8B-B14F-4D97-AF65-F5344CB8AC3E}">
        <p14:creationId xmlns:p14="http://schemas.microsoft.com/office/powerpoint/2010/main" val="261102136"/>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1190472-FF0E-0C4F-B364-33AABB663AAC}" type="slidenum">
              <a:rPr lang="en-CA"/>
              <a:pPr/>
              <a:t>‹#›</a:t>
            </a:fld>
            <a:endParaRPr lang="en-CA"/>
          </a:p>
        </p:txBody>
      </p:sp>
    </p:spTree>
    <p:extLst>
      <p:ext uri="{BB962C8B-B14F-4D97-AF65-F5344CB8AC3E}">
        <p14:creationId xmlns:p14="http://schemas.microsoft.com/office/powerpoint/2010/main" val="4005131272"/>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9E97F6A-128F-3544-844A-1A1AC55B7A00}" type="slidenum">
              <a:rPr lang="en-CA"/>
              <a:pPr/>
              <a:t>‹#›</a:t>
            </a:fld>
            <a:endParaRPr lang="en-CA"/>
          </a:p>
        </p:txBody>
      </p:sp>
    </p:spTree>
    <p:extLst>
      <p:ext uri="{BB962C8B-B14F-4D97-AF65-F5344CB8AC3E}">
        <p14:creationId xmlns:p14="http://schemas.microsoft.com/office/powerpoint/2010/main" val="3496190440"/>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CA994BC-CDC8-564E-9AB8-723BAD89E485}" type="slidenum">
              <a:rPr lang="en-CA"/>
              <a:pPr/>
              <a:t>‹#›</a:t>
            </a:fld>
            <a:endParaRPr lang="en-CA"/>
          </a:p>
        </p:txBody>
      </p:sp>
    </p:spTree>
    <p:extLst>
      <p:ext uri="{BB962C8B-B14F-4D97-AF65-F5344CB8AC3E}">
        <p14:creationId xmlns:p14="http://schemas.microsoft.com/office/powerpoint/2010/main" val="1742091721"/>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1C474FB-AFC7-114D-B2E9-7F6CE98E3465}" type="slidenum">
              <a:rPr lang="en-CA"/>
              <a:pPr/>
              <a:t>‹#›</a:t>
            </a:fld>
            <a:endParaRPr lang="en-CA"/>
          </a:p>
        </p:txBody>
      </p:sp>
    </p:spTree>
    <p:extLst>
      <p:ext uri="{BB962C8B-B14F-4D97-AF65-F5344CB8AC3E}">
        <p14:creationId xmlns:p14="http://schemas.microsoft.com/office/powerpoint/2010/main" val="3380008927"/>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7E3CFF7-53EE-B64C-A20B-38033BCB0808}" type="slidenum">
              <a:rPr lang="en-CA"/>
              <a:pPr/>
              <a:t>‹#›</a:t>
            </a:fld>
            <a:endParaRPr lang="en-CA"/>
          </a:p>
        </p:txBody>
      </p:sp>
    </p:spTree>
    <p:extLst>
      <p:ext uri="{BB962C8B-B14F-4D97-AF65-F5344CB8AC3E}">
        <p14:creationId xmlns:p14="http://schemas.microsoft.com/office/powerpoint/2010/main" val="138365037"/>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AE67BB6-245B-0249-9556-B0D883A96659}" type="slidenum">
              <a:rPr lang="en-CA"/>
              <a:pPr/>
              <a:t>‹#›</a:t>
            </a:fld>
            <a:endParaRPr lang="en-CA"/>
          </a:p>
        </p:txBody>
      </p:sp>
    </p:spTree>
    <p:extLst>
      <p:ext uri="{BB962C8B-B14F-4D97-AF65-F5344CB8AC3E}">
        <p14:creationId xmlns:p14="http://schemas.microsoft.com/office/powerpoint/2010/main" val="69363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6387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336550" y="1136650"/>
            <a:ext cx="8350250" cy="503555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02D2608-F34D-0243-836F-1BC210CAF6D4}" type="slidenum">
              <a:rPr lang="en-CA"/>
              <a:pPr/>
              <a:t>‹#›</a:t>
            </a:fld>
            <a:endParaRPr lang="en-CA"/>
          </a:p>
        </p:txBody>
      </p:sp>
    </p:spTree>
    <p:extLst>
      <p:ext uri="{BB962C8B-B14F-4D97-AF65-F5344CB8AC3E}">
        <p14:creationId xmlns:p14="http://schemas.microsoft.com/office/powerpoint/2010/main" val="82710948"/>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21A73CD-5661-2C47-9FA7-04E6D1D05AD1}" type="slidenum">
              <a:rPr lang="en-CA"/>
              <a:pPr/>
              <a:t>‹#›</a:t>
            </a:fld>
            <a:endParaRPr lang="en-CA"/>
          </a:p>
        </p:txBody>
      </p:sp>
    </p:spTree>
    <p:extLst>
      <p:ext uri="{BB962C8B-B14F-4D97-AF65-F5344CB8AC3E}">
        <p14:creationId xmlns:p14="http://schemas.microsoft.com/office/powerpoint/2010/main" val="1219403903"/>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ABCE354-804F-234D-89B7-164893EDFAD6}" type="slidenum">
              <a:rPr lang="en-CA"/>
              <a:pPr/>
              <a:t>‹#›</a:t>
            </a:fld>
            <a:endParaRPr lang="en-CA"/>
          </a:p>
        </p:txBody>
      </p:sp>
    </p:spTree>
    <p:extLst>
      <p:ext uri="{BB962C8B-B14F-4D97-AF65-F5344CB8AC3E}">
        <p14:creationId xmlns:p14="http://schemas.microsoft.com/office/powerpoint/2010/main" val="3075192574"/>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7B6DA98-1938-7446-B79D-655A56DE600C}" type="slidenum">
              <a:rPr lang="en-CA"/>
              <a:pPr/>
              <a:t>‹#›</a:t>
            </a:fld>
            <a:endParaRPr lang="en-CA"/>
          </a:p>
        </p:txBody>
      </p:sp>
    </p:spTree>
    <p:extLst>
      <p:ext uri="{BB962C8B-B14F-4D97-AF65-F5344CB8AC3E}">
        <p14:creationId xmlns:p14="http://schemas.microsoft.com/office/powerpoint/2010/main" val="3031704844"/>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3EA0D76-0E7E-DE43-8CE8-4DE1C21577C4}" type="slidenum">
              <a:rPr lang="en-CA"/>
              <a:pPr/>
              <a:t>‹#›</a:t>
            </a:fld>
            <a:endParaRPr lang="en-CA"/>
          </a:p>
        </p:txBody>
      </p:sp>
    </p:spTree>
    <p:extLst>
      <p:ext uri="{BB962C8B-B14F-4D97-AF65-F5344CB8AC3E}">
        <p14:creationId xmlns:p14="http://schemas.microsoft.com/office/powerpoint/2010/main" val="1156207208"/>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0EC6F0C-906A-3040-9817-0B23A7F36425}" type="slidenum">
              <a:rPr lang="en-CA"/>
              <a:pPr/>
              <a:t>‹#›</a:t>
            </a:fld>
            <a:endParaRPr lang="en-CA"/>
          </a:p>
        </p:txBody>
      </p:sp>
    </p:spTree>
    <p:extLst>
      <p:ext uri="{BB962C8B-B14F-4D97-AF65-F5344CB8AC3E}">
        <p14:creationId xmlns:p14="http://schemas.microsoft.com/office/powerpoint/2010/main" val="2454988997"/>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8D4577B-3693-4341-A0B8-3E2EDC1C73ED}" type="slidenum">
              <a:rPr lang="en-CA"/>
              <a:pPr/>
              <a:t>‹#›</a:t>
            </a:fld>
            <a:endParaRPr lang="en-CA"/>
          </a:p>
        </p:txBody>
      </p:sp>
    </p:spTree>
    <p:extLst>
      <p:ext uri="{BB962C8B-B14F-4D97-AF65-F5344CB8AC3E}">
        <p14:creationId xmlns:p14="http://schemas.microsoft.com/office/powerpoint/2010/main" val="415911140"/>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FFB4689-676D-C842-8DE6-64CB386B6FD4}" type="slidenum">
              <a:rPr lang="en-CA"/>
              <a:pPr/>
              <a:t>‹#›</a:t>
            </a:fld>
            <a:endParaRPr lang="en-CA"/>
          </a:p>
        </p:txBody>
      </p:sp>
    </p:spTree>
    <p:extLst>
      <p:ext uri="{BB962C8B-B14F-4D97-AF65-F5344CB8AC3E}">
        <p14:creationId xmlns:p14="http://schemas.microsoft.com/office/powerpoint/2010/main" val="2675303160"/>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A76E9C2-DD30-6449-BAF4-EE53EC5731FB}" type="slidenum">
              <a:rPr lang="en-CA"/>
              <a:pPr/>
              <a:t>‹#›</a:t>
            </a:fld>
            <a:endParaRPr lang="en-CA"/>
          </a:p>
        </p:txBody>
      </p:sp>
    </p:spTree>
    <p:extLst>
      <p:ext uri="{BB962C8B-B14F-4D97-AF65-F5344CB8AC3E}">
        <p14:creationId xmlns:p14="http://schemas.microsoft.com/office/powerpoint/2010/main" val="533392452"/>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C994BC7-BC70-A64C-B263-34EEE19964DE}" type="slidenum">
              <a:rPr lang="en-CA"/>
              <a:pPr/>
              <a:t>‹#›</a:t>
            </a:fld>
            <a:endParaRPr lang="en-CA"/>
          </a:p>
        </p:txBody>
      </p:sp>
    </p:spTree>
    <p:extLst>
      <p:ext uri="{BB962C8B-B14F-4D97-AF65-F5344CB8AC3E}">
        <p14:creationId xmlns:p14="http://schemas.microsoft.com/office/powerpoint/2010/main" val="386255668"/>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21429D4-A6F5-E245-BD35-ED44C333911A}" type="slidenum">
              <a:rPr lang="en-CA"/>
              <a:pPr/>
              <a:t>‹#›</a:t>
            </a:fld>
            <a:endParaRPr lang="en-CA"/>
          </a:p>
        </p:txBody>
      </p:sp>
    </p:spTree>
    <p:extLst>
      <p:ext uri="{BB962C8B-B14F-4D97-AF65-F5344CB8AC3E}">
        <p14:creationId xmlns:p14="http://schemas.microsoft.com/office/powerpoint/2010/main" val="2171466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AC36561-B668-AD4F-943D-38290C70CD3D}" type="slidenum">
              <a:rPr lang="en-CA"/>
              <a:pPr/>
              <a:t>‹#›</a:t>
            </a:fld>
            <a:endParaRPr lang="en-CA"/>
          </a:p>
        </p:txBody>
      </p:sp>
    </p:spTree>
    <p:extLst>
      <p:ext uri="{BB962C8B-B14F-4D97-AF65-F5344CB8AC3E}">
        <p14:creationId xmlns:p14="http://schemas.microsoft.com/office/powerpoint/2010/main" val="3745299443"/>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B354075-FCAB-0A42-A7A8-5A1FA75CF372}" type="slidenum">
              <a:rPr lang="en-CA"/>
              <a:pPr/>
              <a:t>‹#›</a:t>
            </a:fld>
            <a:endParaRPr lang="en-CA"/>
          </a:p>
        </p:txBody>
      </p:sp>
    </p:spTree>
    <p:extLst>
      <p:ext uri="{BB962C8B-B14F-4D97-AF65-F5344CB8AC3E}">
        <p14:creationId xmlns:p14="http://schemas.microsoft.com/office/powerpoint/2010/main" val="3703806921"/>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9DB8BCB-7DBE-884B-845D-BDF749BAED6A}" type="slidenum">
              <a:rPr lang="en-CA"/>
              <a:pPr/>
              <a:t>‹#›</a:t>
            </a:fld>
            <a:endParaRPr lang="en-CA"/>
          </a:p>
        </p:txBody>
      </p:sp>
    </p:spTree>
    <p:extLst>
      <p:ext uri="{BB962C8B-B14F-4D97-AF65-F5344CB8AC3E}">
        <p14:creationId xmlns:p14="http://schemas.microsoft.com/office/powerpoint/2010/main" val="1906970009"/>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B2CEE11-FF4C-3B48-8926-0E2EEB3FA396}" type="slidenum">
              <a:rPr lang="en-CA"/>
              <a:pPr/>
              <a:t>‹#›</a:t>
            </a:fld>
            <a:endParaRPr lang="en-CA"/>
          </a:p>
        </p:txBody>
      </p:sp>
    </p:spTree>
    <p:extLst>
      <p:ext uri="{BB962C8B-B14F-4D97-AF65-F5344CB8AC3E}">
        <p14:creationId xmlns:p14="http://schemas.microsoft.com/office/powerpoint/2010/main" val="2336738193"/>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07A1589-B7BB-E349-8354-9A3E1BD4913C}" type="slidenum">
              <a:rPr lang="en-CA"/>
              <a:pPr/>
              <a:t>‹#›</a:t>
            </a:fld>
            <a:endParaRPr lang="en-CA"/>
          </a:p>
        </p:txBody>
      </p:sp>
    </p:spTree>
    <p:extLst>
      <p:ext uri="{BB962C8B-B14F-4D97-AF65-F5344CB8AC3E}">
        <p14:creationId xmlns:p14="http://schemas.microsoft.com/office/powerpoint/2010/main" val="937852938"/>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60F0D2E-D3C2-E645-8E7B-D889AA0E712C}" type="slidenum">
              <a:rPr lang="en-CA"/>
              <a:pPr/>
              <a:t>‹#›</a:t>
            </a:fld>
            <a:endParaRPr lang="en-CA"/>
          </a:p>
        </p:txBody>
      </p:sp>
    </p:spTree>
    <p:extLst>
      <p:ext uri="{BB962C8B-B14F-4D97-AF65-F5344CB8AC3E}">
        <p14:creationId xmlns:p14="http://schemas.microsoft.com/office/powerpoint/2010/main" val="1981141804"/>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77A53DA-DDAC-3F49-BDDF-E819976FCC1D}" type="slidenum">
              <a:rPr lang="en-CA"/>
              <a:pPr/>
              <a:t>‹#›</a:t>
            </a:fld>
            <a:endParaRPr lang="en-CA"/>
          </a:p>
        </p:txBody>
      </p:sp>
    </p:spTree>
    <p:extLst>
      <p:ext uri="{BB962C8B-B14F-4D97-AF65-F5344CB8AC3E}">
        <p14:creationId xmlns:p14="http://schemas.microsoft.com/office/powerpoint/2010/main" val="2047012918"/>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A287005-A326-8541-9D3E-7C902E7E4D2E}" type="slidenum">
              <a:rPr lang="en-CA"/>
              <a:pPr/>
              <a:t>‹#›</a:t>
            </a:fld>
            <a:endParaRPr lang="en-CA"/>
          </a:p>
        </p:txBody>
      </p:sp>
    </p:spTree>
    <p:extLst>
      <p:ext uri="{BB962C8B-B14F-4D97-AF65-F5344CB8AC3E}">
        <p14:creationId xmlns:p14="http://schemas.microsoft.com/office/powerpoint/2010/main" val="1807565980"/>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79B4C76-C39F-2048-ACCB-5331F8091225}" type="slidenum">
              <a:rPr lang="en-CA"/>
              <a:pPr/>
              <a:t>‹#›</a:t>
            </a:fld>
            <a:endParaRPr lang="en-CA"/>
          </a:p>
        </p:txBody>
      </p:sp>
    </p:spTree>
    <p:extLst>
      <p:ext uri="{BB962C8B-B14F-4D97-AF65-F5344CB8AC3E}">
        <p14:creationId xmlns:p14="http://schemas.microsoft.com/office/powerpoint/2010/main" val="2031633470"/>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A984727-806A-2441-9EDF-935CF0772957}" type="slidenum">
              <a:rPr lang="en-CA"/>
              <a:pPr/>
              <a:t>‹#›</a:t>
            </a:fld>
            <a:endParaRPr lang="en-CA"/>
          </a:p>
        </p:txBody>
      </p:sp>
    </p:spTree>
    <p:extLst>
      <p:ext uri="{BB962C8B-B14F-4D97-AF65-F5344CB8AC3E}">
        <p14:creationId xmlns:p14="http://schemas.microsoft.com/office/powerpoint/2010/main" val="4100290295"/>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04467E5-4E03-E845-B354-CA024C55C2C8}" type="slidenum">
              <a:rPr lang="en-CA"/>
              <a:pPr/>
              <a:t>‹#›</a:t>
            </a:fld>
            <a:endParaRPr lang="en-CA"/>
          </a:p>
        </p:txBody>
      </p:sp>
    </p:spTree>
    <p:extLst>
      <p:ext uri="{BB962C8B-B14F-4D97-AF65-F5344CB8AC3E}">
        <p14:creationId xmlns:p14="http://schemas.microsoft.com/office/powerpoint/2010/main" val="9601930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506DE3E-1264-D044-94C8-ACD6A4186F73}" type="slidenum">
              <a:rPr lang="en-CA"/>
              <a:pPr/>
              <a:t>‹#›</a:t>
            </a:fld>
            <a:endParaRPr lang="en-CA"/>
          </a:p>
        </p:txBody>
      </p:sp>
    </p:spTree>
    <p:extLst>
      <p:ext uri="{BB962C8B-B14F-4D97-AF65-F5344CB8AC3E}">
        <p14:creationId xmlns:p14="http://schemas.microsoft.com/office/powerpoint/2010/main" val="2594730564"/>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5013876-9B85-A84C-B391-1914F8DEF009}" type="slidenum">
              <a:rPr lang="en-CA"/>
              <a:pPr/>
              <a:t>‹#›</a:t>
            </a:fld>
            <a:endParaRPr lang="en-CA"/>
          </a:p>
        </p:txBody>
      </p:sp>
    </p:spTree>
    <p:extLst>
      <p:ext uri="{BB962C8B-B14F-4D97-AF65-F5344CB8AC3E}">
        <p14:creationId xmlns:p14="http://schemas.microsoft.com/office/powerpoint/2010/main" val="1933224265"/>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1109738-DCA0-F74B-BF59-6A5506E6BE32}" type="slidenum">
              <a:rPr lang="en-CA"/>
              <a:pPr/>
              <a:t>‹#›</a:t>
            </a:fld>
            <a:endParaRPr lang="en-CA"/>
          </a:p>
        </p:txBody>
      </p:sp>
    </p:spTree>
    <p:extLst>
      <p:ext uri="{BB962C8B-B14F-4D97-AF65-F5344CB8AC3E}">
        <p14:creationId xmlns:p14="http://schemas.microsoft.com/office/powerpoint/2010/main" val="3808306550"/>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49149DE-6D1F-1B43-8D7B-4868697435A9}" type="slidenum">
              <a:rPr lang="en-CA"/>
              <a:pPr/>
              <a:t>‹#›</a:t>
            </a:fld>
            <a:endParaRPr lang="en-CA"/>
          </a:p>
        </p:txBody>
      </p:sp>
    </p:spTree>
    <p:extLst>
      <p:ext uri="{BB962C8B-B14F-4D97-AF65-F5344CB8AC3E}">
        <p14:creationId xmlns:p14="http://schemas.microsoft.com/office/powerpoint/2010/main" val="716989465"/>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18BFA52-2A02-C440-8CAA-732AD9110264}" type="slidenum">
              <a:rPr lang="en-CA"/>
              <a:pPr/>
              <a:t>‹#›</a:t>
            </a:fld>
            <a:endParaRPr lang="en-CA"/>
          </a:p>
        </p:txBody>
      </p:sp>
    </p:spTree>
    <p:extLst>
      <p:ext uri="{BB962C8B-B14F-4D97-AF65-F5344CB8AC3E}">
        <p14:creationId xmlns:p14="http://schemas.microsoft.com/office/powerpoint/2010/main" val="2021363105"/>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AB6F742-D491-E04F-A82D-829340892A3E}" type="slidenum">
              <a:rPr lang="en-CA"/>
              <a:pPr/>
              <a:t>‹#›</a:t>
            </a:fld>
            <a:endParaRPr lang="en-CA"/>
          </a:p>
        </p:txBody>
      </p:sp>
    </p:spTree>
    <p:extLst>
      <p:ext uri="{BB962C8B-B14F-4D97-AF65-F5344CB8AC3E}">
        <p14:creationId xmlns:p14="http://schemas.microsoft.com/office/powerpoint/2010/main" val="3798068980"/>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EEA429A-860E-1348-8712-9E306D6FBD34}" type="slidenum">
              <a:rPr lang="en-CA"/>
              <a:pPr/>
              <a:t>‹#›</a:t>
            </a:fld>
            <a:endParaRPr lang="en-CA"/>
          </a:p>
        </p:txBody>
      </p:sp>
    </p:spTree>
    <p:extLst>
      <p:ext uri="{BB962C8B-B14F-4D97-AF65-F5344CB8AC3E}">
        <p14:creationId xmlns:p14="http://schemas.microsoft.com/office/powerpoint/2010/main" val="1284271779"/>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BD66492-00C3-114D-B655-A1F463268275}" type="slidenum">
              <a:rPr lang="en-CA"/>
              <a:pPr/>
              <a:t>‹#›</a:t>
            </a:fld>
            <a:endParaRPr lang="en-CA"/>
          </a:p>
        </p:txBody>
      </p:sp>
    </p:spTree>
    <p:extLst>
      <p:ext uri="{BB962C8B-B14F-4D97-AF65-F5344CB8AC3E}">
        <p14:creationId xmlns:p14="http://schemas.microsoft.com/office/powerpoint/2010/main" val="2973692571"/>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7CE65C4-D12D-E140-857C-DD332E0CDB82}" type="slidenum">
              <a:rPr lang="en-CA"/>
              <a:pPr/>
              <a:t>‹#›</a:t>
            </a:fld>
            <a:endParaRPr lang="en-CA"/>
          </a:p>
        </p:txBody>
      </p:sp>
    </p:spTree>
    <p:extLst>
      <p:ext uri="{BB962C8B-B14F-4D97-AF65-F5344CB8AC3E}">
        <p14:creationId xmlns:p14="http://schemas.microsoft.com/office/powerpoint/2010/main" val="1143504489"/>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7F8AEAF-3020-0647-BBE9-D85BA5D50D51}" type="slidenum">
              <a:rPr lang="en-CA"/>
              <a:pPr/>
              <a:t>‹#›</a:t>
            </a:fld>
            <a:endParaRPr lang="en-CA"/>
          </a:p>
        </p:txBody>
      </p:sp>
    </p:spTree>
    <p:extLst>
      <p:ext uri="{BB962C8B-B14F-4D97-AF65-F5344CB8AC3E}">
        <p14:creationId xmlns:p14="http://schemas.microsoft.com/office/powerpoint/2010/main" val="1504579194"/>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803CD36-731F-3E4D-B08B-932942409B06}" type="slidenum">
              <a:rPr lang="en-CA"/>
              <a:pPr/>
              <a:t>‹#›</a:t>
            </a:fld>
            <a:endParaRPr lang="en-CA"/>
          </a:p>
        </p:txBody>
      </p:sp>
    </p:spTree>
    <p:extLst>
      <p:ext uri="{BB962C8B-B14F-4D97-AF65-F5344CB8AC3E}">
        <p14:creationId xmlns:p14="http://schemas.microsoft.com/office/powerpoint/2010/main" val="1070085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4E6F33F-D97E-A84D-BD8B-5E913CC4DE7B}" type="slidenum">
              <a:rPr lang="en-CA"/>
              <a:pPr/>
              <a:t>‹#›</a:t>
            </a:fld>
            <a:endParaRPr lang="en-CA"/>
          </a:p>
        </p:txBody>
      </p:sp>
    </p:spTree>
    <p:extLst>
      <p:ext uri="{BB962C8B-B14F-4D97-AF65-F5344CB8AC3E}">
        <p14:creationId xmlns:p14="http://schemas.microsoft.com/office/powerpoint/2010/main" val="3279028816"/>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8BD7471-16B7-B347-81B7-16C2CAD09994}" type="slidenum">
              <a:rPr lang="en-CA"/>
              <a:pPr/>
              <a:t>‹#›</a:t>
            </a:fld>
            <a:endParaRPr lang="en-CA"/>
          </a:p>
        </p:txBody>
      </p:sp>
    </p:spTree>
    <p:extLst>
      <p:ext uri="{BB962C8B-B14F-4D97-AF65-F5344CB8AC3E}">
        <p14:creationId xmlns:p14="http://schemas.microsoft.com/office/powerpoint/2010/main" val="1748683406"/>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6885798-ECC2-9744-8065-C87DD14B2FE6}" type="slidenum">
              <a:rPr lang="en-CA"/>
              <a:pPr/>
              <a:t>‹#›</a:t>
            </a:fld>
            <a:endParaRPr lang="en-CA"/>
          </a:p>
        </p:txBody>
      </p:sp>
    </p:spTree>
    <p:extLst>
      <p:ext uri="{BB962C8B-B14F-4D97-AF65-F5344CB8AC3E}">
        <p14:creationId xmlns:p14="http://schemas.microsoft.com/office/powerpoint/2010/main" val="2693287257"/>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B5F89A1-1B17-5E42-9B33-220049689115}" type="slidenum">
              <a:rPr lang="en-CA"/>
              <a:pPr/>
              <a:t>‹#›</a:t>
            </a:fld>
            <a:endParaRPr lang="en-CA"/>
          </a:p>
        </p:txBody>
      </p:sp>
    </p:spTree>
    <p:extLst>
      <p:ext uri="{BB962C8B-B14F-4D97-AF65-F5344CB8AC3E}">
        <p14:creationId xmlns:p14="http://schemas.microsoft.com/office/powerpoint/2010/main" val="3471553325"/>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BC052FA-A090-2D4E-A493-AFC51131FE2A}" type="slidenum">
              <a:rPr lang="en-CA"/>
              <a:pPr/>
              <a:t>‹#›</a:t>
            </a:fld>
            <a:endParaRPr lang="en-CA"/>
          </a:p>
        </p:txBody>
      </p:sp>
    </p:spTree>
    <p:extLst>
      <p:ext uri="{BB962C8B-B14F-4D97-AF65-F5344CB8AC3E}">
        <p14:creationId xmlns:p14="http://schemas.microsoft.com/office/powerpoint/2010/main" val="617889297"/>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2E0CD39-61F3-C947-A309-F6F325843643}" type="slidenum">
              <a:rPr lang="en-CA"/>
              <a:pPr/>
              <a:t>‹#›</a:t>
            </a:fld>
            <a:endParaRPr lang="en-CA"/>
          </a:p>
        </p:txBody>
      </p:sp>
    </p:spTree>
    <p:extLst>
      <p:ext uri="{BB962C8B-B14F-4D97-AF65-F5344CB8AC3E}">
        <p14:creationId xmlns:p14="http://schemas.microsoft.com/office/powerpoint/2010/main" val="3328491239"/>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2556DEF-4483-204F-8D95-FB847AD0608D}" type="slidenum">
              <a:rPr lang="en-CA"/>
              <a:pPr/>
              <a:t>‹#›</a:t>
            </a:fld>
            <a:endParaRPr lang="en-CA"/>
          </a:p>
        </p:txBody>
      </p:sp>
    </p:spTree>
    <p:extLst>
      <p:ext uri="{BB962C8B-B14F-4D97-AF65-F5344CB8AC3E}">
        <p14:creationId xmlns:p14="http://schemas.microsoft.com/office/powerpoint/2010/main" val="3128644379"/>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C8D5F17-9B00-CD4A-B592-161626D64741}" type="slidenum">
              <a:rPr lang="en-CA"/>
              <a:pPr/>
              <a:t>‹#›</a:t>
            </a:fld>
            <a:endParaRPr lang="en-CA"/>
          </a:p>
        </p:txBody>
      </p:sp>
    </p:spTree>
    <p:extLst>
      <p:ext uri="{BB962C8B-B14F-4D97-AF65-F5344CB8AC3E}">
        <p14:creationId xmlns:p14="http://schemas.microsoft.com/office/powerpoint/2010/main" val="3582641729"/>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CA"/>
              <a:t>June 27, 2012</a:t>
            </a:r>
            <a:endParaRPr lang="en-CA" dirty="0"/>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MeetingPerformance Products Weekly Update</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D73B678-03FB-6F4F-9815-D1757DCB494A}" type="slidenum">
              <a:rPr lang="en-CA"/>
              <a:pPr/>
              <a:t>‹#›</a:t>
            </a:fld>
            <a:endParaRPr lang="en-CA"/>
          </a:p>
        </p:txBody>
      </p:sp>
    </p:spTree>
    <p:extLst>
      <p:ext uri="{BB962C8B-B14F-4D97-AF65-F5344CB8AC3E}">
        <p14:creationId xmlns:p14="http://schemas.microsoft.com/office/powerpoint/2010/main" val="1513990496"/>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46B8DCD-A32D-964A-839A-08C0B66AAAD5}" type="slidenum">
              <a:rPr lang="en-CA"/>
              <a:pPr/>
              <a:t>‹#›</a:t>
            </a:fld>
            <a:endParaRPr lang="en-CA"/>
          </a:p>
        </p:txBody>
      </p:sp>
    </p:spTree>
    <p:extLst>
      <p:ext uri="{BB962C8B-B14F-4D97-AF65-F5344CB8AC3E}">
        <p14:creationId xmlns:p14="http://schemas.microsoft.com/office/powerpoint/2010/main" val="4177296255"/>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F42FC92-2FFA-C441-9AA1-C6F9D7AEF611}" type="slidenum">
              <a:rPr lang="en-CA"/>
              <a:pPr/>
              <a:t>‹#›</a:t>
            </a:fld>
            <a:endParaRPr lang="en-CA"/>
          </a:p>
        </p:txBody>
      </p:sp>
    </p:spTree>
    <p:extLst>
      <p:ext uri="{BB962C8B-B14F-4D97-AF65-F5344CB8AC3E}">
        <p14:creationId xmlns:p14="http://schemas.microsoft.com/office/powerpoint/2010/main" val="20033635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14ABC2B-7A20-2042-9182-3A261925E785}" type="slidenum">
              <a:rPr lang="en-CA"/>
              <a:pPr/>
              <a:t>‹#›</a:t>
            </a:fld>
            <a:endParaRPr lang="en-CA"/>
          </a:p>
        </p:txBody>
      </p:sp>
    </p:spTree>
    <p:extLst>
      <p:ext uri="{BB962C8B-B14F-4D97-AF65-F5344CB8AC3E}">
        <p14:creationId xmlns:p14="http://schemas.microsoft.com/office/powerpoint/2010/main" val="1764543694"/>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3508662-9BBB-AE41-94AA-03C9D13B84F8}" type="slidenum">
              <a:rPr lang="en-CA"/>
              <a:pPr/>
              <a:t>‹#›</a:t>
            </a:fld>
            <a:endParaRPr lang="en-CA"/>
          </a:p>
        </p:txBody>
      </p:sp>
    </p:spTree>
    <p:extLst>
      <p:ext uri="{BB962C8B-B14F-4D97-AF65-F5344CB8AC3E}">
        <p14:creationId xmlns:p14="http://schemas.microsoft.com/office/powerpoint/2010/main" val="1783905603"/>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3817755-77AE-8841-A7F9-B64E0D9F4BDF}" type="slidenum">
              <a:rPr lang="en-CA"/>
              <a:pPr/>
              <a:t>‹#›</a:t>
            </a:fld>
            <a:endParaRPr lang="en-CA"/>
          </a:p>
        </p:txBody>
      </p:sp>
    </p:spTree>
    <p:extLst>
      <p:ext uri="{BB962C8B-B14F-4D97-AF65-F5344CB8AC3E}">
        <p14:creationId xmlns:p14="http://schemas.microsoft.com/office/powerpoint/2010/main" val="4066795211"/>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39F1EC9-0E36-0648-861A-DBB2CEA8D035}" type="slidenum">
              <a:rPr lang="en-CA"/>
              <a:pPr/>
              <a:t>‹#›</a:t>
            </a:fld>
            <a:endParaRPr lang="en-CA"/>
          </a:p>
        </p:txBody>
      </p:sp>
    </p:spTree>
    <p:extLst>
      <p:ext uri="{BB962C8B-B14F-4D97-AF65-F5344CB8AC3E}">
        <p14:creationId xmlns:p14="http://schemas.microsoft.com/office/powerpoint/2010/main" val="2249312415"/>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9E0F22F-9023-2D48-887F-DEA1BD942ADC}" type="slidenum">
              <a:rPr lang="en-CA"/>
              <a:pPr/>
              <a:t>‹#›</a:t>
            </a:fld>
            <a:endParaRPr lang="en-CA"/>
          </a:p>
        </p:txBody>
      </p:sp>
    </p:spTree>
    <p:extLst>
      <p:ext uri="{BB962C8B-B14F-4D97-AF65-F5344CB8AC3E}">
        <p14:creationId xmlns:p14="http://schemas.microsoft.com/office/powerpoint/2010/main" val="2027182405"/>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CAE8555-930D-4E4B-882C-507812E15FE2}" type="slidenum">
              <a:rPr lang="en-CA"/>
              <a:pPr/>
              <a:t>‹#›</a:t>
            </a:fld>
            <a:endParaRPr lang="en-CA"/>
          </a:p>
        </p:txBody>
      </p:sp>
    </p:spTree>
    <p:extLst>
      <p:ext uri="{BB962C8B-B14F-4D97-AF65-F5344CB8AC3E}">
        <p14:creationId xmlns:p14="http://schemas.microsoft.com/office/powerpoint/2010/main" val="441556921"/>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BF0461A-2062-F24D-82F0-7440330FA308}" type="slidenum">
              <a:rPr lang="en-CA"/>
              <a:pPr/>
              <a:t>‹#›</a:t>
            </a:fld>
            <a:endParaRPr lang="en-CA"/>
          </a:p>
        </p:txBody>
      </p:sp>
    </p:spTree>
    <p:extLst>
      <p:ext uri="{BB962C8B-B14F-4D97-AF65-F5344CB8AC3E}">
        <p14:creationId xmlns:p14="http://schemas.microsoft.com/office/powerpoint/2010/main" val="3681292160"/>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6234978-8C9E-E54B-8394-07A63B515698}" type="slidenum">
              <a:rPr lang="en-CA"/>
              <a:pPr/>
              <a:t>‹#›</a:t>
            </a:fld>
            <a:endParaRPr lang="en-CA"/>
          </a:p>
        </p:txBody>
      </p:sp>
    </p:spTree>
    <p:extLst>
      <p:ext uri="{BB962C8B-B14F-4D97-AF65-F5344CB8AC3E}">
        <p14:creationId xmlns:p14="http://schemas.microsoft.com/office/powerpoint/2010/main" val="3723308850"/>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E0A6BC1-F959-0940-9696-F26746644497}" type="slidenum">
              <a:rPr lang="en-CA"/>
              <a:pPr/>
              <a:t>‹#›</a:t>
            </a:fld>
            <a:endParaRPr lang="en-CA"/>
          </a:p>
        </p:txBody>
      </p:sp>
    </p:spTree>
    <p:extLst>
      <p:ext uri="{BB962C8B-B14F-4D97-AF65-F5344CB8AC3E}">
        <p14:creationId xmlns:p14="http://schemas.microsoft.com/office/powerpoint/2010/main" val="4260293680"/>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25D1DF8-72DF-4540-9700-910646951E97}" type="slidenum">
              <a:rPr lang="en-CA"/>
              <a:pPr/>
              <a:t>‹#›</a:t>
            </a:fld>
            <a:endParaRPr lang="en-CA"/>
          </a:p>
        </p:txBody>
      </p:sp>
    </p:spTree>
    <p:extLst>
      <p:ext uri="{BB962C8B-B14F-4D97-AF65-F5344CB8AC3E}">
        <p14:creationId xmlns:p14="http://schemas.microsoft.com/office/powerpoint/2010/main" val="197735075"/>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F618123-6E75-4741-A1DD-2E4D10FD9EB0}" type="slidenum">
              <a:rPr lang="en-CA"/>
              <a:pPr/>
              <a:t>‹#›</a:t>
            </a:fld>
            <a:endParaRPr lang="en-CA"/>
          </a:p>
        </p:txBody>
      </p:sp>
    </p:spTree>
    <p:extLst>
      <p:ext uri="{BB962C8B-B14F-4D97-AF65-F5344CB8AC3E}">
        <p14:creationId xmlns:p14="http://schemas.microsoft.com/office/powerpoint/2010/main" val="23301536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11383C9-1375-FD42-ADB1-AE5F1D9F29D4}" type="slidenum">
              <a:rPr lang="en-CA"/>
              <a:pPr/>
              <a:t>‹#›</a:t>
            </a:fld>
            <a:endParaRPr lang="en-CA"/>
          </a:p>
        </p:txBody>
      </p:sp>
    </p:spTree>
    <p:extLst>
      <p:ext uri="{BB962C8B-B14F-4D97-AF65-F5344CB8AC3E}">
        <p14:creationId xmlns:p14="http://schemas.microsoft.com/office/powerpoint/2010/main" val="3392072172"/>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D23A324-EF7A-8343-87FC-4238DE0DACA1}" type="slidenum">
              <a:rPr lang="en-CA"/>
              <a:pPr/>
              <a:t>‹#›</a:t>
            </a:fld>
            <a:endParaRPr lang="en-CA"/>
          </a:p>
        </p:txBody>
      </p:sp>
    </p:spTree>
    <p:extLst>
      <p:ext uri="{BB962C8B-B14F-4D97-AF65-F5344CB8AC3E}">
        <p14:creationId xmlns:p14="http://schemas.microsoft.com/office/powerpoint/2010/main" val="3195455172"/>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818F206-16B4-4245-9406-6BFDF2836380}" type="slidenum">
              <a:rPr lang="en-CA"/>
              <a:pPr/>
              <a:t>‹#›</a:t>
            </a:fld>
            <a:endParaRPr lang="en-CA"/>
          </a:p>
        </p:txBody>
      </p:sp>
    </p:spTree>
    <p:extLst>
      <p:ext uri="{BB962C8B-B14F-4D97-AF65-F5344CB8AC3E}">
        <p14:creationId xmlns:p14="http://schemas.microsoft.com/office/powerpoint/2010/main" val="2279057190"/>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CF9D18F-8ED0-E14C-9C0F-255CDD0FB599}" type="slidenum">
              <a:rPr lang="en-CA"/>
              <a:pPr/>
              <a:t>‹#›</a:t>
            </a:fld>
            <a:endParaRPr lang="en-CA"/>
          </a:p>
        </p:txBody>
      </p:sp>
    </p:spTree>
    <p:extLst>
      <p:ext uri="{BB962C8B-B14F-4D97-AF65-F5344CB8AC3E}">
        <p14:creationId xmlns:p14="http://schemas.microsoft.com/office/powerpoint/2010/main" val="3304993780"/>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F5B13F6-0DBA-8C4A-BFEF-9FE05574012F}" type="slidenum">
              <a:rPr lang="en-CA"/>
              <a:pPr/>
              <a:t>‹#›</a:t>
            </a:fld>
            <a:endParaRPr lang="en-CA"/>
          </a:p>
        </p:txBody>
      </p:sp>
    </p:spTree>
    <p:extLst>
      <p:ext uri="{BB962C8B-B14F-4D97-AF65-F5344CB8AC3E}">
        <p14:creationId xmlns:p14="http://schemas.microsoft.com/office/powerpoint/2010/main" val="1498082736"/>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54F910E-5BED-0841-9B8A-727774786CC0}" type="slidenum">
              <a:rPr lang="en-CA"/>
              <a:pPr/>
              <a:t>‹#›</a:t>
            </a:fld>
            <a:endParaRPr lang="en-CA"/>
          </a:p>
        </p:txBody>
      </p:sp>
    </p:spTree>
    <p:extLst>
      <p:ext uri="{BB962C8B-B14F-4D97-AF65-F5344CB8AC3E}">
        <p14:creationId xmlns:p14="http://schemas.microsoft.com/office/powerpoint/2010/main" val="3541235059"/>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2C621C0-680F-AA42-A636-04AD40B1EBFD}" type="slidenum">
              <a:rPr lang="en-CA"/>
              <a:pPr/>
              <a:t>‹#›</a:t>
            </a:fld>
            <a:endParaRPr lang="en-CA"/>
          </a:p>
        </p:txBody>
      </p:sp>
    </p:spTree>
    <p:extLst>
      <p:ext uri="{BB962C8B-B14F-4D97-AF65-F5344CB8AC3E}">
        <p14:creationId xmlns:p14="http://schemas.microsoft.com/office/powerpoint/2010/main" val="3809116652"/>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E19E6EA-96E7-8E4F-A720-13EFAD4F776C}" type="slidenum">
              <a:rPr lang="en-CA"/>
              <a:pPr/>
              <a:t>‹#›</a:t>
            </a:fld>
            <a:endParaRPr lang="en-CA"/>
          </a:p>
        </p:txBody>
      </p:sp>
    </p:spTree>
    <p:extLst>
      <p:ext uri="{BB962C8B-B14F-4D97-AF65-F5344CB8AC3E}">
        <p14:creationId xmlns:p14="http://schemas.microsoft.com/office/powerpoint/2010/main" val="3223343030"/>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7D21641-10B8-FF42-9A96-1F4C32AD3D3A}" type="slidenum">
              <a:rPr lang="en-CA"/>
              <a:pPr/>
              <a:t>‹#›</a:t>
            </a:fld>
            <a:endParaRPr lang="en-CA"/>
          </a:p>
        </p:txBody>
      </p:sp>
    </p:spTree>
    <p:extLst>
      <p:ext uri="{BB962C8B-B14F-4D97-AF65-F5344CB8AC3E}">
        <p14:creationId xmlns:p14="http://schemas.microsoft.com/office/powerpoint/2010/main" val="3495944049"/>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20A6080-8042-DE40-8B5D-5F9B17738537}" type="slidenum">
              <a:rPr lang="en-CA"/>
              <a:pPr/>
              <a:t>‹#›</a:t>
            </a:fld>
            <a:endParaRPr lang="en-CA"/>
          </a:p>
        </p:txBody>
      </p:sp>
    </p:spTree>
    <p:extLst>
      <p:ext uri="{BB962C8B-B14F-4D97-AF65-F5344CB8AC3E}">
        <p14:creationId xmlns:p14="http://schemas.microsoft.com/office/powerpoint/2010/main" val="2287597845"/>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F185833-23D4-6A40-800D-5ED19909A908}" type="slidenum">
              <a:rPr lang="en-CA"/>
              <a:pPr/>
              <a:t>‹#›</a:t>
            </a:fld>
            <a:endParaRPr lang="en-CA"/>
          </a:p>
        </p:txBody>
      </p:sp>
    </p:spTree>
    <p:extLst>
      <p:ext uri="{BB962C8B-B14F-4D97-AF65-F5344CB8AC3E}">
        <p14:creationId xmlns:p14="http://schemas.microsoft.com/office/powerpoint/2010/main" val="10390192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A79DBF3-C56D-6742-8A2B-9EC5BD39E1F1}" type="slidenum">
              <a:rPr lang="en-CA"/>
              <a:pPr/>
              <a:t>‹#›</a:t>
            </a:fld>
            <a:endParaRPr lang="en-CA"/>
          </a:p>
        </p:txBody>
      </p:sp>
    </p:spTree>
    <p:extLst>
      <p:ext uri="{BB962C8B-B14F-4D97-AF65-F5344CB8AC3E}">
        <p14:creationId xmlns:p14="http://schemas.microsoft.com/office/powerpoint/2010/main" val="85362115"/>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2107690593"/>
      </p:ext>
    </p:extLst>
  </p:cSld>
  <p:clrMapOvr>
    <a:masterClrMapping/>
  </p:clrMapOvr>
  <p:transition xmlns:p14="http://schemas.microsoft.com/office/powerpoint/2010/main"/>
</p:sldLayout>
</file>

<file path=ppt/slideLayouts/slideLayout8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81000" y="442913"/>
            <a:ext cx="8367713" cy="393700"/>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314052335"/>
      </p:ext>
    </p:extLst>
  </p:cSld>
  <p:clrMapOvr>
    <a:masterClrMapping/>
  </p:clrMapOvr>
  <p:transition xmlns:p14="http://schemas.microsoft.com/office/powerpoint/2010/main"/>
</p:sldLayout>
</file>

<file path=ppt/slideLayouts/slideLayout8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881476020"/>
      </p:ext>
    </p:extLst>
  </p:cSld>
  <p:clrMapOvr>
    <a:masterClrMapping/>
  </p:clrMapOvr>
  <p:transition xmlns:p14="http://schemas.microsoft.com/office/powerpoint/2010/main"/>
</p:sldLayout>
</file>

<file path=ppt/slideLayouts/slideLayout8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81000" y="442913"/>
            <a:ext cx="8367713" cy="393700"/>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1047750" y="1546225"/>
            <a:ext cx="3773488"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73638" y="1546225"/>
            <a:ext cx="3775075"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902284590"/>
      </p:ext>
    </p:extLst>
  </p:cSld>
  <p:clrMapOvr>
    <a:masterClrMapping/>
  </p:clrMapOvr>
  <p:transition xmlns:p14="http://schemas.microsoft.com/office/powerpoint/2010/main"/>
</p:sldLayout>
</file>

<file path=ppt/slideLayouts/slideLayout8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871048526"/>
      </p:ext>
    </p:extLst>
  </p:cSld>
  <p:clrMapOvr>
    <a:masterClrMapping/>
  </p:clrMapOvr>
  <p:transition xmlns:p14="http://schemas.microsoft.com/office/powerpoint/2010/main"/>
</p:sldLayout>
</file>

<file path=ppt/slideLayouts/slideLayout8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81000" y="442913"/>
            <a:ext cx="8367713" cy="393700"/>
          </a:xfrm>
          <a:prstGeom prst="rect">
            <a:avLst/>
          </a:prstGeom>
        </p:spPr>
        <p:txBody>
          <a:bodyPr/>
          <a:lstStyle/>
          <a:p>
            <a:r>
              <a:rPr lang="fr-FR" smtClean="0"/>
              <a:t>Modifiez le style du titre</a:t>
            </a:r>
            <a:endParaRPr lang="fr-CA"/>
          </a:p>
        </p:txBody>
      </p:sp>
    </p:spTree>
    <p:extLst>
      <p:ext uri="{BB962C8B-B14F-4D97-AF65-F5344CB8AC3E}">
        <p14:creationId xmlns:p14="http://schemas.microsoft.com/office/powerpoint/2010/main" val="3617807117"/>
      </p:ext>
    </p:extLst>
  </p:cSld>
  <p:clrMapOvr>
    <a:masterClrMapping/>
  </p:clrMapOvr>
  <p:transition xmlns:p14="http://schemas.microsoft.com/office/powerpoint/2010/main"/>
</p:sldLayout>
</file>

<file path=ppt/slideLayouts/slideLayout8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700749"/>
      </p:ext>
    </p:extLst>
  </p:cSld>
  <p:clrMapOvr>
    <a:masterClrMapping/>
  </p:clrMapOvr>
  <p:transition xmlns:p14="http://schemas.microsoft.com/office/powerpoint/2010/main"/>
</p:sldLayout>
</file>

<file path=ppt/slideLayouts/slideLayout8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407032250"/>
      </p:ext>
    </p:extLst>
  </p:cSld>
  <p:clrMapOvr>
    <a:masterClrMapping/>
  </p:clrMapOvr>
  <p:transition xmlns:p14="http://schemas.microsoft.com/office/powerpoint/2010/main"/>
</p:sldLayout>
</file>

<file path=ppt/slideLayouts/slideLayout8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661905399"/>
      </p:ext>
    </p:extLst>
  </p:cSld>
  <p:clrMapOvr>
    <a:masterClrMapping/>
  </p:clrMapOvr>
  <p:transition xmlns:p14="http://schemas.microsoft.com/office/powerpoint/2010/main"/>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81000" y="442913"/>
            <a:ext cx="8367713" cy="393700"/>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792084248"/>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0AB0997-E947-E648-B74A-D1482BCBD3CD}" type="slidenum">
              <a:rPr lang="en-CA"/>
              <a:pPr/>
              <a:t>‹#›</a:t>
            </a:fld>
            <a:endParaRPr lang="en-CA"/>
          </a:p>
        </p:txBody>
      </p:sp>
    </p:spTree>
    <p:extLst>
      <p:ext uri="{BB962C8B-B14F-4D97-AF65-F5344CB8AC3E}">
        <p14:creationId xmlns:p14="http://schemas.microsoft.com/office/powerpoint/2010/main" val="2370234729"/>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442913"/>
            <a:ext cx="2090738" cy="4786312"/>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81000" y="442913"/>
            <a:ext cx="6124575" cy="47863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663409046"/>
      </p:ext>
    </p:extLst>
  </p:cSld>
  <p:clrMapOvr>
    <a:masterClrMapping/>
  </p:clrMapOvr>
  <p:transition xmlns:p14="http://schemas.microsoft.com/office/powerpoint/2010/main"/>
</p:sldLayout>
</file>

<file path=ppt/slideLayouts/slideLayout87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180107762"/>
      </p:ext>
    </p:extLst>
  </p:cSld>
  <p:clrMapOvr>
    <a:masterClrMapping/>
  </p:clrMapOvr>
  <p:transition xmlns:p14="http://schemas.microsoft.com/office/powerpoint/2010/main"/>
</p:sldLayout>
</file>

<file path=ppt/slideLayouts/slideLayout87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788531570"/>
      </p:ext>
    </p:extLst>
  </p:cSld>
  <p:clrMapOvr>
    <a:masterClrMapping/>
  </p:clrMapOvr>
  <p:transition xmlns:p14="http://schemas.microsoft.com/office/powerpoint/2010/main"/>
</p:sldLayout>
</file>

<file path=ppt/slideLayouts/slideLayout87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547911267"/>
      </p:ext>
    </p:extLst>
  </p:cSld>
  <p:clrMapOvr>
    <a:masterClrMapping/>
  </p:clrMapOvr>
  <p:transition xmlns:p14="http://schemas.microsoft.com/office/powerpoint/2010/main"/>
</p:sldLayout>
</file>

<file path=ppt/slideLayouts/slideLayout87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1047750" y="1546225"/>
            <a:ext cx="3773488"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73638" y="1546225"/>
            <a:ext cx="3775075"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297943802"/>
      </p:ext>
    </p:extLst>
  </p:cSld>
  <p:clrMapOvr>
    <a:masterClrMapping/>
  </p:clrMapOvr>
  <p:transition xmlns:p14="http://schemas.microsoft.com/office/powerpoint/2010/main"/>
</p:sldLayout>
</file>

<file path=ppt/slideLayouts/slideLayout87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156894629"/>
      </p:ext>
    </p:extLst>
  </p:cSld>
  <p:clrMapOvr>
    <a:masterClrMapping/>
  </p:clrMapOvr>
  <p:transition xmlns:p14="http://schemas.microsoft.com/office/powerpoint/2010/main"/>
</p:sldLayout>
</file>

<file path=ppt/slideLayouts/slideLayout87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Tree>
    <p:extLst>
      <p:ext uri="{BB962C8B-B14F-4D97-AF65-F5344CB8AC3E}">
        <p14:creationId xmlns:p14="http://schemas.microsoft.com/office/powerpoint/2010/main" val="1818120644"/>
      </p:ext>
    </p:extLst>
  </p:cSld>
  <p:clrMapOvr>
    <a:masterClrMapping/>
  </p:clrMapOvr>
  <p:transition xmlns:p14="http://schemas.microsoft.com/office/powerpoint/2010/main"/>
</p:sldLayout>
</file>

<file path=ppt/slideLayouts/slideLayout87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162721"/>
      </p:ext>
    </p:extLst>
  </p:cSld>
  <p:clrMapOvr>
    <a:masterClrMapping/>
  </p:clrMapOvr>
  <p:transition xmlns:p14="http://schemas.microsoft.com/office/powerpoint/2010/main"/>
</p:sldLayout>
</file>

<file path=ppt/slideLayouts/slideLayout87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59443551"/>
      </p:ext>
    </p:extLst>
  </p:cSld>
  <p:clrMapOvr>
    <a:masterClrMapping/>
  </p:clrMapOvr>
  <p:transition xmlns:p14="http://schemas.microsoft.com/office/powerpoint/2010/main"/>
</p:sldLayout>
</file>

<file path=ppt/slideLayouts/slideLayout87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510790822"/>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1136650"/>
            <a:ext cx="8350250" cy="5035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862E050-3A42-EA48-8198-BD5E5AFE7759}" type="slidenum">
              <a:rPr lang="en-CA"/>
              <a:pPr/>
              <a:t>‹#›</a:t>
            </a:fld>
            <a:endParaRPr lang="en-CA"/>
          </a:p>
        </p:txBody>
      </p:sp>
    </p:spTree>
    <p:extLst>
      <p:ext uri="{BB962C8B-B14F-4D97-AF65-F5344CB8AC3E}">
        <p14:creationId xmlns:p14="http://schemas.microsoft.com/office/powerpoint/2010/main" val="1317644751"/>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730341312"/>
      </p:ext>
    </p:extLst>
  </p:cSld>
  <p:clrMapOvr>
    <a:masterClrMapping/>
  </p:clrMapOvr>
  <p:transition xmlns:p14="http://schemas.microsoft.com/office/powerpoint/2010/main"/>
</p:sldLayout>
</file>

<file path=ppt/slideLayouts/slideLayout88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442913"/>
            <a:ext cx="2090738" cy="4786312"/>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81000" y="442913"/>
            <a:ext cx="6124575" cy="47863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554977929"/>
      </p:ext>
    </p:extLst>
  </p:cSld>
  <p:clrMapOvr>
    <a:masterClrMapping/>
  </p:clrMapOvr>
  <p:transition xmlns:p14="http://schemas.microsoft.com/office/powerpoint/2010/main"/>
</p:sldLayout>
</file>

<file path=ppt/slideLayouts/slideLayout88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CA"/>
              <a:t>June 27, 2012</a:t>
            </a:r>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CA"/>
              <a:t>NPI Meeting</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28915EE-759B-C54E-A7FD-CB740E5242F1}" type="slidenum">
              <a:rPr lang="en-CA"/>
              <a:pPr/>
              <a:t>‹#›</a:t>
            </a:fld>
            <a:endParaRPr lang="en-CA"/>
          </a:p>
        </p:txBody>
      </p:sp>
    </p:spTree>
    <p:extLst>
      <p:ext uri="{BB962C8B-B14F-4D97-AF65-F5344CB8AC3E}">
        <p14:creationId xmlns:p14="http://schemas.microsoft.com/office/powerpoint/2010/main" val="2383364874"/>
      </p:ext>
    </p:extLst>
  </p:cSld>
  <p:clrMapOvr>
    <a:masterClrMapping/>
  </p:clrMapOvr>
  <p:transition xmlns:p14="http://schemas.microsoft.com/office/powerpoint/2010/main"/>
</p:sldLayout>
</file>

<file path=ppt/slideLayouts/slideLayout8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CA"/>
              <a:t>June 27, 2012</a:t>
            </a:r>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CA"/>
              <a:t>NPI Meeting</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65442DF-EC72-7C47-AF71-757B5823D66F}" type="slidenum">
              <a:rPr lang="en-CA"/>
              <a:pPr/>
              <a:t>‹#›</a:t>
            </a:fld>
            <a:endParaRPr lang="en-CA"/>
          </a:p>
        </p:txBody>
      </p:sp>
    </p:spTree>
    <p:extLst>
      <p:ext uri="{BB962C8B-B14F-4D97-AF65-F5344CB8AC3E}">
        <p14:creationId xmlns:p14="http://schemas.microsoft.com/office/powerpoint/2010/main" val="2345486631"/>
      </p:ext>
    </p:extLst>
  </p:cSld>
  <p:clrMapOvr>
    <a:masterClrMapping/>
  </p:clrMapOvr>
  <p:transition xmlns:p14="http://schemas.microsoft.com/office/powerpoint/2010/main"/>
</p:sldLayout>
</file>

<file path=ppt/slideLayouts/slideLayout88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CA"/>
              <a:t>June 27, 2012</a:t>
            </a:r>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CA"/>
              <a:t>NPI Meeting</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ECA06E95-B09F-CC4A-BAA1-C93F0310D53E}" type="slidenum">
              <a:rPr lang="en-CA"/>
              <a:pPr/>
              <a:t>‹#›</a:t>
            </a:fld>
            <a:endParaRPr lang="en-CA"/>
          </a:p>
        </p:txBody>
      </p:sp>
    </p:spTree>
    <p:extLst>
      <p:ext uri="{BB962C8B-B14F-4D97-AF65-F5344CB8AC3E}">
        <p14:creationId xmlns:p14="http://schemas.microsoft.com/office/powerpoint/2010/main" val="3052638074"/>
      </p:ext>
    </p:extLst>
  </p:cSld>
  <p:clrMapOvr>
    <a:masterClrMapping/>
  </p:clrMapOvr>
  <p:transition xmlns:p14="http://schemas.microsoft.com/office/powerpoint/2010/main"/>
</p:sldLayout>
</file>

<file path=ppt/slideLayouts/slideLayout88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1047750" y="1546225"/>
            <a:ext cx="3773488"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73638" y="1546225"/>
            <a:ext cx="3775075" cy="368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CA"/>
              <a:t>June 27, 2012</a:t>
            </a:r>
            <a:endParaRPr lang="en-CA"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CA"/>
              <a:t>NPI Meeting</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CE3CA70-1C4B-BA49-B83D-D86877409B25}" type="slidenum">
              <a:rPr lang="en-CA"/>
              <a:pPr/>
              <a:t>‹#›</a:t>
            </a:fld>
            <a:endParaRPr lang="en-CA"/>
          </a:p>
        </p:txBody>
      </p:sp>
    </p:spTree>
    <p:extLst>
      <p:ext uri="{BB962C8B-B14F-4D97-AF65-F5344CB8AC3E}">
        <p14:creationId xmlns:p14="http://schemas.microsoft.com/office/powerpoint/2010/main" val="698052299"/>
      </p:ext>
    </p:extLst>
  </p:cSld>
  <p:clrMapOvr>
    <a:masterClrMapping/>
  </p:clrMapOvr>
  <p:transition xmlns:p14="http://schemas.microsoft.com/office/powerpoint/2010/main"/>
</p:sldLayout>
</file>

<file path=ppt/slideLayouts/slideLayout88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CA"/>
              <a:t>June 27, 2012</a:t>
            </a:r>
            <a:endParaRPr lang="en-CA"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CA"/>
              <a:t>NPI Meeting</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356E171B-5406-CC43-A98F-C1F2EB21E5FC}" type="slidenum">
              <a:rPr lang="en-CA"/>
              <a:pPr/>
              <a:t>‹#›</a:t>
            </a:fld>
            <a:endParaRPr lang="en-CA"/>
          </a:p>
        </p:txBody>
      </p:sp>
    </p:spTree>
    <p:extLst>
      <p:ext uri="{BB962C8B-B14F-4D97-AF65-F5344CB8AC3E}">
        <p14:creationId xmlns:p14="http://schemas.microsoft.com/office/powerpoint/2010/main" val="82788611"/>
      </p:ext>
    </p:extLst>
  </p:cSld>
  <p:clrMapOvr>
    <a:masterClrMapping/>
  </p:clrMapOvr>
  <p:transition xmlns:p14="http://schemas.microsoft.com/office/powerpoint/2010/main"/>
</p:sldLayout>
</file>

<file path=ppt/slideLayouts/slideLayout8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CA"/>
              <a:t>June 27, 2012</a:t>
            </a:r>
            <a:endParaRPr lang="en-CA"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CA"/>
              <a:t>NPI Meeting</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6F0EB13-ED8A-644C-9C7B-9158B202328A}" type="slidenum">
              <a:rPr lang="en-CA"/>
              <a:pPr/>
              <a:t>‹#›</a:t>
            </a:fld>
            <a:endParaRPr lang="en-CA"/>
          </a:p>
        </p:txBody>
      </p:sp>
    </p:spTree>
    <p:extLst>
      <p:ext uri="{BB962C8B-B14F-4D97-AF65-F5344CB8AC3E}">
        <p14:creationId xmlns:p14="http://schemas.microsoft.com/office/powerpoint/2010/main" val="3040295197"/>
      </p:ext>
    </p:extLst>
  </p:cSld>
  <p:clrMapOvr>
    <a:masterClrMapping/>
  </p:clrMapOvr>
  <p:transition xmlns:p14="http://schemas.microsoft.com/office/powerpoint/2010/main"/>
</p:sldLayout>
</file>

<file path=ppt/slideLayouts/slideLayout8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CA"/>
              <a:t>June 27, 2012</a:t>
            </a:r>
            <a:endParaRPr lang="en-CA"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CA"/>
              <a:t>NPI Meeting</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554136E-874D-7545-A5BC-B8E0ADC6871E}" type="slidenum">
              <a:rPr lang="en-CA"/>
              <a:pPr/>
              <a:t>‹#›</a:t>
            </a:fld>
            <a:endParaRPr lang="en-CA"/>
          </a:p>
        </p:txBody>
      </p:sp>
    </p:spTree>
    <p:extLst>
      <p:ext uri="{BB962C8B-B14F-4D97-AF65-F5344CB8AC3E}">
        <p14:creationId xmlns:p14="http://schemas.microsoft.com/office/powerpoint/2010/main" val="3033241241"/>
      </p:ext>
    </p:extLst>
  </p:cSld>
  <p:clrMapOvr>
    <a:masterClrMapping/>
  </p:clrMapOvr>
  <p:transition xmlns:p14="http://schemas.microsoft.com/office/powerpoint/2010/main"/>
</p:sldLayout>
</file>

<file path=ppt/slideLayouts/slideLayout88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CA"/>
              <a:t>June 27, 2012</a:t>
            </a:r>
            <a:endParaRPr lang="en-CA"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CA"/>
              <a:t>NPI Meeting</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1D08BEF4-EAE8-1E42-BF37-06FA8F9EC8D4}" type="slidenum">
              <a:rPr lang="en-CA"/>
              <a:pPr/>
              <a:t>‹#›</a:t>
            </a:fld>
            <a:endParaRPr lang="en-CA"/>
          </a:p>
        </p:txBody>
      </p:sp>
    </p:spTree>
    <p:extLst>
      <p:ext uri="{BB962C8B-B14F-4D97-AF65-F5344CB8AC3E}">
        <p14:creationId xmlns:p14="http://schemas.microsoft.com/office/powerpoint/2010/main" val="3868174716"/>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B5CA04C-C418-274C-B0CE-CA7B6D0268D1}" type="slidenum">
              <a:rPr lang="en-CA"/>
              <a:pPr/>
              <a:t>‹#›</a:t>
            </a:fld>
            <a:endParaRPr lang="en-CA"/>
          </a:p>
        </p:txBody>
      </p:sp>
    </p:spTree>
    <p:extLst>
      <p:ext uri="{BB962C8B-B14F-4D97-AF65-F5344CB8AC3E}">
        <p14:creationId xmlns:p14="http://schemas.microsoft.com/office/powerpoint/2010/main" val="3831044546"/>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CA"/>
              <a:t>June 27, 2012</a:t>
            </a:r>
            <a:endParaRPr lang="en-CA"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CA"/>
              <a:t>NPI Meeting</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1687EB6-6175-9D46-88D3-33B9E3F48AC9}" type="slidenum">
              <a:rPr lang="en-CA"/>
              <a:pPr/>
              <a:t>‹#›</a:t>
            </a:fld>
            <a:endParaRPr lang="en-CA"/>
          </a:p>
        </p:txBody>
      </p:sp>
    </p:spTree>
    <p:extLst>
      <p:ext uri="{BB962C8B-B14F-4D97-AF65-F5344CB8AC3E}">
        <p14:creationId xmlns:p14="http://schemas.microsoft.com/office/powerpoint/2010/main" val="1115533053"/>
      </p:ext>
    </p:extLst>
  </p:cSld>
  <p:clrMapOvr>
    <a:masterClrMapping/>
  </p:clrMapOvr>
  <p:transition xmlns:p14="http://schemas.microsoft.com/office/powerpoint/2010/main"/>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CA"/>
              <a:t>June 27, 2012</a:t>
            </a:r>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CA"/>
              <a:t>NPI Meeting</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B1455DEE-2640-214C-974A-A3720762041D}" type="slidenum">
              <a:rPr lang="en-CA"/>
              <a:pPr/>
              <a:t>‹#›</a:t>
            </a:fld>
            <a:endParaRPr lang="en-CA"/>
          </a:p>
        </p:txBody>
      </p:sp>
    </p:spTree>
    <p:extLst>
      <p:ext uri="{BB962C8B-B14F-4D97-AF65-F5344CB8AC3E}">
        <p14:creationId xmlns:p14="http://schemas.microsoft.com/office/powerpoint/2010/main" val="3673834301"/>
      </p:ext>
    </p:extLst>
  </p:cSld>
  <p:clrMapOvr>
    <a:masterClrMapping/>
  </p:clrMapOvr>
  <p:transition xmlns:p14="http://schemas.microsoft.com/office/powerpoint/2010/main"/>
</p:sldLayout>
</file>

<file path=ppt/slideLayouts/slideLayout89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442913"/>
            <a:ext cx="2090738" cy="4786312"/>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81000" y="442913"/>
            <a:ext cx="6124575" cy="47863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CA"/>
              <a:t>June 27, 2012</a:t>
            </a:r>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CA"/>
              <a:t>NPI Meeting</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4EA9CD9C-4278-824D-8B8A-C35D0B98BB3C}" type="slidenum">
              <a:rPr lang="en-CA"/>
              <a:pPr/>
              <a:t>‹#›</a:t>
            </a:fld>
            <a:endParaRPr lang="en-CA"/>
          </a:p>
        </p:txBody>
      </p:sp>
    </p:spTree>
    <p:extLst>
      <p:ext uri="{BB962C8B-B14F-4D97-AF65-F5344CB8AC3E}">
        <p14:creationId xmlns:p14="http://schemas.microsoft.com/office/powerpoint/2010/main" val="1105766623"/>
      </p:ext>
    </p:extLst>
  </p:cSld>
  <p:clrMapOvr>
    <a:masterClrMapping/>
  </p:clrMapOvr>
  <p:transition xmlns:p14="http://schemas.microsoft.com/office/powerpoint/2010/main"/>
</p:sldLayout>
</file>

<file path=ppt/slideLayouts/slideLayout89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3CDA97D-EC02-0B49-8727-4F2A1E1A2C18}" type="slidenum">
              <a:rPr lang="en-CA"/>
              <a:pPr/>
              <a:t>‹#›</a:t>
            </a:fld>
            <a:endParaRPr lang="en-CA"/>
          </a:p>
        </p:txBody>
      </p:sp>
    </p:spTree>
    <p:extLst>
      <p:ext uri="{BB962C8B-B14F-4D97-AF65-F5344CB8AC3E}">
        <p14:creationId xmlns:p14="http://schemas.microsoft.com/office/powerpoint/2010/main" val="1451640313"/>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7849F8C-3725-364D-B63B-4FF9A309DAEF}" type="slidenum">
              <a:rPr lang="en-CA"/>
              <a:pPr/>
              <a:t>‹#›</a:t>
            </a:fld>
            <a:endParaRPr lang="en-CA"/>
          </a:p>
        </p:txBody>
      </p:sp>
    </p:spTree>
    <p:extLst>
      <p:ext uri="{BB962C8B-B14F-4D97-AF65-F5344CB8AC3E}">
        <p14:creationId xmlns:p14="http://schemas.microsoft.com/office/powerpoint/2010/main" val="1408105727"/>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3E9766D-2307-9742-84E9-1083B3C38F9B}" type="slidenum">
              <a:rPr lang="en-CA"/>
              <a:pPr/>
              <a:t>‹#›</a:t>
            </a:fld>
            <a:endParaRPr lang="en-CA"/>
          </a:p>
        </p:txBody>
      </p:sp>
    </p:spTree>
    <p:extLst>
      <p:ext uri="{BB962C8B-B14F-4D97-AF65-F5344CB8AC3E}">
        <p14:creationId xmlns:p14="http://schemas.microsoft.com/office/powerpoint/2010/main" val="2785658609"/>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37E0618-44A6-744D-B05E-2C84309EF0F3}" type="slidenum">
              <a:rPr lang="en-CA"/>
              <a:pPr/>
              <a:t>‹#›</a:t>
            </a:fld>
            <a:endParaRPr lang="en-CA"/>
          </a:p>
        </p:txBody>
      </p:sp>
    </p:spTree>
    <p:extLst>
      <p:ext uri="{BB962C8B-B14F-4D97-AF65-F5344CB8AC3E}">
        <p14:creationId xmlns:p14="http://schemas.microsoft.com/office/powerpoint/2010/main" val="3466786932"/>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26657C3-D805-7F44-BBD3-02E4706AE8D8}" type="slidenum">
              <a:rPr lang="en-CA"/>
              <a:pPr/>
              <a:t>‹#›</a:t>
            </a:fld>
            <a:endParaRPr lang="en-CA"/>
          </a:p>
        </p:txBody>
      </p:sp>
    </p:spTree>
    <p:extLst>
      <p:ext uri="{BB962C8B-B14F-4D97-AF65-F5344CB8AC3E}">
        <p14:creationId xmlns:p14="http://schemas.microsoft.com/office/powerpoint/2010/main" val="4103726017"/>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5C4105C-D81A-3D48-A427-83917FD2F38D}" type="slidenum">
              <a:rPr lang="en-CA"/>
              <a:pPr/>
              <a:t>‹#›</a:t>
            </a:fld>
            <a:endParaRPr lang="en-CA"/>
          </a:p>
        </p:txBody>
      </p:sp>
    </p:spTree>
    <p:extLst>
      <p:ext uri="{BB962C8B-B14F-4D97-AF65-F5344CB8AC3E}">
        <p14:creationId xmlns:p14="http://schemas.microsoft.com/office/powerpoint/2010/main" val="334002988"/>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EDDAD62-8B05-F74A-A8D6-12002491707F}" type="slidenum">
              <a:rPr lang="en-CA"/>
              <a:pPr/>
              <a:t>‹#›</a:t>
            </a:fld>
            <a:endParaRPr lang="en-CA"/>
          </a:p>
        </p:txBody>
      </p:sp>
    </p:spTree>
    <p:extLst>
      <p:ext uri="{BB962C8B-B14F-4D97-AF65-F5344CB8AC3E}">
        <p14:creationId xmlns:p14="http://schemas.microsoft.com/office/powerpoint/2010/main" val="228240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599FDAC-8A95-BA4E-9B6C-BE051EBBC137}" type="slidenum">
              <a:rPr lang="en-CA"/>
              <a:pPr/>
              <a:t>‹#›</a:t>
            </a:fld>
            <a:endParaRPr lang="en-CA"/>
          </a:p>
        </p:txBody>
      </p:sp>
    </p:spTree>
    <p:extLst>
      <p:ext uri="{BB962C8B-B14F-4D97-AF65-F5344CB8AC3E}">
        <p14:creationId xmlns:p14="http://schemas.microsoft.com/office/powerpoint/2010/main" val="29653604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C0F13C0-D924-EE4C-8F69-8DAB5365C636}" type="slidenum">
              <a:rPr lang="en-CA"/>
              <a:pPr/>
              <a:t>‹#›</a:t>
            </a:fld>
            <a:endParaRPr lang="en-CA"/>
          </a:p>
        </p:txBody>
      </p:sp>
    </p:spTree>
    <p:extLst>
      <p:ext uri="{BB962C8B-B14F-4D97-AF65-F5344CB8AC3E}">
        <p14:creationId xmlns:p14="http://schemas.microsoft.com/office/powerpoint/2010/main" val="302183681"/>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CB5621A-48C8-5A44-BB31-9A66EB98A60A}" type="slidenum">
              <a:rPr lang="en-CA"/>
              <a:pPr/>
              <a:t>‹#›</a:t>
            </a:fld>
            <a:endParaRPr lang="en-CA"/>
          </a:p>
        </p:txBody>
      </p:sp>
    </p:spTree>
    <p:extLst>
      <p:ext uri="{BB962C8B-B14F-4D97-AF65-F5344CB8AC3E}">
        <p14:creationId xmlns:p14="http://schemas.microsoft.com/office/powerpoint/2010/main" val="4132838169"/>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BB6F9A8-FB04-B142-930C-B2F392DBA493}" type="slidenum">
              <a:rPr lang="en-CA"/>
              <a:pPr/>
              <a:t>‹#›</a:t>
            </a:fld>
            <a:endParaRPr lang="en-CA"/>
          </a:p>
        </p:txBody>
      </p:sp>
    </p:spTree>
    <p:extLst>
      <p:ext uri="{BB962C8B-B14F-4D97-AF65-F5344CB8AC3E}">
        <p14:creationId xmlns:p14="http://schemas.microsoft.com/office/powerpoint/2010/main" val="543754459"/>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49A6BCE-26E2-C342-B93D-13BA4A5F0C95}" type="slidenum">
              <a:rPr lang="en-CA"/>
              <a:pPr/>
              <a:t>‹#›</a:t>
            </a:fld>
            <a:endParaRPr lang="en-CA"/>
          </a:p>
        </p:txBody>
      </p:sp>
    </p:spTree>
    <p:extLst>
      <p:ext uri="{BB962C8B-B14F-4D97-AF65-F5344CB8AC3E}">
        <p14:creationId xmlns:p14="http://schemas.microsoft.com/office/powerpoint/2010/main" val="3876972467"/>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0C3CD3B-6E57-FE49-8665-10777F517A54}" type="slidenum">
              <a:rPr lang="en-CA"/>
              <a:pPr/>
              <a:t>‹#›</a:t>
            </a:fld>
            <a:endParaRPr lang="en-CA"/>
          </a:p>
        </p:txBody>
      </p:sp>
    </p:spTree>
    <p:extLst>
      <p:ext uri="{BB962C8B-B14F-4D97-AF65-F5344CB8AC3E}">
        <p14:creationId xmlns:p14="http://schemas.microsoft.com/office/powerpoint/2010/main" val="1274526338"/>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460688" name="Rectangle 16"/>
          <p:cNvSpPr>
            <a:spLocks noGrp="1" noChangeArrowheads="1"/>
          </p:cNvSpPr>
          <p:nvPr>
            <p:ph type="ctrTitle"/>
          </p:nvPr>
        </p:nvSpPr>
        <p:spPr>
          <a:xfrm>
            <a:off x="2628900" y="2857500"/>
            <a:ext cx="6057900" cy="1470025"/>
          </a:xfrm>
        </p:spPr>
        <p:txBody>
          <a:bodyPr/>
          <a:lstStyle>
            <a:lvl1pPr>
              <a:defRPr sz="3200"/>
            </a:lvl1pPr>
          </a:lstStyle>
          <a:p>
            <a:pPr lvl="0"/>
            <a:r>
              <a:rPr lang="en-CA" noProof="0" smtClean="0"/>
              <a:t>Click to edit Master title style</a:t>
            </a:r>
          </a:p>
        </p:txBody>
      </p:sp>
      <p:sp>
        <p:nvSpPr>
          <p:cNvPr id="2460689" name="Rectangle 17"/>
          <p:cNvSpPr>
            <a:spLocks noGrp="1" noChangeArrowheads="1"/>
          </p:cNvSpPr>
          <p:nvPr>
            <p:ph type="subTitle" idx="1"/>
          </p:nvPr>
        </p:nvSpPr>
        <p:spPr>
          <a:xfrm>
            <a:off x="2628900" y="4330700"/>
            <a:ext cx="6057900" cy="1257300"/>
          </a:xfrm>
        </p:spPr>
        <p:txBody>
          <a:bodyPr/>
          <a:lstStyle>
            <a:lvl1pPr marL="0" indent="0">
              <a:lnSpc>
                <a:spcPct val="85000"/>
              </a:lnSpc>
              <a:buFontTx/>
              <a:buNone/>
              <a:defRPr/>
            </a:lvl1pPr>
          </a:lstStyle>
          <a:p>
            <a:pPr lvl="0"/>
            <a:r>
              <a:rPr lang="en-CA" noProof="0" smtClean="0"/>
              <a:t>Click to edit Master subtitle style</a:t>
            </a:r>
          </a:p>
        </p:txBody>
      </p:sp>
    </p:spTree>
    <p:extLst>
      <p:ext uri="{BB962C8B-B14F-4D97-AF65-F5344CB8AC3E}">
        <p14:creationId xmlns:p14="http://schemas.microsoft.com/office/powerpoint/2010/main" val="3915345011"/>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DEFC416-11C3-E640-B37C-4DB97E356157}" type="slidenum">
              <a:rPr lang="en-CA"/>
              <a:pPr/>
              <a:t>‹#›</a:t>
            </a:fld>
            <a:endParaRPr lang="en-CA"/>
          </a:p>
        </p:txBody>
      </p:sp>
    </p:spTree>
    <p:extLst>
      <p:ext uri="{BB962C8B-B14F-4D97-AF65-F5344CB8AC3E}">
        <p14:creationId xmlns:p14="http://schemas.microsoft.com/office/powerpoint/2010/main" val="1861920774"/>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E8E59EB-A6BF-564C-9125-E026E88DE4DA}" type="slidenum">
              <a:rPr lang="en-CA"/>
              <a:pPr/>
              <a:t>‹#›</a:t>
            </a:fld>
            <a:endParaRPr lang="en-CA"/>
          </a:p>
        </p:txBody>
      </p:sp>
    </p:spTree>
    <p:extLst>
      <p:ext uri="{BB962C8B-B14F-4D97-AF65-F5344CB8AC3E}">
        <p14:creationId xmlns:p14="http://schemas.microsoft.com/office/powerpoint/2010/main" val="1759052750"/>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86C0FB1-46B3-F64A-B5AA-6093ABE09A6E}" type="slidenum">
              <a:rPr lang="en-CA"/>
              <a:pPr/>
              <a:t>‹#›</a:t>
            </a:fld>
            <a:endParaRPr lang="en-CA"/>
          </a:p>
        </p:txBody>
      </p:sp>
    </p:spTree>
    <p:extLst>
      <p:ext uri="{BB962C8B-B14F-4D97-AF65-F5344CB8AC3E}">
        <p14:creationId xmlns:p14="http://schemas.microsoft.com/office/powerpoint/2010/main" val="2880083595"/>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9"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51ECC0C-5428-5D44-BC32-109FFA78FD54}" type="slidenum">
              <a:rPr lang="en-CA"/>
              <a:pPr/>
              <a:t>‹#›</a:t>
            </a:fld>
            <a:endParaRPr lang="en-CA"/>
          </a:p>
        </p:txBody>
      </p:sp>
    </p:spTree>
    <p:extLst>
      <p:ext uri="{BB962C8B-B14F-4D97-AF65-F5344CB8AC3E}">
        <p14:creationId xmlns:p14="http://schemas.microsoft.com/office/powerpoint/2010/main" val="3472694956"/>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5"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CEC25FD-309E-5241-A11D-446827E91B37}" type="slidenum">
              <a:rPr lang="en-CA"/>
              <a:pPr/>
              <a:t>‹#›</a:t>
            </a:fld>
            <a:endParaRPr lang="en-CA"/>
          </a:p>
        </p:txBody>
      </p:sp>
    </p:spTree>
    <p:extLst>
      <p:ext uri="{BB962C8B-B14F-4D97-AF65-F5344CB8AC3E}">
        <p14:creationId xmlns:p14="http://schemas.microsoft.com/office/powerpoint/2010/main" val="35659542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336550" y="1136650"/>
            <a:ext cx="8350250" cy="503555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62165EF-6CE1-EF43-B97A-43BB58E196C4}" type="slidenum">
              <a:rPr lang="en-CA"/>
              <a:pPr/>
              <a:t>‹#›</a:t>
            </a:fld>
            <a:endParaRPr lang="en-CA"/>
          </a:p>
        </p:txBody>
      </p:sp>
    </p:spTree>
    <p:extLst>
      <p:ext uri="{BB962C8B-B14F-4D97-AF65-F5344CB8AC3E}">
        <p14:creationId xmlns:p14="http://schemas.microsoft.com/office/powerpoint/2010/main" val="1189165895"/>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4"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D0D680C-D0BB-0A49-8886-5F42BA36A630}" type="slidenum">
              <a:rPr lang="en-CA"/>
              <a:pPr/>
              <a:t>‹#›</a:t>
            </a:fld>
            <a:endParaRPr lang="en-CA"/>
          </a:p>
        </p:txBody>
      </p:sp>
    </p:spTree>
    <p:extLst>
      <p:ext uri="{BB962C8B-B14F-4D97-AF65-F5344CB8AC3E}">
        <p14:creationId xmlns:p14="http://schemas.microsoft.com/office/powerpoint/2010/main" val="842185393"/>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83E7E96-1778-F44B-AE5B-FB0C3CAE7CCD}" type="slidenum">
              <a:rPr lang="en-CA"/>
              <a:pPr/>
              <a:t>‹#›</a:t>
            </a:fld>
            <a:endParaRPr lang="en-CA"/>
          </a:p>
        </p:txBody>
      </p:sp>
    </p:spTree>
    <p:extLst>
      <p:ext uri="{BB962C8B-B14F-4D97-AF65-F5344CB8AC3E}">
        <p14:creationId xmlns:p14="http://schemas.microsoft.com/office/powerpoint/2010/main" val="4169607140"/>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Footer Placeholder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7" name="Slide Number Placeholder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B58BFB5-4E05-E649-BE2D-C042C5031797}" type="slidenum">
              <a:rPr lang="en-CA"/>
              <a:pPr/>
              <a:t>‹#›</a:t>
            </a:fld>
            <a:endParaRPr lang="en-CA"/>
          </a:p>
        </p:txBody>
      </p:sp>
    </p:spTree>
    <p:extLst>
      <p:ext uri="{BB962C8B-B14F-4D97-AF65-F5344CB8AC3E}">
        <p14:creationId xmlns:p14="http://schemas.microsoft.com/office/powerpoint/2010/main" val="3534718343"/>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7EA4032-2666-B147-8386-ACD45968EAE7}" type="slidenum">
              <a:rPr lang="en-CA"/>
              <a:pPr/>
              <a:t>‹#›</a:t>
            </a:fld>
            <a:endParaRPr lang="en-CA"/>
          </a:p>
        </p:txBody>
      </p:sp>
    </p:spTree>
    <p:extLst>
      <p:ext uri="{BB962C8B-B14F-4D97-AF65-F5344CB8AC3E}">
        <p14:creationId xmlns:p14="http://schemas.microsoft.com/office/powerpoint/2010/main" val="352117727"/>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5"/>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a:t>
            </a:r>
          </a:p>
        </p:txBody>
      </p:sp>
      <p:sp>
        <p:nvSpPr>
          <p:cNvPr id="6" name="Rectangle 6"/>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D06AC10-C61D-6545-8D94-F47E7F9BB2D5}" type="slidenum">
              <a:rPr lang="en-CA"/>
              <a:pPr/>
              <a:t>‹#›</a:t>
            </a:fld>
            <a:endParaRPr lang="en-CA"/>
          </a:p>
        </p:txBody>
      </p:sp>
    </p:spTree>
    <p:extLst>
      <p:ext uri="{BB962C8B-B14F-4D97-AF65-F5344CB8AC3E}">
        <p14:creationId xmlns:p14="http://schemas.microsoft.com/office/powerpoint/2010/main" val="41906086"/>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514FF42-FA86-3149-BD22-417831D0BDE6}" type="slidenum">
              <a:rPr lang="en-CA"/>
              <a:pPr/>
              <a:t>‹#›</a:t>
            </a:fld>
            <a:endParaRPr lang="en-CA"/>
          </a:p>
        </p:txBody>
      </p:sp>
    </p:spTree>
    <p:extLst>
      <p:ext uri="{BB962C8B-B14F-4D97-AF65-F5344CB8AC3E}">
        <p14:creationId xmlns:p14="http://schemas.microsoft.com/office/powerpoint/2010/main" val="1682946492"/>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A87CA8C-BFAA-1E40-AB35-1BAD63573292}" type="slidenum">
              <a:rPr lang="en-CA"/>
              <a:pPr/>
              <a:t>‹#›</a:t>
            </a:fld>
            <a:endParaRPr lang="en-CA"/>
          </a:p>
        </p:txBody>
      </p:sp>
    </p:spTree>
    <p:extLst>
      <p:ext uri="{BB962C8B-B14F-4D97-AF65-F5344CB8AC3E}">
        <p14:creationId xmlns:p14="http://schemas.microsoft.com/office/powerpoint/2010/main" val="3976313006"/>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AB1435C-E094-C146-AD1D-33C7D98755B2}" type="slidenum">
              <a:rPr lang="en-CA"/>
              <a:pPr/>
              <a:t>‹#›</a:t>
            </a:fld>
            <a:endParaRPr lang="en-CA"/>
          </a:p>
        </p:txBody>
      </p:sp>
    </p:spTree>
    <p:extLst>
      <p:ext uri="{BB962C8B-B14F-4D97-AF65-F5344CB8AC3E}">
        <p14:creationId xmlns:p14="http://schemas.microsoft.com/office/powerpoint/2010/main" val="2484568113"/>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DC6233A-3B7D-374E-A914-A987A485366F}" type="slidenum">
              <a:rPr lang="en-CA"/>
              <a:pPr/>
              <a:t>‹#›</a:t>
            </a:fld>
            <a:endParaRPr lang="en-CA"/>
          </a:p>
        </p:txBody>
      </p:sp>
    </p:spTree>
    <p:extLst>
      <p:ext uri="{BB962C8B-B14F-4D97-AF65-F5344CB8AC3E}">
        <p14:creationId xmlns:p14="http://schemas.microsoft.com/office/powerpoint/2010/main" val="3395163037"/>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CDCE2A8-B1E4-974C-9BC6-F39307D0E606}" type="slidenum">
              <a:rPr lang="en-CA"/>
              <a:pPr/>
              <a:t>‹#›</a:t>
            </a:fld>
            <a:endParaRPr lang="en-CA"/>
          </a:p>
        </p:txBody>
      </p:sp>
    </p:spTree>
    <p:extLst>
      <p:ext uri="{BB962C8B-B14F-4D97-AF65-F5344CB8AC3E}">
        <p14:creationId xmlns:p14="http://schemas.microsoft.com/office/powerpoint/2010/main" val="41385990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6FBE045-F475-3248-B895-9D41BD9CE4CF}" type="slidenum">
              <a:rPr lang="en-CA"/>
              <a:pPr/>
              <a:t>‹#›</a:t>
            </a:fld>
            <a:endParaRPr lang="en-CA"/>
          </a:p>
        </p:txBody>
      </p:sp>
    </p:spTree>
    <p:extLst>
      <p:ext uri="{BB962C8B-B14F-4D97-AF65-F5344CB8AC3E}">
        <p14:creationId xmlns:p14="http://schemas.microsoft.com/office/powerpoint/2010/main" val="2919222178"/>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E2FC47A-7C8F-FB42-A35E-12AC1CEDB7C7}" type="slidenum">
              <a:rPr lang="en-CA"/>
              <a:pPr/>
              <a:t>‹#›</a:t>
            </a:fld>
            <a:endParaRPr lang="en-CA"/>
          </a:p>
        </p:txBody>
      </p:sp>
    </p:spTree>
    <p:extLst>
      <p:ext uri="{BB962C8B-B14F-4D97-AF65-F5344CB8AC3E}">
        <p14:creationId xmlns:p14="http://schemas.microsoft.com/office/powerpoint/2010/main" val="892694616"/>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C7C054E-2821-5842-84F4-DD57C81E74B2}" type="slidenum">
              <a:rPr lang="en-CA"/>
              <a:pPr/>
              <a:t>‹#›</a:t>
            </a:fld>
            <a:endParaRPr lang="en-CA"/>
          </a:p>
        </p:txBody>
      </p:sp>
    </p:spTree>
    <p:extLst>
      <p:ext uri="{BB962C8B-B14F-4D97-AF65-F5344CB8AC3E}">
        <p14:creationId xmlns:p14="http://schemas.microsoft.com/office/powerpoint/2010/main" val="1650105030"/>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0C7BB06-F2A1-5D47-A2A4-48FC3B45A384}" type="slidenum">
              <a:rPr lang="en-CA"/>
              <a:pPr/>
              <a:t>‹#›</a:t>
            </a:fld>
            <a:endParaRPr lang="en-CA"/>
          </a:p>
        </p:txBody>
      </p:sp>
    </p:spTree>
    <p:extLst>
      <p:ext uri="{BB962C8B-B14F-4D97-AF65-F5344CB8AC3E}">
        <p14:creationId xmlns:p14="http://schemas.microsoft.com/office/powerpoint/2010/main" val="2969633482"/>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F934994-AA98-954D-AFAC-7E59938B2541}" type="slidenum">
              <a:rPr lang="en-CA"/>
              <a:pPr/>
              <a:t>‹#›</a:t>
            </a:fld>
            <a:endParaRPr lang="en-CA"/>
          </a:p>
        </p:txBody>
      </p:sp>
    </p:spTree>
    <p:extLst>
      <p:ext uri="{BB962C8B-B14F-4D97-AF65-F5344CB8AC3E}">
        <p14:creationId xmlns:p14="http://schemas.microsoft.com/office/powerpoint/2010/main" val="2545322805"/>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6B6E371-F490-CB41-8EF2-6E8647CDC142}" type="slidenum">
              <a:rPr lang="en-CA"/>
              <a:pPr/>
              <a:t>‹#›</a:t>
            </a:fld>
            <a:endParaRPr lang="en-CA"/>
          </a:p>
        </p:txBody>
      </p:sp>
    </p:spTree>
    <p:extLst>
      <p:ext uri="{BB962C8B-B14F-4D97-AF65-F5344CB8AC3E}">
        <p14:creationId xmlns:p14="http://schemas.microsoft.com/office/powerpoint/2010/main" val="3618340022"/>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51DD3DF-FDD8-3D4C-9DCA-0E8D8831B491}" type="slidenum">
              <a:rPr lang="en-CA"/>
              <a:pPr/>
              <a:t>‹#›</a:t>
            </a:fld>
            <a:endParaRPr lang="en-CA"/>
          </a:p>
        </p:txBody>
      </p:sp>
    </p:spTree>
    <p:extLst>
      <p:ext uri="{BB962C8B-B14F-4D97-AF65-F5344CB8AC3E}">
        <p14:creationId xmlns:p14="http://schemas.microsoft.com/office/powerpoint/2010/main" val="2697159600"/>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B9C289B-EA3F-8C4E-B22B-B3E93E32563E}" type="slidenum">
              <a:rPr lang="en-CA"/>
              <a:pPr/>
              <a:t>‹#›</a:t>
            </a:fld>
            <a:endParaRPr lang="en-CA"/>
          </a:p>
        </p:txBody>
      </p:sp>
    </p:spTree>
    <p:extLst>
      <p:ext uri="{BB962C8B-B14F-4D97-AF65-F5344CB8AC3E}">
        <p14:creationId xmlns:p14="http://schemas.microsoft.com/office/powerpoint/2010/main" val="1235721522"/>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8F1B42DE-4A46-CD4B-BAC3-78CA699E846D}" type="slidenum">
              <a:rPr lang="en-CA"/>
              <a:pPr/>
              <a:t>‹#›</a:t>
            </a:fld>
            <a:endParaRPr lang="en-CA"/>
          </a:p>
        </p:txBody>
      </p:sp>
    </p:spTree>
    <p:extLst>
      <p:ext uri="{BB962C8B-B14F-4D97-AF65-F5344CB8AC3E}">
        <p14:creationId xmlns:p14="http://schemas.microsoft.com/office/powerpoint/2010/main" val="2309642069"/>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078C341-8884-8C44-811E-F6E899ECFB38}" type="slidenum">
              <a:rPr lang="en-CA"/>
              <a:pPr/>
              <a:t>‹#›</a:t>
            </a:fld>
            <a:endParaRPr lang="en-CA"/>
          </a:p>
        </p:txBody>
      </p:sp>
    </p:spTree>
    <p:extLst>
      <p:ext uri="{BB962C8B-B14F-4D97-AF65-F5344CB8AC3E}">
        <p14:creationId xmlns:p14="http://schemas.microsoft.com/office/powerpoint/2010/main" val="2080190821"/>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FA51072-C8AC-F642-8EA5-F696E14013BB}" type="slidenum">
              <a:rPr lang="en-CA"/>
              <a:pPr/>
              <a:t>‹#›</a:t>
            </a:fld>
            <a:endParaRPr lang="en-CA"/>
          </a:p>
        </p:txBody>
      </p:sp>
    </p:spTree>
    <p:extLst>
      <p:ext uri="{BB962C8B-B14F-4D97-AF65-F5344CB8AC3E}">
        <p14:creationId xmlns:p14="http://schemas.microsoft.com/office/powerpoint/2010/main" val="6284605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8AA5A72-6676-9142-9EEE-B733E2FD5ACF}" type="slidenum">
              <a:rPr lang="en-CA"/>
              <a:pPr/>
              <a:t>‹#›</a:t>
            </a:fld>
            <a:endParaRPr lang="en-CA"/>
          </a:p>
        </p:txBody>
      </p:sp>
    </p:spTree>
    <p:extLst>
      <p:ext uri="{BB962C8B-B14F-4D97-AF65-F5344CB8AC3E}">
        <p14:creationId xmlns:p14="http://schemas.microsoft.com/office/powerpoint/2010/main" val="2052597237"/>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27D9080-8C5D-AD49-95F7-C7D4CAE41546}" type="slidenum">
              <a:rPr lang="en-CA"/>
              <a:pPr/>
              <a:t>‹#›</a:t>
            </a:fld>
            <a:endParaRPr lang="en-CA"/>
          </a:p>
        </p:txBody>
      </p:sp>
    </p:spTree>
    <p:extLst>
      <p:ext uri="{BB962C8B-B14F-4D97-AF65-F5344CB8AC3E}">
        <p14:creationId xmlns:p14="http://schemas.microsoft.com/office/powerpoint/2010/main" val="1085955903"/>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7E4C0E19-9E88-3C4B-B7F4-5DDC2FE108F5}" type="slidenum">
              <a:rPr lang="en-CA"/>
              <a:pPr/>
              <a:t>‹#›</a:t>
            </a:fld>
            <a:endParaRPr lang="en-CA"/>
          </a:p>
        </p:txBody>
      </p:sp>
    </p:spTree>
    <p:extLst>
      <p:ext uri="{BB962C8B-B14F-4D97-AF65-F5344CB8AC3E}">
        <p14:creationId xmlns:p14="http://schemas.microsoft.com/office/powerpoint/2010/main" val="1917559453"/>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6E6023F-66EA-B143-B392-192A494D0080}" type="slidenum">
              <a:rPr lang="en-CA"/>
              <a:pPr/>
              <a:t>‹#›</a:t>
            </a:fld>
            <a:endParaRPr lang="en-CA"/>
          </a:p>
        </p:txBody>
      </p:sp>
    </p:spTree>
    <p:extLst>
      <p:ext uri="{BB962C8B-B14F-4D97-AF65-F5344CB8AC3E}">
        <p14:creationId xmlns:p14="http://schemas.microsoft.com/office/powerpoint/2010/main" val="3525612409"/>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9C8449A-6468-E544-8DDA-DB8DA6F85D6E}" type="slidenum">
              <a:rPr lang="en-CA"/>
              <a:pPr/>
              <a:t>‹#›</a:t>
            </a:fld>
            <a:endParaRPr lang="en-CA"/>
          </a:p>
        </p:txBody>
      </p:sp>
    </p:spTree>
    <p:extLst>
      <p:ext uri="{BB962C8B-B14F-4D97-AF65-F5344CB8AC3E}">
        <p14:creationId xmlns:p14="http://schemas.microsoft.com/office/powerpoint/2010/main" val="4272800763"/>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B3732F2-0DFB-804C-8172-8B9ADB243268}" type="slidenum">
              <a:rPr lang="en-CA"/>
              <a:pPr/>
              <a:t>‹#›</a:t>
            </a:fld>
            <a:endParaRPr lang="en-CA"/>
          </a:p>
        </p:txBody>
      </p:sp>
    </p:spTree>
    <p:extLst>
      <p:ext uri="{BB962C8B-B14F-4D97-AF65-F5344CB8AC3E}">
        <p14:creationId xmlns:p14="http://schemas.microsoft.com/office/powerpoint/2010/main" val="2193680588"/>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D2DA369-D354-794C-91FB-011441E1BA82}" type="slidenum">
              <a:rPr lang="en-CA"/>
              <a:pPr/>
              <a:t>‹#›</a:t>
            </a:fld>
            <a:endParaRPr lang="en-CA"/>
          </a:p>
        </p:txBody>
      </p:sp>
    </p:spTree>
    <p:extLst>
      <p:ext uri="{BB962C8B-B14F-4D97-AF65-F5344CB8AC3E}">
        <p14:creationId xmlns:p14="http://schemas.microsoft.com/office/powerpoint/2010/main" val="722677498"/>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49F2FF9-5BC6-D949-B7D8-EB8317BF5D89}" type="slidenum">
              <a:rPr lang="en-CA"/>
              <a:pPr/>
              <a:t>‹#›</a:t>
            </a:fld>
            <a:endParaRPr lang="en-CA"/>
          </a:p>
        </p:txBody>
      </p:sp>
    </p:spTree>
    <p:extLst>
      <p:ext uri="{BB962C8B-B14F-4D97-AF65-F5344CB8AC3E}">
        <p14:creationId xmlns:p14="http://schemas.microsoft.com/office/powerpoint/2010/main" val="1837757662"/>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B9F32F1-453F-8E4C-84ED-56779A781E71}" type="slidenum">
              <a:rPr lang="en-CA"/>
              <a:pPr/>
              <a:t>‹#›</a:t>
            </a:fld>
            <a:endParaRPr lang="en-CA"/>
          </a:p>
        </p:txBody>
      </p:sp>
    </p:spTree>
    <p:extLst>
      <p:ext uri="{BB962C8B-B14F-4D97-AF65-F5344CB8AC3E}">
        <p14:creationId xmlns:p14="http://schemas.microsoft.com/office/powerpoint/2010/main" val="3977325015"/>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98421E27-418E-AE40-BC41-736B749DE0D9}" type="slidenum">
              <a:rPr lang="en-CA"/>
              <a:pPr/>
              <a:t>‹#›</a:t>
            </a:fld>
            <a:endParaRPr lang="en-CA"/>
          </a:p>
        </p:txBody>
      </p:sp>
    </p:spTree>
    <p:extLst>
      <p:ext uri="{BB962C8B-B14F-4D97-AF65-F5344CB8AC3E}">
        <p14:creationId xmlns:p14="http://schemas.microsoft.com/office/powerpoint/2010/main" val="858551572"/>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E424369-FB2E-6D48-9DFC-7D865042038A}" type="slidenum">
              <a:rPr lang="en-CA"/>
              <a:pPr/>
              <a:t>‹#›</a:t>
            </a:fld>
            <a:endParaRPr lang="en-CA"/>
          </a:p>
        </p:txBody>
      </p:sp>
    </p:spTree>
    <p:extLst>
      <p:ext uri="{BB962C8B-B14F-4D97-AF65-F5344CB8AC3E}">
        <p14:creationId xmlns:p14="http://schemas.microsoft.com/office/powerpoint/2010/main" val="41382995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7AEA3DC-0449-804A-8074-81D2169E95B9}" type="slidenum">
              <a:rPr lang="en-CA"/>
              <a:pPr/>
              <a:t>‹#›</a:t>
            </a:fld>
            <a:endParaRPr lang="en-CA"/>
          </a:p>
        </p:txBody>
      </p:sp>
    </p:spTree>
    <p:extLst>
      <p:ext uri="{BB962C8B-B14F-4D97-AF65-F5344CB8AC3E}">
        <p14:creationId xmlns:p14="http://schemas.microsoft.com/office/powerpoint/2010/main" val="1781867757"/>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2B5BA04-A8DA-D44D-8922-86033DAD5B27}" type="slidenum">
              <a:rPr lang="en-CA"/>
              <a:pPr/>
              <a:t>‹#›</a:t>
            </a:fld>
            <a:endParaRPr lang="en-CA"/>
          </a:p>
        </p:txBody>
      </p:sp>
    </p:spTree>
    <p:extLst>
      <p:ext uri="{BB962C8B-B14F-4D97-AF65-F5344CB8AC3E}">
        <p14:creationId xmlns:p14="http://schemas.microsoft.com/office/powerpoint/2010/main" val="2231339322"/>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3E84F7F-0A4A-A740-8A60-909B0F3CB5BB}" type="slidenum">
              <a:rPr lang="en-CA"/>
              <a:pPr/>
              <a:t>‹#›</a:t>
            </a:fld>
            <a:endParaRPr lang="en-CA"/>
          </a:p>
        </p:txBody>
      </p:sp>
    </p:spTree>
    <p:extLst>
      <p:ext uri="{BB962C8B-B14F-4D97-AF65-F5344CB8AC3E}">
        <p14:creationId xmlns:p14="http://schemas.microsoft.com/office/powerpoint/2010/main" val="4056977890"/>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BCBE477-737F-E94F-9A16-BBFDF9C22BD9}" type="slidenum">
              <a:rPr lang="en-CA"/>
              <a:pPr/>
              <a:t>‹#›</a:t>
            </a:fld>
            <a:endParaRPr lang="en-CA"/>
          </a:p>
        </p:txBody>
      </p:sp>
    </p:spTree>
    <p:extLst>
      <p:ext uri="{BB962C8B-B14F-4D97-AF65-F5344CB8AC3E}">
        <p14:creationId xmlns:p14="http://schemas.microsoft.com/office/powerpoint/2010/main" val="2224495005"/>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63313A2E-5FDF-A647-BFB2-5BE257D1D041}" type="slidenum">
              <a:rPr lang="en-CA"/>
              <a:pPr/>
              <a:t>‹#›</a:t>
            </a:fld>
            <a:endParaRPr lang="en-CA"/>
          </a:p>
        </p:txBody>
      </p:sp>
    </p:spTree>
    <p:extLst>
      <p:ext uri="{BB962C8B-B14F-4D97-AF65-F5344CB8AC3E}">
        <p14:creationId xmlns:p14="http://schemas.microsoft.com/office/powerpoint/2010/main" val="3359773480"/>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F55E466-5A91-2E40-9E97-8F09DCB2839E}" type="slidenum">
              <a:rPr lang="en-CA"/>
              <a:pPr/>
              <a:t>‹#›</a:t>
            </a:fld>
            <a:endParaRPr lang="en-CA"/>
          </a:p>
        </p:txBody>
      </p:sp>
    </p:spTree>
    <p:extLst>
      <p:ext uri="{BB962C8B-B14F-4D97-AF65-F5344CB8AC3E}">
        <p14:creationId xmlns:p14="http://schemas.microsoft.com/office/powerpoint/2010/main" val="1118688811"/>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796D066-9E60-2648-806D-DD5287C43740}" type="slidenum">
              <a:rPr lang="en-CA"/>
              <a:pPr/>
              <a:t>‹#›</a:t>
            </a:fld>
            <a:endParaRPr lang="en-CA"/>
          </a:p>
        </p:txBody>
      </p:sp>
    </p:spTree>
    <p:extLst>
      <p:ext uri="{BB962C8B-B14F-4D97-AF65-F5344CB8AC3E}">
        <p14:creationId xmlns:p14="http://schemas.microsoft.com/office/powerpoint/2010/main" val="3855170277"/>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BFAE3E2-C339-9549-A18A-F9124C39DD6D}" type="slidenum">
              <a:rPr lang="en-CA"/>
              <a:pPr/>
              <a:t>‹#›</a:t>
            </a:fld>
            <a:endParaRPr lang="en-CA"/>
          </a:p>
        </p:txBody>
      </p:sp>
    </p:spTree>
    <p:extLst>
      <p:ext uri="{BB962C8B-B14F-4D97-AF65-F5344CB8AC3E}">
        <p14:creationId xmlns:p14="http://schemas.microsoft.com/office/powerpoint/2010/main" val="1912042197"/>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0CA6F1F-727E-B54D-B031-8703542902A7}" type="slidenum">
              <a:rPr lang="en-CA"/>
              <a:pPr/>
              <a:t>‹#›</a:t>
            </a:fld>
            <a:endParaRPr lang="en-CA"/>
          </a:p>
        </p:txBody>
      </p:sp>
    </p:spTree>
    <p:extLst>
      <p:ext uri="{BB962C8B-B14F-4D97-AF65-F5344CB8AC3E}">
        <p14:creationId xmlns:p14="http://schemas.microsoft.com/office/powerpoint/2010/main" val="3347984094"/>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5F01456-BD1F-7447-A633-AC9F50E79D57}" type="slidenum">
              <a:rPr lang="en-CA"/>
              <a:pPr/>
              <a:t>‹#›</a:t>
            </a:fld>
            <a:endParaRPr lang="en-CA"/>
          </a:p>
        </p:txBody>
      </p:sp>
    </p:spTree>
    <p:extLst>
      <p:ext uri="{BB962C8B-B14F-4D97-AF65-F5344CB8AC3E}">
        <p14:creationId xmlns:p14="http://schemas.microsoft.com/office/powerpoint/2010/main" val="3926599679"/>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A75FBC5-48C8-0748-985D-7DFB1C22421F}" type="slidenum">
              <a:rPr lang="en-CA"/>
              <a:pPr/>
              <a:t>‹#›</a:t>
            </a:fld>
            <a:endParaRPr lang="en-CA"/>
          </a:p>
        </p:txBody>
      </p:sp>
    </p:spTree>
    <p:extLst>
      <p:ext uri="{BB962C8B-B14F-4D97-AF65-F5344CB8AC3E}">
        <p14:creationId xmlns:p14="http://schemas.microsoft.com/office/powerpoint/2010/main" val="2300807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F8E020C-E9E4-A646-BA6F-304D7C0CC564}" type="slidenum">
              <a:rPr lang="en-CA"/>
              <a:pPr/>
              <a:t>‹#›</a:t>
            </a:fld>
            <a:endParaRPr lang="en-CA"/>
          </a:p>
        </p:txBody>
      </p:sp>
    </p:spTree>
    <p:extLst>
      <p:ext uri="{BB962C8B-B14F-4D97-AF65-F5344CB8AC3E}">
        <p14:creationId xmlns:p14="http://schemas.microsoft.com/office/powerpoint/2010/main" val="3084440031"/>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76815D8-56FE-8C47-8624-FFE169733D84}" type="slidenum">
              <a:rPr lang="en-CA"/>
              <a:pPr/>
              <a:t>‹#›</a:t>
            </a:fld>
            <a:endParaRPr lang="en-CA"/>
          </a:p>
        </p:txBody>
      </p:sp>
    </p:spTree>
    <p:extLst>
      <p:ext uri="{BB962C8B-B14F-4D97-AF65-F5344CB8AC3E}">
        <p14:creationId xmlns:p14="http://schemas.microsoft.com/office/powerpoint/2010/main" val="1467526875"/>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FE095AB-0171-F94D-B708-17E2137BACA7}" type="slidenum">
              <a:rPr lang="en-CA"/>
              <a:pPr/>
              <a:t>‹#›</a:t>
            </a:fld>
            <a:endParaRPr lang="en-CA"/>
          </a:p>
        </p:txBody>
      </p:sp>
    </p:spTree>
    <p:extLst>
      <p:ext uri="{BB962C8B-B14F-4D97-AF65-F5344CB8AC3E}">
        <p14:creationId xmlns:p14="http://schemas.microsoft.com/office/powerpoint/2010/main" val="2370432783"/>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9"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3F9E2884-8575-B54A-9824-B7EF95AE2C30}" type="slidenum">
              <a:rPr lang="en-CA"/>
              <a:pPr/>
              <a:t>‹#›</a:t>
            </a:fld>
            <a:endParaRPr lang="en-CA"/>
          </a:p>
        </p:txBody>
      </p:sp>
    </p:spTree>
    <p:extLst>
      <p:ext uri="{BB962C8B-B14F-4D97-AF65-F5344CB8AC3E}">
        <p14:creationId xmlns:p14="http://schemas.microsoft.com/office/powerpoint/2010/main" val="952663965"/>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5"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415D3AF-3B49-7B47-9E06-E80E8AB552A4}" type="slidenum">
              <a:rPr lang="en-CA"/>
              <a:pPr/>
              <a:t>‹#›</a:t>
            </a:fld>
            <a:endParaRPr lang="en-CA"/>
          </a:p>
        </p:txBody>
      </p:sp>
    </p:spTree>
    <p:extLst>
      <p:ext uri="{BB962C8B-B14F-4D97-AF65-F5344CB8AC3E}">
        <p14:creationId xmlns:p14="http://schemas.microsoft.com/office/powerpoint/2010/main" val="2595282790"/>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B395A72-DD93-0D4D-819E-FF4AE8EC0976}" type="slidenum">
              <a:rPr lang="en-CA"/>
              <a:pPr/>
              <a:t>‹#›</a:t>
            </a:fld>
            <a:endParaRPr lang="en-CA"/>
          </a:p>
        </p:txBody>
      </p:sp>
    </p:spTree>
    <p:extLst>
      <p:ext uri="{BB962C8B-B14F-4D97-AF65-F5344CB8AC3E}">
        <p14:creationId xmlns:p14="http://schemas.microsoft.com/office/powerpoint/2010/main" val="3653013037"/>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E02615B-50BA-7744-8915-A1E4C0BD1A87}" type="slidenum">
              <a:rPr lang="en-CA"/>
              <a:pPr/>
              <a:t>‹#›</a:t>
            </a:fld>
            <a:endParaRPr lang="en-CA"/>
          </a:p>
        </p:txBody>
      </p:sp>
    </p:spTree>
    <p:extLst>
      <p:ext uri="{BB962C8B-B14F-4D97-AF65-F5344CB8AC3E}">
        <p14:creationId xmlns:p14="http://schemas.microsoft.com/office/powerpoint/2010/main" val="2977845298"/>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8384DE4-D9B3-7C43-B4F0-2642BF95F395}" type="slidenum">
              <a:rPr lang="en-CA"/>
              <a:pPr/>
              <a:t>‹#›</a:t>
            </a:fld>
            <a:endParaRPr lang="en-CA"/>
          </a:p>
        </p:txBody>
      </p:sp>
    </p:spTree>
    <p:extLst>
      <p:ext uri="{BB962C8B-B14F-4D97-AF65-F5344CB8AC3E}">
        <p14:creationId xmlns:p14="http://schemas.microsoft.com/office/powerpoint/2010/main" val="1568060451"/>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A8C07F7-8C42-A146-988C-7536B33417A5}" type="slidenum">
              <a:rPr lang="en-CA"/>
              <a:pPr/>
              <a:t>‹#›</a:t>
            </a:fld>
            <a:endParaRPr lang="en-CA"/>
          </a:p>
        </p:txBody>
      </p:sp>
    </p:spTree>
    <p:extLst>
      <p:ext uri="{BB962C8B-B14F-4D97-AF65-F5344CB8AC3E}">
        <p14:creationId xmlns:p14="http://schemas.microsoft.com/office/powerpoint/2010/main" val="3482030554"/>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MeetingNPI Meeting</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CA4ED974-498A-1946-B809-C0A5F380DD05}" type="slidenum">
              <a:rPr lang="en-CA"/>
              <a:pPr/>
              <a:t>‹#›</a:t>
            </a:fld>
            <a:endParaRPr lang="en-CA"/>
          </a:p>
        </p:txBody>
      </p:sp>
    </p:spTree>
    <p:extLst>
      <p:ext uri="{BB962C8B-B14F-4D97-AF65-F5344CB8AC3E}">
        <p14:creationId xmlns:p14="http://schemas.microsoft.com/office/powerpoint/2010/main" val="2465092489"/>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BC835CDA-60EC-414D-BA3B-C6403EB2BDBE}" type="slidenum">
              <a:rPr lang="en-CA"/>
              <a:pPr/>
              <a:t>‹#›</a:t>
            </a:fld>
            <a:endParaRPr lang="en-CA"/>
          </a:p>
        </p:txBody>
      </p:sp>
    </p:spTree>
    <p:extLst>
      <p:ext uri="{BB962C8B-B14F-4D97-AF65-F5344CB8AC3E}">
        <p14:creationId xmlns:p14="http://schemas.microsoft.com/office/powerpoint/2010/main" val="38302156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3"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4"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F565272-1168-7C4C-B60B-F5134F4909D2}" type="slidenum">
              <a:rPr lang="en-CA"/>
              <a:pPr/>
              <a:t>‹#›</a:t>
            </a:fld>
            <a:endParaRPr lang="en-CA"/>
          </a:p>
        </p:txBody>
      </p:sp>
    </p:spTree>
    <p:extLst>
      <p:ext uri="{BB962C8B-B14F-4D97-AF65-F5344CB8AC3E}">
        <p14:creationId xmlns:p14="http://schemas.microsoft.com/office/powerpoint/2010/main" val="1019124545"/>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BCDC247A-6BA3-AD43-8A09-657ADB9AECB0}" type="slidenum">
              <a:rPr lang="en-CA"/>
              <a:pPr/>
              <a:t>‹#›</a:t>
            </a:fld>
            <a:endParaRPr lang="en-CA"/>
          </a:p>
        </p:txBody>
      </p:sp>
    </p:spTree>
    <p:extLst>
      <p:ext uri="{BB962C8B-B14F-4D97-AF65-F5344CB8AC3E}">
        <p14:creationId xmlns:p14="http://schemas.microsoft.com/office/powerpoint/2010/main" val="3713422874"/>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B5D45194-C89E-F140-92A1-D1BC52ECD3B6}" type="slidenum">
              <a:rPr lang="en-CA"/>
              <a:pPr/>
              <a:t>‹#›</a:t>
            </a:fld>
            <a:endParaRPr lang="en-CA"/>
          </a:p>
        </p:txBody>
      </p:sp>
    </p:spTree>
    <p:extLst>
      <p:ext uri="{BB962C8B-B14F-4D97-AF65-F5344CB8AC3E}">
        <p14:creationId xmlns:p14="http://schemas.microsoft.com/office/powerpoint/2010/main" val="2533392577"/>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31543BC7-B3C9-3D4E-A3AE-7A633781AB4E}" type="slidenum">
              <a:rPr lang="en-CA"/>
              <a:pPr/>
              <a:t>‹#›</a:t>
            </a:fld>
            <a:endParaRPr lang="en-CA"/>
          </a:p>
        </p:txBody>
      </p:sp>
    </p:spTree>
    <p:extLst>
      <p:ext uri="{BB962C8B-B14F-4D97-AF65-F5344CB8AC3E}">
        <p14:creationId xmlns:p14="http://schemas.microsoft.com/office/powerpoint/2010/main" val="371343755"/>
      </p:ext>
    </p:extLst>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8"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9"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E8DF058E-A063-204E-9276-FED13CCBC519}" type="slidenum">
              <a:rPr lang="en-CA"/>
              <a:pPr/>
              <a:t>‹#›</a:t>
            </a:fld>
            <a:endParaRPr lang="en-CA"/>
          </a:p>
        </p:txBody>
      </p:sp>
    </p:spTree>
    <p:extLst>
      <p:ext uri="{BB962C8B-B14F-4D97-AF65-F5344CB8AC3E}">
        <p14:creationId xmlns:p14="http://schemas.microsoft.com/office/powerpoint/2010/main" val="1457031314"/>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4"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5"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D3F63CCC-5126-C342-9BC8-76CBA50408BA}" type="slidenum">
              <a:rPr lang="en-CA"/>
              <a:pPr/>
              <a:t>‹#›</a:t>
            </a:fld>
            <a:endParaRPr lang="en-CA"/>
          </a:p>
        </p:txBody>
      </p:sp>
    </p:spTree>
    <p:extLst>
      <p:ext uri="{BB962C8B-B14F-4D97-AF65-F5344CB8AC3E}">
        <p14:creationId xmlns:p14="http://schemas.microsoft.com/office/powerpoint/2010/main" val="2017105121"/>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3"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4"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A45BA1AA-1C3B-AB4E-860B-F3A40E44F43A}" type="slidenum">
              <a:rPr lang="en-CA"/>
              <a:pPr/>
              <a:t>‹#›</a:t>
            </a:fld>
            <a:endParaRPr lang="en-CA"/>
          </a:p>
        </p:txBody>
      </p:sp>
    </p:spTree>
    <p:extLst>
      <p:ext uri="{BB962C8B-B14F-4D97-AF65-F5344CB8AC3E}">
        <p14:creationId xmlns:p14="http://schemas.microsoft.com/office/powerpoint/2010/main" val="86561336"/>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4FB70BB1-3CCC-794B-A016-2AB43B5DC604}" type="slidenum">
              <a:rPr lang="en-CA"/>
              <a:pPr/>
              <a:t>‹#›</a:t>
            </a:fld>
            <a:endParaRPr lang="en-CA"/>
          </a:p>
        </p:txBody>
      </p:sp>
    </p:spTree>
    <p:extLst>
      <p:ext uri="{BB962C8B-B14F-4D97-AF65-F5344CB8AC3E}">
        <p14:creationId xmlns:p14="http://schemas.microsoft.com/office/powerpoint/2010/main" val="3442415009"/>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7"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CA64C2CC-D2B2-4B44-81CB-05EB79014F26}" type="slidenum">
              <a:rPr lang="en-CA"/>
              <a:pPr/>
              <a:t>‹#›</a:t>
            </a:fld>
            <a:endParaRPr lang="en-CA"/>
          </a:p>
        </p:txBody>
      </p:sp>
    </p:spTree>
    <p:extLst>
      <p:ext uri="{BB962C8B-B14F-4D97-AF65-F5344CB8AC3E}">
        <p14:creationId xmlns:p14="http://schemas.microsoft.com/office/powerpoint/2010/main" val="785572153"/>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0F0C22C3-268D-8E42-9672-1D5E19D245C2}" type="slidenum">
              <a:rPr lang="en-CA"/>
              <a:pPr/>
              <a:t>‹#›</a:t>
            </a:fld>
            <a:endParaRPr lang="en-CA"/>
          </a:p>
        </p:txBody>
      </p:sp>
    </p:spTree>
    <p:extLst>
      <p:ext uri="{BB962C8B-B14F-4D97-AF65-F5344CB8AC3E}">
        <p14:creationId xmlns:p14="http://schemas.microsoft.com/office/powerpoint/2010/main" val="2008661466"/>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p:spPr>
        <p:txBody>
          <a:bodyPr/>
          <a:lstStyle>
            <a:lvl1pPr>
              <a:defRPr/>
            </a:lvl1pPr>
          </a:lstStyle>
          <a:p>
            <a:pPr>
              <a:defRPr/>
            </a:pPr>
            <a:r>
              <a:rPr lang="en-CA"/>
              <a:t>NPI Meeting</a:t>
            </a:r>
          </a:p>
        </p:txBody>
      </p:sp>
      <p:sp>
        <p:nvSpPr>
          <p:cNvPr id="6" name="Rectangle 20"/>
          <p:cNvSpPr>
            <a:spLocks noGrp="1" noChangeArrowheads="1"/>
          </p:cNvSpPr>
          <p:nvPr>
            <p:ph type="sldNum" sz="quarter" idx="12"/>
          </p:nvPr>
        </p:nvSpPr>
        <p:spPr>
          <a:xfrm>
            <a:off x="8686800" y="6400800"/>
            <a:ext cx="457200" cy="366713"/>
          </a:xfrm>
          <a:prstGeom prst="rect">
            <a:avLst/>
          </a:prstGeom>
        </p:spPr>
        <p:txBody>
          <a:bodyPr/>
          <a:lstStyle>
            <a:lvl1pPr>
              <a:defRPr/>
            </a:lvl1pPr>
          </a:lstStyle>
          <a:p>
            <a:fld id="{6C366AB9-1BC6-6E4E-B136-5B087D6B6AC6}" type="slidenum">
              <a:rPr lang="en-CA"/>
              <a:pPr/>
              <a:t>‹#›</a:t>
            </a:fld>
            <a:endParaRPr lang="en-CA"/>
          </a:p>
        </p:txBody>
      </p:sp>
    </p:spTree>
    <p:extLst>
      <p:ext uri="{BB962C8B-B14F-4D97-AF65-F5344CB8AC3E}">
        <p14:creationId xmlns:p14="http://schemas.microsoft.com/office/powerpoint/2010/main" val="28350213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4ABB1322-E356-1C44-9A18-0C5FA2913BE7}" type="slidenum">
              <a:rPr lang="en-CA"/>
              <a:pPr/>
              <a:t>‹#›</a:t>
            </a:fld>
            <a:endParaRPr lang="en-CA"/>
          </a:p>
        </p:txBody>
      </p:sp>
    </p:spTree>
    <p:extLst>
      <p:ext uri="{BB962C8B-B14F-4D97-AF65-F5344CB8AC3E}">
        <p14:creationId xmlns:p14="http://schemas.microsoft.com/office/powerpoint/2010/main" val="1762368722"/>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2"/>
          <p:cNvSpPr>
            <a:spLocks noGrp="1" noChangeArrowheads="1"/>
          </p:cNvSpPr>
          <p:nvPr>
            <p:ph type="dt" sz="half" idx="10"/>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972538656"/>
      </p:ext>
    </p:extLst>
  </p:cSld>
  <p:clrMapOvr>
    <a:masterClrMapping/>
  </p:clrMapOvr>
  <p:transition xmlns:p14="http://schemas.microsoft.com/office/powerpoint/2010/main">
    <p:fade/>
  </p:transition>
</p:sldLayout>
</file>

<file path=ppt/slideLayouts/slideLayout9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2"/>
          <p:cNvSpPr>
            <a:spLocks noGrp="1" noChangeArrowheads="1"/>
          </p:cNvSpPr>
          <p:nvPr>
            <p:ph type="dt" sz="half" idx="10"/>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751559437"/>
      </p:ext>
    </p:extLst>
  </p:cSld>
  <p:clrMapOvr>
    <a:masterClrMapping/>
  </p:clrMapOvr>
  <p:transition xmlns:p14="http://schemas.microsoft.com/office/powerpoint/2010/main">
    <p:fade/>
  </p:transition>
</p:sldLayout>
</file>

<file path=ppt/slideLayouts/slideLayout97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2"/>
          <p:cNvSpPr>
            <a:spLocks noGrp="1" noChangeArrowheads="1"/>
          </p:cNvSpPr>
          <p:nvPr>
            <p:ph type="dt" sz="half" idx="10"/>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2235479744"/>
      </p:ext>
    </p:extLst>
  </p:cSld>
  <p:clrMapOvr>
    <a:masterClrMapping/>
  </p:clrMapOvr>
  <p:transition xmlns:p14="http://schemas.microsoft.com/office/powerpoint/2010/main">
    <p:fade/>
  </p:transition>
</p:sldLayout>
</file>

<file path=ppt/slideLayouts/slideLayout97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2"/>
          <p:cNvSpPr>
            <a:spLocks noGrp="1" noChangeArrowheads="1"/>
          </p:cNvSpPr>
          <p:nvPr>
            <p:ph type="dt" sz="half" idx="10"/>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591433939"/>
      </p:ext>
    </p:extLst>
  </p:cSld>
  <p:clrMapOvr>
    <a:masterClrMapping/>
  </p:clrMapOvr>
  <p:transition xmlns:p14="http://schemas.microsoft.com/office/powerpoint/2010/main">
    <p:fade/>
  </p:transition>
</p:sldLayout>
</file>

<file path=ppt/slideLayouts/slideLayout97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2"/>
          <p:cNvSpPr>
            <a:spLocks noGrp="1" noChangeArrowheads="1"/>
          </p:cNvSpPr>
          <p:nvPr>
            <p:ph type="dt" sz="half" idx="10"/>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2654495279"/>
      </p:ext>
    </p:extLst>
  </p:cSld>
  <p:clrMapOvr>
    <a:masterClrMapping/>
  </p:clrMapOvr>
  <p:transition xmlns:p14="http://schemas.microsoft.com/office/powerpoint/2010/main">
    <p:fade/>
  </p:transition>
</p:sldLayout>
</file>

<file path=ppt/slideLayouts/slideLayout9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1778955866"/>
      </p:ext>
    </p:extLst>
  </p:cSld>
  <p:clrMapOvr>
    <a:masterClrMapping/>
  </p:clrMapOvr>
  <p:transition xmlns:p14="http://schemas.microsoft.com/office/powerpoint/2010/main">
    <p:fade/>
  </p:transition>
</p:sldLayout>
</file>

<file path=ppt/slideLayouts/slideLayout9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4088952117"/>
      </p:ext>
    </p:extLst>
  </p:cSld>
  <p:clrMapOvr>
    <a:masterClrMapping/>
  </p:clrMapOvr>
  <p:transition xmlns:p14="http://schemas.microsoft.com/office/powerpoint/2010/main">
    <p:fade/>
  </p:transition>
</p:sldLayout>
</file>

<file path=ppt/slideLayouts/slideLayout97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793919010"/>
      </p:ext>
    </p:extLst>
  </p:cSld>
  <p:clrMapOvr>
    <a:masterClrMapping/>
  </p:clrMapOvr>
  <p:transition xmlns:p14="http://schemas.microsoft.com/office/powerpoint/2010/main">
    <p:fade/>
  </p:transition>
</p:sldLayout>
</file>

<file path=ppt/slideLayouts/slideLayout97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301718433"/>
      </p:ext>
    </p:extLst>
  </p:cSld>
  <p:clrMapOvr>
    <a:masterClrMapping/>
  </p:clrMapOvr>
  <p:transition xmlns:p14="http://schemas.microsoft.com/office/powerpoint/2010/main">
    <p:fade/>
  </p:transition>
</p:sldLayout>
</file>

<file path=ppt/slideLayouts/slideLayout9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2"/>
          <p:cNvSpPr>
            <a:spLocks noGrp="1" noChangeArrowheads="1"/>
          </p:cNvSpPr>
          <p:nvPr>
            <p:ph type="dt" sz="half" idx="10"/>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562933562"/>
      </p:ext>
    </p:extLst>
  </p:cSld>
  <p:clrMapOvr>
    <a:masterClrMapping/>
  </p:clrMapOvr>
  <p:transition xmlns:p14="http://schemas.microsoft.com/office/powerpoint/2010/mai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6"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7"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CFB9E2B-E3A5-2E49-8DA3-8889928D094E}" type="slidenum">
              <a:rPr lang="en-CA"/>
              <a:pPr/>
              <a:t>‹#›</a:t>
            </a:fld>
            <a:endParaRPr lang="en-CA"/>
          </a:p>
        </p:txBody>
      </p:sp>
    </p:spTree>
    <p:extLst>
      <p:ext uri="{BB962C8B-B14F-4D97-AF65-F5344CB8AC3E}">
        <p14:creationId xmlns:p14="http://schemas.microsoft.com/office/powerpoint/2010/main" val="1737600080"/>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2"/>
          <p:cNvSpPr>
            <a:spLocks noGrp="1" noChangeArrowheads="1"/>
          </p:cNvSpPr>
          <p:nvPr>
            <p:ph type="dt" sz="half" idx="10"/>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12090735"/>
      </p:ext>
    </p:extLst>
  </p:cSld>
  <p:clrMapOvr>
    <a:masterClrMapping/>
  </p:clrMapOvr>
  <p:transition xmlns:p14="http://schemas.microsoft.com/office/powerpoint/2010/main">
    <p:fade/>
  </p:transition>
</p:sldLayout>
</file>

<file path=ppt/slideLayouts/slideLayout9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7"/>
          <p:cNvSpPr>
            <a:spLocks noGrp="1" noChangeArrowheads="1"/>
          </p:cNvSpPr>
          <p:nvPr>
            <p:ph type="sldNum" sz="quarter" idx="10"/>
          </p:nvPr>
        </p:nvSpPr>
        <p:spPr>
          <a:ln/>
        </p:spPr>
        <p:txBody>
          <a:bodyPr/>
          <a:lstStyle>
            <a:lvl1pPr>
              <a:defRPr/>
            </a:lvl1pPr>
          </a:lstStyle>
          <a:p>
            <a:fld id="{E0ED40DE-361A-B14E-A2BF-3FE6045AA696}" type="slidenum">
              <a:rPr lang="en-CA"/>
              <a:pPr/>
              <a:t>‹#›</a:t>
            </a:fld>
            <a:endParaRPr lang="en-CA"/>
          </a:p>
        </p:txBody>
      </p:sp>
      <p:sp>
        <p:nvSpPr>
          <p:cNvPr id="5" name="Rectangle 5"/>
          <p:cNvSpPr>
            <a:spLocks noGrp="1" noChangeArrowheads="1"/>
          </p:cNvSpPr>
          <p:nvPr>
            <p:ph type="dt" sz="half" idx="11"/>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849934518"/>
      </p:ext>
    </p:extLst>
  </p:cSld>
  <p:clrMapOvr>
    <a:masterClrMapping/>
  </p:clrMapOvr>
  <p:transition xmlns:p14="http://schemas.microsoft.com/office/powerpoint/2010/main" spd="slow">
    <p:fade/>
  </p:transition>
</p:sldLayout>
</file>

<file path=ppt/slideLayouts/slideLayout9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ln/>
        </p:spPr>
        <p:txBody>
          <a:bodyPr/>
          <a:lstStyle>
            <a:lvl1pPr>
              <a:defRPr/>
            </a:lvl1pPr>
          </a:lstStyle>
          <a:p>
            <a:fld id="{75E469E7-E5C5-A641-AADC-3393858A9BEA}" type="slidenum">
              <a:rPr lang="en-CA"/>
              <a:pPr/>
              <a:t>‹#›</a:t>
            </a:fld>
            <a:endParaRPr lang="en-CA"/>
          </a:p>
        </p:txBody>
      </p:sp>
      <p:sp>
        <p:nvSpPr>
          <p:cNvPr id="5" name="Rectangle 5"/>
          <p:cNvSpPr>
            <a:spLocks noGrp="1" noChangeArrowheads="1"/>
          </p:cNvSpPr>
          <p:nvPr>
            <p:ph type="dt" sz="half" idx="11"/>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2045382548"/>
      </p:ext>
    </p:extLst>
  </p:cSld>
  <p:clrMapOvr>
    <a:masterClrMapping/>
  </p:clrMapOvr>
  <p:transition xmlns:p14="http://schemas.microsoft.com/office/powerpoint/2010/main" spd="slow">
    <p:fade/>
  </p:transition>
</p:sldLayout>
</file>

<file path=ppt/slideLayouts/slideLayout9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7"/>
          <p:cNvSpPr>
            <a:spLocks noGrp="1" noChangeArrowheads="1"/>
          </p:cNvSpPr>
          <p:nvPr>
            <p:ph type="sldNum" sz="quarter" idx="10"/>
          </p:nvPr>
        </p:nvSpPr>
        <p:spPr>
          <a:ln/>
        </p:spPr>
        <p:txBody>
          <a:bodyPr/>
          <a:lstStyle>
            <a:lvl1pPr>
              <a:defRPr/>
            </a:lvl1pPr>
          </a:lstStyle>
          <a:p>
            <a:fld id="{457EA2EF-933F-EF4D-9009-DE2D89CF669B}" type="slidenum">
              <a:rPr lang="en-CA"/>
              <a:pPr/>
              <a:t>‹#›</a:t>
            </a:fld>
            <a:endParaRPr lang="en-CA"/>
          </a:p>
        </p:txBody>
      </p:sp>
      <p:sp>
        <p:nvSpPr>
          <p:cNvPr id="5" name="Rectangle 5"/>
          <p:cNvSpPr>
            <a:spLocks noGrp="1" noChangeArrowheads="1"/>
          </p:cNvSpPr>
          <p:nvPr>
            <p:ph type="dt" sz="half" idx="11"/>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249756164"/>
      </p:ext>
    </p:extLst>
  </p:cSld>
  <p:clrMapOvr>
    <a:masterClrMapping/>
  </p:clrMapOvr>
  <p:transition xmlns:p14="http://schemas.microsoft.com/office/powerpoint/2010/main" spd="slow">
    <p:fade/>
  </p:transition>
</p:sldLayout>
</file>

<file path=ppt/slideLayouts/slideLayout9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7"/>
          <p:cNvSpPr>
            <a:spLocks noGrp="1" noChangeArrowheads="1"/>
          </p:cNvSpPr>
          <p:nvPr>
            <p:ph type="sldNum" sz="quarter" idx="10"/>
          </p:nvPr>
        </p:nvSpPr>
        <p:spPr>
          <a:ln/>
        </p:spPr>
        <p:txBody>
          <a:bodyPr/>
          <a:lstStyle>
            <a:lvl1pPr>
              <a:defRPr/>
            </a:lvl1pPr>
          </a:lstStyle>
          <a:p>
            <a:fld id="{157110D7-B68F-9248-A88A-37B52502FB80}" type="slidenum">
              <a:rPr lang="en-CA"/>
              <a:pPr/>
              <a:t>‹#›</a:t>
            </a:fld>
            <a:endParaRPr lang="en-CA"/>
          </a:p>
        </p:txBody>
      </p:sp>
      <p:sp>
        <p:nvSpPr>
          <p:cNvPr id="6" name="Rectangle 5"/>
          <p:cNvSpPr>
            <a:spLocks noGrp="1" noChangeArrowheads="1"/>
          </p:cNvSpPr>
          <p:nvPr>
            <p:ph type="dt" sz="half" idx="11"/>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1257390941"/>
      </p:ext>
    </p:extLst>
  </p:cSld>
  <p:clrMapOvr>
    <a:masterClrMapping/>
  </p:clrMapOvr>
  <p:transition xmlns:p14="http://schemas.microsoft.com/office/powerpoint/2010/main" spd="slow">
    <p:fade/>
  </p:transition>
</p:sldLayout>
</file>

<file path=ppt/slideLayouts/slideLayout9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7"/>
          <p:cNvSpPr>
            <a:spLocks noGrp="1" noChangeArrowheads="1"/>
          </p:cNvSpPr>
          <p:nvPr>
            <p:ph type="sldNum" sz="quarter" idx="10"/>
          </p:nvPr>
        </p:nvSpPr>
        <p:spPr>
          <a:ln/>
        </p:spPr>
        <p:txBody>
          <a:bodyPr/>
          <a:lstStyle>
            <a:lvl1pPr>
              <a:defRPr/>
            </a:lvl1pPr>
          </a:lstStyle>
          <a:p>
            <a:fld id="{D386007B-ADE0-9745-9D95-9218BBB73359}" type="slidenum">
              <a:rPr lang="en-CA"/>
              <a:pPr/>
              <a:t>‹#›</a:t>
            </a:fld>
            <a:endParaRPr lang="en-CA"/>
          </a:p>
        </p:txBody>
      </p:sp>
      <p:sp>
        <p:nvSpPr>
          <p:cNvPr id="8" name="Rectangle 5"/>
          <p:cNvSpPr>
            <a:spLocks noGrp="1" noChangeArrowheads="1"/>
          </p:cNvSpPr>
          <p:nvPr>
            <p:ph type="dt" sz="half" idx="11"/>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975256719"/>
      </p:ext>
    </p:extLst>
  </p:cSld>
  <p:clrMapOvr>
    <a:masterClrMapping/>
  </p:clrMapOvr>
  <p:transition xmlns:p14="http://schemas.microsoft.com/office/powerpoint/2010/main" spd="slow">
    <p:fade/>
  </p:transition>
</p:sldLayout>
</file>

<file path=ppt/slideLayouts/slideLayout9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7"/>
          <p:cNvSpPr>
            <a:spLocks noGrp="1" noChangeArrowheads="1"/>
          </p:cNvSpPr>
          <p:nvPr>
            <p:ph type="sldNum" sz="quarter" idx="10"/>
          </p:nvPr>
        </p:nvSpPr>
        <p:spPr>
          <a:ln/>
        </p:spPr>
        <p:txBody>
          <a:bodyPr/>
          <a:lstStyle>
            <a:lvl1pPr>
              <a:defRPr/>
            </a:lvl1pPr>
          </a:lstStyle>
          <a:p>
            <a:fld id="{CEF42C3B-85D0-AE41-82F1-A0CF85035547}" type="slidenum">
              <a:rPr lang="en-CA"/>
              <a:pPr/>
              <a:t>‹#›</a:t>
            </a:fld>
            <a:endParaRPr lang="en-CA"/>
          </a:p>
        </p:txBody>
      </p:sp>
      <p:sp>
        <p:nvSpPr>
          <p:cNvPr id="4" name="Rectangle 5"/>
          <p:cNvSpPr>
            <a:spLocks noGrp="1" noChangeArrowheads="1"/>
          </p:cNvSpPr>
          <p:nvPr>
            <p:ph type="dt" sz="half" idx="11"/>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246864432"/>
      </p:ext>
    </p:extLst>
  </p:cSld>
  <p:clrMapOvr>
    <a:masterClrMapping/>
  </p:clrMapOvr>
  <p:transition xmlns:p14="http://schemas.microsoft.com/office/powerpoint/2010/main" spd="slow">
    <p:fade/>
  </p:transition>
</p:sldLayout>
</file>

<file path=ppt/slideLayouts/slideLayout9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fld id="{6CDF6972-DE6F-454B-8026-5FF27860D9F9}" type="slidenum">
              <a:rPr lang="en-CA"/>
              <a:pPr/>
              <a:t>‹#›</a:t>
            </a:fld>
            <a:endParaRPr lang="en-CA"/>
          </a:p>
        </p:txBody>
      </p:sp>
      <p:sp>
        <p:nvSpPr>
          <p:cNvPr id="3" name="Rectangle 5"/>
          <p:cNvSpPr>
            <a:spLocks noGrp="1" noChangeArrowheads="1"/>
          </p:cNvSpPr>
          <p:nvPr>
            <p:ph type="dt" sz="half" idx="11"/>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18045337"/>
      </p:ext>
    </p:extLst>
  </p:cSld>
  <p:clrMapOvr>
    <a:masterClrMapping/>
  </p:clrMapOvr>
  <p:transition xmlns:p14="http://schemas.microsoft.com/office/powerpoint/2010/main" spd="slow">
    <p:fade/>
  </p:transition>
</p:sldLayout>
</file>

<file path=ppt/slideLayouts/slideLayout9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ln/>
        </p:spPr>
        <p:txBody>
          <a:bodyPr/>
          <a:lstStyle>
            <a:lvl1pPr>
              <a:defRPr/>
            </a:lvl1pPr>
          </a:lstStyle>
          <a:p>
            <a:fld id="{526A0110-0578-CF43-BAD0-312776FD95D9}" type="slidenum">
              <a:rPr lang="en-CA"/>
              <a:pPr/>
              <a:t>‹#›</a:t>
            </a:fld>
            <a:endParaRPr lang="en-CA"/>
          </a:p>
        </p:txBody>
      </p:sp>
      <p:sp>
        <p:nvSpPr>
          <p:cNvPr id="6" name="Rectangle 5"/>
          <p:cNvSpPr>
            <a:spLocks noGrp="1" noChangeArrowheads="1"/>
          </p:cNvSpPr>
          <p:nvPr>
            <p:ph type="dt" sz="half" idx="11"/>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75328892"/>
      </p:ext>
    </p:extLst>
  </p:cSld>
  <p:clrMapOvr>
    <a:masterClrMapping/>
  </p:clrMapOvr>
  <p:transition xmlns:p14="http://schemas.microsoft.com/office/powerpoint/2010/main" spd="slow">
    <p:fade/>
  </p:transition>
</p:sldLayout>
</file>

<file path=ppt/slideLayouts/slideLayout9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7"/>
          <p:cNvSpPr>
            <a:spLocks noGrp="1" noChangeArrowheads="1"/>
          </p:cNvSpPr>
          <p:nvPr>
            <p:ph type="sldNum" sz="quarter" idx="10"/>
          </p:nvPr>
        </p:nvSpPr>
        <p:spPr>
          <a:ln/>
        </p:spPr>
        <p:txBody>
          <a:bodyPr/>
          <a:lstStyle>
            <a:lvl1pPr>
              <a:defRPr/>
            </a:lvl1pPr>
          </a:lstStyle>
          <a:p>
            <a:fld id="{1F54C5B3-55D7-E345-982A-9CC5D0F4B20C}" type="slidenum">
              <a:rPr lang="en-CA"/>
              <a:pPr/>
              <a:t>‹#›</a:t>
            </a:fld>
            <a:endParaRPr lang="en-CA"/>
          </a:p>
        </p:txBody>
      </p:sp>
      <p:sp>
        <p:nvSpPr>
          <p:cNvPr id="6" name="Rectangle 5"/>
          <p:cNvSpPr>
            <a:spLocks noGrp="1" noChangeArrowheads="1"/>
          </p:cNvSpPr>
          <p:nvPr>
            <p:ph type="dt" sz="half" idx="11"/>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4200327669"/>
      </p:ext>
    </p:extLst>
  </p:cSld>
  <p:clrMapOvr>
    <a:masterClrMapping/>
  </p:clrMapOvr>
  <p:transition xmlns:p14="http://schemas.microsoft.com/office/powerpoint/2010/mai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36550" y="244475"/>
            <a:ext cx="8350250" cy="833438"/>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1136650"/>
            <a:ext cx="8350250" cy="503555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5"/>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r>
              <a:rPr lang="en-CA"/>
              <a:t>XX month, XXXX</a:t>
            </a:r>
          </a:p>
        </p:txBody>
      </p:sp>
      <p:sp>
        <p:nvSpPr>
          <p:cNvPr id="5" name="Rectangle 16"/>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MeetingTitle of the presentation</a:t>
            </a:r>
          </a:p>
        </p:txBody>
      </p:sp>
      <p:sp>
        <p:nvSpPr>
          <p:cNvPr id="6" name="Rectangle 17"/>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D90740C4-ABB6-2C41-B86B-B0DE36B4C3D8}" type="slidenum">
              <a:rPr lang="en-CA"/>
              <a:pPr/>
              <a:t>‹#›</a:t>
            </a:fld>
            <a:endParaRPr lang="en-CA"/>
          </a:p>
        </p:txBody>
      </p:sp>
    </p:spTree>
    <p:extLst>
      <p:ext uri="{BB962C8B-B14F-4D97-AF65-F5344CB8AC3E}">
        <p14:creationId xmlns:p14="http://schemas.microsoft.com/office/powerpoint/2010/main" val="741108119"/>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ln/>
        </p:spPr>
        <p:txBody>
          <a:bodyPr/>
          <a:lstStyle>
            <a:lvl1pPr>
              <a:defRPr/>
            </a:lvl1pPr>
          </a:lstStyle>
          <a:p>
            <a:fld id="{BD43FDDD-F3A5-0D4A-86CF-651FB20E666C}" type="slidenum">
              <a:rPr lang="en-CA"/>
              <a:pPr/>
              <a:t>‹#›</a:t>
            </a:fld>
            <a:endParaRPr lang="en-CA"/>
          </a:p>
        </p:txBody>
      </p:sp>
      <p:sp>
        <p:nvSpPr>
          <p:cNvPr id="5" name="Rectangle 5"/>
          <p:cNvSpPr>
            <a:spLocks noGrp="1" noChangeArrowheads="1"/>
          </p:cNvSpPr>
          <p:nvPr>
            <p:ph type="dt" sz="half" idx="11"/>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3176748263"/>
      </p:ext>
    </p:extLst>
  </p:cSld>
  <p:clrMapOvr>
    <a:masterClrMapping/>
  </p:clrMapOvr>
  <p:transition xmlns:p14="http://schemas.microsoft.com/office/powerpoint/2010/main" spd="slow">
    <p:fade/>
  </p:transition>
</p:sldLayout>
</file>

<file path=ppt/slideLayouts/slideLayout99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9238" y="244475"/>
            <a:ext cx="2087562" cy="59277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336550" y="244475"/>
            <a:ext cx="6110288" cy="5927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7"/>
          <p:cNvSpPr>
            <a:spLocks noGrp="1" noChangeArrowheads="1"/>
          </p:cNvSpPr>
          <p:nvPr>
            <p:ph type="sldNum" sz="quarter" idx="10"/>
          </p:nvPr>
        </p:nvSpPr>
        <p:spPr>
          <a:ln/>
        </p:spPr>
        <p:txBody>
          <a:bodyPr/>
          <a:lstStyle>
            <a:lvl1pPr>
              <a:defRPr/>
            </a:lvl1pPr>
          </a:lstStyle>
          <a:p>
            <a:fld id="{051408D9-6B7F-6D40-BCB7-91C2F0745933}" type="slidenum">
              <a:rPr lang="en-CA"/>
              <a:pPr/>
              <a:t>‹#›</a:t>
            </a:fld>
            <a:endParaRPr lang="en-CA"/>
          </a:p>
        </p:txBody>
      </p:sp>
      <p:sp>
        <p:nvSpPr>
          <p:cNvPr id="5" name="Rectangle 5"/>
          <p:cNvSpPr>
            <a:spLocks noGrp="1" noChangeArrowheads="1"/>
          </p:cNvSpPr>
          <p:nvPr>
            <p:ph type="dt" sz="half" idx="11"/>
          </p:nvPr>
        </p:nvSpPr>
        <p:spPr>
          <a:ln/>
        </p:spPr>
        <p:txBody>
          <a:bodyPr/>
          <a:lstStyle>
            <a:lvl1pPr>
              <a:defRPr/>
            </a:lvl1pPr>
          </a:lstStyle>
          <a:p>
            <a:pPr>
              <a:defRPr/>
            </a:pPr>
            <a:r>
              <a:rPr lang="en-US"/>
              <a:t>June 27, 2012</a:t>
            </a:r>
            <a:endParaRPr lang="en-CA"/>
          </a:p>
        </p:txBody>
      </p:sp>
    </p:spTree>
    <p:extLst>
      <p:ext uri="{BB962C8B-B14F-4D97-AF65-F5344CB8AC3E}">
        <p14:creationId xmlns:p14="http://schemas.microsoft.com/office/powerpoint/2010/main" val="4286235249"/>
      </p:ext>
    </p:extLst>
  </p:cSld>
  <p:clrMapOvr>
    <a:masterClrMapping/>
  </p:clrMapOvr>
  <p:transition xmlns:p14="http://schemas.microsoft.com/office/powerpoint/2010/main" spd="slow">
    <p:fade/>
  </p:transition>
</p:sldLayout>
</file>

<file path=ppt/slideLayouts/slideLayout99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0FCDB20D-4246-A744-A6B8-A5F20260623E}" type="slidenum">
              <a:rPr lang="en-CA"/>
              <a:pPr/>
              <a:t>‹#›</a:t>
            </a:fld>
            <a:endParaRPr lang="en-CA"/>
          </a:p>
        </p:txBody>
      </p:sp>
    </p:spTree>
    <p:extLst>
      <p:ext uri="{BB962C8B-B14F-4D97-AF65-F5344CB8AC3E}">
        <p14:creationId xmlns:p14="http://schemas.microsoft.com/office/powerpoint/2010/main" val="2196114849"/>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FC5E367D-6AFF-5D4A-AF93-0918CDF0526A}" type="slidenum">
              <a:rPr lang="en-CA"/>
              <a:pPr/>
              <a:t>‹#›</a:t>
            </a:fld>
            <a:endParaRPr lang="en-CA"/>
          </a:p>
        </p:txBody>
      </p:sp>
    </p:spTree>
    <p:extLst>
      <p:ext uri="{BB962C8B-B14F-4D97-AF65-F5344CB8AC3E}">
        <p14:creationId xmlns:p14="http://schemas.microsoft.com/office/powerpoint/2010/main" val="962603654"/>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5"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6"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A028C5BB-B672-EF48-A3E3-325993392149}" type="slidenum">
              <a:rPr lang="en-CA"/>
              <a:pPr/>
              <a:t>‹#›</a:t>
            </a:fld>
            <a:endParaRPr lang="en-CA"/>
          </a:p>
        </p:txBody>
      </p:sp>
    </p:spTree>
    <p:extLst>
      <p:ext uri="{BB962C8B-B14F-4D97-AF65-F5344CB8AC3E}">
        <p14:creationId xmlns:p14="http://schemas.microsoft.com/office/powerpoint/2010/main" val="1226310767"/>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336550"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587875" y="1136650"/>
            <a:ext cx="409892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2256DFD7-20AA-3B4C-996B-65FA8010D4D3}" type="slidenum">
              <a:rPr lang="en-CA"/>
              <a:pPr/>
              <a:t>‹#›</a:t>
            </a:fld>
            <a:endParaRPr lang="en-CA"/>
          </a:p>
        </p:txBody>
      </p:sp>
    </p:spTree>
    <p:extLst>
      <p:ext uri="{BB962C8B-B14F-4D97-AF65-F5344CB8AC3E}">
        <p14:creationId xmlns:p14="http://schemas.microsoft.com/office/powerpoint/2010/main" val="3846716177"/>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8"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9"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13C6455F-4C4C-C749-BD9C-516B198FCC3E}" type="slidenum">
              <a:rPr lang="en-CA"/>
              <a:pPr/>
              <a:t>‹#›</a:t>
            </a:fld>
            <a:endParaRPr lang="en-CA"/>
          </a:p>
        </p:txBody>
      </p:sp>
    </p:spTree>
    <p:extLst>
      <p:ext uri="{BB962C8B-B14F-4D97-AF65-F5344CB8AC3E}">
        <p14:creationId xmlns:p14="http://schemas.microsoft.com/office/powerpoint/2010/main" val="4194342951"/>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4"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5"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B80F980C-9FD2-D945-874E-611E1282D8CC}" type="slidenum">
              <a:rPr lang="en-CA"/>
              <a:pPr/>
              <a:t>‹#›</a:t>
            </a:fld>
            <a:endParaRPr lang="en-CA"/>
          </a:p>
        </p:txBody>
      </p:sp>
    </p:spTree>
    <p:extLst>
      <p:ext uri="{BB962C8B-B14F-4D97-AF65-F5344CB8AC3E}">
        <p14:creationId xmlns:p14="http://schemas.microsoft.com/office/powerpoint/2010/main" val="3013144827"/>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3"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4"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EFC98273-5DFF-F246-95AB-6D4E11CD1161}" type="slidenum">
              <a:rPr lang="en-CA"/>
              <a:pPr/>
              <a:t>‹#›</a:t>
            </a:fld>
            <a:endParaRPr lang="en-CA"/>
          </a:p>
        </p:txBody>
      </p:sp>
    </p:spTree>
    <p:extLst>
      <p:ext uri="{BB962C8B-B14F-4D97-AF65-F5344CB8AC3E}">
        <p14:creationId xmlns:p14="http://schemas.microsoft.com/office/powerpoint/2010/main" val="1094752767"/>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8"/>
          <p:cNvSpPr>
            <a:spLocks noGrp="1" noChangeArrowheads="1"/>
          </p:cNvSpPr>
          <p:nvPr>
            <p:ph type="dt" sz="half" idx="10"/>
          </p:nvPr>
        </p:nvSpPr>
        <p:spPr>
          <a:xfrm>
            <a:off x="5029200" y="6643688"/>
            <a:ext cx="3663950" cy="212725"/>
          </a:xfrm>
          <a:prstGeom prst="rect">
            <a:avLst/>
          </a:prstGeom>
          <a:ln/>
        </p:spPr>
        <p:txBody>
          <a:bodyPr/>
          <a:lstStyle>
            <a:lvl1pPr>
              <a:defRPr/>
            </a:lvl1pPr>
          </a:lstStyle>
          <a:p>
            <a:pPr>
              <a:defRPr/>
            </a:pPr>
            <a:r>
              <a:rPr lang="en-US"/>
              <a:t>June 27, 2012</a:t>
            </a:r>
            <a:endParaRPr lang="en-CA"/>
          </a:p>
        </p:txBody>
      </p:sp>
      <p:sp>
        <p:nvSpPr>
          <p:cNvPr id="6" name="Rectangle 19"/>
          <p:cNvSpPr>
            <a:spLocks noGrp="1" noChangeArrowheads="1"/>
          </p:cNvSpPr>
          <p:nvPr>
            <p:ph type="ftr" sz="quarter" idx="11"/>
          </p:nvPr>
        </p:nvSpPr>
        <p:spPr>
          <a:xfrm>
            <a:off x="5029200" y="6396038"/>
            <a:ext cx="3663950" cy="228600"/>
          </a:xfrm>
          <a:prstGeom prst="rect">
            <a:avLst/>
          </a:prstGeom>
          <a:ln/>
        </p:spPr>
        <p:txBody>
          <a:bodyPr/>
          <a:lstStyle>
            <a:lvl1pPr>
              <a:defRPr/>
            </a:lvl1pPr>
          </a:lstStyle>
          <a:p>
            <a:pPr>
              <a:defRPr/>
            </a:pPr>
            <a:r>
              <a:rPr lang="en-CA"/>
              <a:t>NPI MeetingWebsites Governance Meeting</a:t>
            </a:r>
          </a:p>
        </p:txBody>
      </p:sp>
      <p:sp>
        <p:nvSpPr>
          <p:cNvPr id="7" name="Rectangle 20"/>
          <p:cNvSpPr>
            <a:spLocks noGrp="1" noChangeArrowheads="1"/>
          </p:cNvSpPr>
          <p:nvPr>
            <p:ph type="sldNum" sz="quarter" idx="12"/>
          </p:nvPr>
        </p:nvSpPr>
        <p:spPr>
          <a:xfrm>
            <a:off x="8686800" y="6400800"/>
            <a:ext cx="457200" cy="366713"/>
          </a:xfrm>
          <a:prstGeom prst="rect">
            <a:avLst/>
          </a:prstGeom>
          <a:ln/>
        </p:spPr>
        <p:txBody>
          <a:bodyPr/>
          <a:lstStyle>
            <a:lvl1pPr>
              <a:defRPr/>
            </a:lvl1pPr>
          </a:lstStyle>
          <a:p>
            <a:fld id="{58A1F7F3-DC79-834C-BFB5-46C521EC8D04}" type="slidenum">
              <a:rPr lang="en-CA"/>
              <a:pPr/>
              <a:t>‹#›</a:t>
            </a:fld>
            <a:endParaRPr lang="en-CA"/>
          </a:p>
        </p:txBody>
      </p:sp>
    </p:spTree>
    <p:extLst>
      <p:ext uri="{BB962C8B-B14F-4D97-AF65-F5344CB8AC3E}">
        <p14:creationId xmlns:p14="http://schemas.microsoft.com/office/powerpoint/2010/main" val="24961747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gif"/><Relationship Id="rId15"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00.xml.rels><?xml version="1.0" encoding="UTF-8" standalone="yes"?>
<Relationships xmlns="http://schemas.openxmlformats.org/package/2006/relationships"><Relationship Id="rId11" Type="http://schemas.openxmlformats.org/officeDocument/2006/relationships/slideLayout" Target="../slideLayouts/slideLayout1101.xml"/><Relationship Id="rId12" Type="http://schemas.openxmlformats.org/officeDocument/2006/relationships/theme" Target="../theme/theme100.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091.xml"/><Relationship Id="rId2" Type="http://schemas.openxmlformats.org/officeDocument/2006/relationships/slideLayout" Target="../slideLayouts/slideLayout1092.xml"/><Relationship Id="rId3" Type="http://schemas.openxmlformats.org/officeDocument/2006/relationships/slideLayout" Target="../slideLayouts/slideLayout1093.xml"/><Relationship Id="rId4" Type="http://schemas.openxmlformats.org/officeDocument/2006/relationships/slideLayout" Target="../slideLayouts/slideLayout1094.xml"/><Relationship Id="rId5" Type="http://schemas.openxmlformats.org/officeDocument/2006/relationships/slideLayout" Target="../slideLayouts/slideLayout1095.xml"/><Relationship Id="rId6" Type="http://schemas.openxmlformats.org/officeDocument/2006/relationships/slideLayout" Target="../slideLayouts/slideLayout1096.xml"/><Relationship Id="rId7" Type="http://schemas.openxmlformats.org/officeDocument/2006/relationships/slideLayout" Target="../slideLayouts/slideLayout1097.xml"/><Relationship Id="rId8" Type="http://schemas.openxmlformats.org/officeDocument/2006/relationships/slideLayout" Target="../slideLayouts/slideLayout1098.xml"/><Relationship Id="rId9" Type="http://schemas.openxmlformats.org/officeDocument/2006/relationships/slideLayout" Target="../slideLayouts/slideLayout1099.xml"/><Relationship Id="rId10" Type="http://schemas.openxmlformats.org/officeDocument/2006/relationships/slideLayout" Target="../slideLayouts/slideLayout1100.xml"/></Relationships>
</file>

<file path=ppt/slideMasters/_rels/slideMaster101.xml.rels><?xml version="1.0" encoding="UTF-8" standalone="yes"?>
<Relationships xmlns="http://schemas.openxmlformats.org/package/2006/relationships"><Relationship Id="rId11" Type="http://schemas.openxmlformats.org/officeDocument/2006/relationships/slideLayout" Target="../slideLayouts/slideLayout1112.xml"/><Relationship Id="rId12" Type="http://schemas.openxmlformats.org/officeDocument/2006/relationships/theme" Target="../theme/theme101.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102.xml"/><Relationship Id="rId2" Type="http://schemas.openxmlformats.org/officeDocument/2006/relationships/slideLayout" Target="../slideLayouts/slideLayout1103.xml"/><Relationship Id="rId3" Type="http://schemas.openxmlformats.org/officeDocument/2006/relationships/slideLayout" Target="../slideLayouts/slideLayout1104.xml"/><Relationship Id="rId4" Type="http://schemas.openxmlformats.org/officeDocument/2006/relationships/slideLayout" Target="../slideLayouts/slideLayout1105.xml"/><Relationship Id="rId5" Type="http://schemas.openxmlformats.org/officeDocument/2006/relationships/slideLayout" Target="../slideLayouts/slideLayout1106.xml"/><Relationship Id="rId6" Type="http://schemas.openxmlformats.org/officeDocument/2006/relationships/slideLayout" Target="../slideLayouts/slideLayout1107.xml"/><Relationship Id="rId7" Type="http://schemas.openxmlformats.org/officeDocument/2006/relationships/slideLayout" Target="../slideLayouts/slideLayout1108.xml"/><Relationship Id="rId8" Type="http://schemas.openxmlformats.org/officeDocument/2006/relationships/slideLayout" Target="../slideLayouts/slideLayout1109.xml"/><Relationship Id="rId9" Type="http://schemas.openxmlformats.org/officeDocument/2006/relationships/slideLayout" Target="../slideLayouts/slideLayout1110.xml"/><Relationship Id="rId10" Type="http://schemas.openxmlformats.org/officeDocument/2006/relationships/slideLayout" Target="../slideLayouts/slideLayout1111.xml"/></Relationships>
</file>

<file path=ppt/slideMasters/_rels/slideMaster102.xml.rels><?xml version="1.0" encoding="UTF-8" standalone="yes"?>
<Relationships xmlns="http://schemas.openxmlformats.org/package/2006/relationships"><Relationship Id="rId11" Type="http://schemas.openxmlformats.org/officeDocument/2006/relationships/slideLayout" Target="../slideLayouts/slideLayout1123.xml"/><Relationship Id="rId12" Type="http://schemas.openxmlformats.org/officeDocument/2006/relationships/theme" Target="../theme/theme102.xml"/><Relationship Id="rId13" Type="http://schemas.openxmlformats.org/officeDocument/2006/relationships/image" Target="../media/image4.png"/><Relationship Id="rId14" Type="http://schemas.openxmlformats.org/officeDocument/2006/relationships/image" Target="../media/image6.png"/><Relationship Id="rId1" Type="http://schemas.openxmlformats.org/officeDocument/2006/relationships/slideLayout" Target="../slideLayouts/slideLayout1113.xml"/><Relationship Id="rId2" Type="http://schemas.openxmlformats.org/officeDocument/2006/relationships/slideLayout" Target="../slideLayouts/slideLayout1114.xml"/><Relationship Id="rId3" Type="http://schemas.openxmlformats.org/officeDocument/2006/relationships/slideLayout" Target="../slideLayouts/slideLayout1115.xml"/><Relationship Id="rId4" Type="http://schemas.openxmlformats.org/officeDocument/2006/relationships/slideLayout" Target="../slideLayouts/slideLayout1116.xml"/><Relationship Id="rId5" Type="http://schemas.openxmlformats.org/officeDocument/2006/relationships/slideLayout" Target="../slideLayouts/slideLayout1117.xml"/><Relationship Id="rId6" Type="http://schemas.openxmlformats.org/officeDocument/2006/relationships/slideLayout" Target="../slideLayouts/slideLayout1118.xml"/><Relationship Id="rId7" Type="http://schemas.openxmlformats.org/officeDocument/2006/relationships/slideLayout" Target="../slideLayouts/slideLayout1119.xml"/><Relationship Id="rId8" Type="http://schemas.openxmlformats.org/officeDocument/2006/relationships/slideLayout" Target="../slideLayouts/slideLayout1120.xml"/><Relationship Id="rId9" Type="http://schemas.openxmlformats.org/officeDocument/2006/relationships/slideLayout" Target="../slideLayouts/slideLayout1121.xml"/><Relationship Id="rId10" Type="http://schemas.openxmlformats.org/officeDocument/2006/relationships/slideLayout" Target="../slideLayouts/slideLayout1122.xml"/></Relationships>
</file>

<file path=ppt/slideMasters/_rels/slideMaster103.xml.rels><?xml version="1.0" encoding="UTF-8" standalone="yes"?>
<Relationships xmlns="http://schemas.openxmlformats.org/package/2006/relationships"><Relationship Id="rId11" Type="http://schemas.openxmlformats.org/officeDocument/2006/relationships/slideLayout" Target="../slideLayouts/slideLayout1134.xml"/><Relationship Id="rId12" Type="http://schemas.openxmlformats.org/officeDocument/2006/relationships/theme" Target="../theme/theme10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124.xml"/><Relationship Id="rId2" Type="http://schemas.openxmlformats.org/officeDocument/2006/relationships/slideLayout" Target="../slideLayouts/slideLayout1125.xml"/><Relationship Id="rId3" Type="http://schemas.openxmlformats.org/officeDocument/2006/relationships/slideLayout" Target="../slideLayouts/slideLayout1126.xml"/><Relationship Id="rId4" Type="http://schemas.openxmlformats.org/officeDocument/2006/relationships/slideLayout" Target="../slideLayouts/slideLayout1127.xml"/><Relationship Id="rId5" Type="http://schemas.openxmlformats.org/officeDocument/2006/relationships/slideLayout" Target="../slideLayouts/slideLayout1128.xml"/><Relationship Id="rId6" Type="http://schemas.openxmlformats.org/officeDocument/2006/relationships/slideLayout" Target="../slideLayouts/slideLayout1129.xml"/><Relationship Id="rId7" Type="http://schemas.openxmlformats.org/officeDocument/2006/relationships/slideLayout" Target="../slideLayouts/slideLayout1130.xml"/><Relationship Id="rId8" Type="http://schemas.openxmlformats.org/officeDocument/2006/relationships/slideLayout" Target="../slideLayouts/slideLayout1131.xml"/><Relationship Id="rId9" Type="http://schemas.openxmlformats.org/officeDocument/2006/relationships/slideLayout" Target="../slideLayouts/slideLayout1132.xml"/><Relationship Id="rId10" Type="http://schemas.openxmlformats.org/officeDocument/2006/relationships/slideLayout" Target="../slideLayouts/slideLayout1133.xml"/></Relationships>
</file>

<file path=ppt/slideMasters/_rels/slideMaster104.xml.rels><?xml version="1.0" encoding="UTF-8" standalone="yes"?>
<Relationships xmlns="http://schemas.openxmlformats.org/package/2006/relationships"><Relationship Id="rId11" Type="http://schemas.openxmlformats.org/officeDocument/2006/relationships/slideLayout" Target="../slideLayouts/slideLayout1145.xml"/><Relationship Id="rId12" Type="http://schemas.openxmlformats.org/officeDocument/2006/relationships/theme" Target="../theme/theme104.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135.xml"/><Relationship Id="rId2" Type="http://schemas.openxmlformats.org/officeDocument/2006/relationships/slideLayout" Target="../slideLayouts/slideLayout1136.xml"/><Relationship Id="rId3" Type="http://schemas.openxmlformats.org/officeDocument/2006/relationships/slideLayout" Target="../slideLayouts/slideLayout1137.xml"/><Relationship Id="rId4" Type="http://schemas.openxmlformats.org/officeDocument/2006/relationships/slideLayout" Target="../slideLayouts/slideLayout1138.xml"/><Relationship Id="rId5" Type="http://schemas.openxmlformats.org/officeDocument/2006/relationships/slideLayout" Target="../slideLayouts/slideLayout1139.xml"/><Relationship Id="rId6" Type="http://schemas.openxmlformats.org/officeDocument/2006/relationships/slideLayout" Target="../slideLayouts/slideLayout1140.xml"/><Relationship Id="rId7" Type="http://schemas.openxmlformats.org/officeDocument/2006/relationships/slideLayout" Target="../slideLayouts/slideLayout1141.xml"/><Relationship Id="rId8" Type="http://schemas.openxmlformats.org/officeDocument/2006/relationships/slideLayout" Target="../slideLayouts/slideLayout1142.xml"/><Relationship Id="rId9" Type="http://schemas.openxmlformats.org/officeDocument/2006/relationships/slideLayout" Target="../slideLayouts/slideLayout1143.xml"/><Relationship Id="rId10" Type="http://schemas.openxmlformats.org/officeDocument/2006/relationships/slideLayout" Target="../slideLayouts/slideLayout1144.xml"/></Relationships>
</file>

<file path=ppt/slideMasters/_rels/slideMaster105.xml.rels><?xml version="1.0" encoding="UTF-8" standalone="yes"?>
<Relationships xmlns="http://schemas.openxmlformats.org/package/2006/relationships"><Relationship Id="rId11" Type="http://schemas.openxmlformats.org/officeDocument/2006/relationships/slideLayout" Target="../slideLayouts/slideLayout1156.xml"/><Relationship Id="rId12" Type="http://schemas.openxmlformats.org/officeDocument/2006/relationships/theme" Target="../theme/theme105.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146.xml"/><Relationship Id="rId2" Type="http://schemas.openxmlformats.org/officeDocument/2006/relationships/slideLayout" Target="../slideLayouts/slideLayout1147.xml"/><Relationship Id="rId3" Type="http://schemas.openxmlformats.org/officeDocument/2006/relationships/slideLayout" Target="../slideLayouts/slideLayout1148.xml"/><Relationship Id="rId4" Type="http://schemas.openxmlformats.org/officeDocument/2006/relationships/slideLayout" Target="../slideLayouts/slideLayout1149.xml"/><Relationship Id="rId5" Type="http://schemas.openxmlformats.org/officeDocument/2006/relationships/slideLayout" Target="../slideLayouts/slideLayout1150.xml"/><Relationship Id="rId6" Type="http://schemas.openxmlformats.org/officeDocument/2006/relationships/slideLayout" Target="../slideLayouts/slideLayout1151.xml"/><Relationship Id="rId7" Type="http://schemas.openxmlformats.org/officeDocument/2006/relationships/slideLayout" Target="../slideLayouts/slideLayout1152.xml"/><Relationship Id="rId8" Type="http://schemas.openxmlformats.org/officeDocument/2006/relationships/slideLayout" Target="../slideLayouts/slideLayout1153.xml"/><Relationship Id="rId9" Type="http://schemas.openxmlformats.org/officeDocument/2006/relationships/slideLayout" Target="../slideLayouts/slideLayout1154.xml"/><Relationship Id="rId10" Type="http://schemas.openxmlformats.org/officeDocument/2006/relationships/slideLayout" Target="../slideLayouts/slideLayout1155.xml"/></Relationships>
</file>

<file path=ppt/slideMasters/_rels/slideMaster106.xml.rels><?xml version="1.0" encoding="UTF-8" standalone="yes"?>
<Relationships xmlns="http://schemas.openxmlformats.org/package/2006/relationships"><Relationship Id="rId11" Type="http://schemas.openxmlformats.org/officeDocument/2006/relationships/slideLayout" Target="../slideLayouts/slideLayout1167.xml"/><Relationship Id="rId12" Type="http://schemas.openxmlformats.org/officeDocument/2006/relationships/theme" Target="../theme/theme10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157.xml"/><Relationship Id="rId2" Type="http://schemas.openxmlformats.org/officeDocument/2006/relationships/slideLayout" Target="../slideLayouts/slideLayout1158.xml"/><Relationship Id="rId3" Type="http://schemas.openxmlformats.org/officeDocument/2006/relationships/slideLayout" Target="../slideLayouts/slideLayout1159.xml"/><Relationship Id="rId4" Type="http://schemas.openxmlformats.org/officeDocument/2006/relationships/slideLayout" Target="../slideLayouts/slideLayout1160.xml"/><Relationship Id="rId5" Type="http://schemas.openxmlformats.org/officeDocument/2006/relationships/slideLayout" Target="../slideLayouts/slideLayout1161.xml"/><Relationship Id="rId6" Type="http://schemas.openxmlformats.org/officeDocument/2006/relationships/slideLayout" Target="../slideLayouts/slideLayout1162.xml"/><Relationship Id="rId7" Type="http://schemas.openxmlformats.org/officeDocument/2006/relationships/slideLayout" Target="../slideLayouts/slideLayout1163.xml"/><Relationship Id="rId8" Type="http://schemas.openxmlformats.org/officeDocument/2006/relationships/slideLayout" Target="../slideLayouts/slideLayout1164.xml"/><Relationship Id="rId9" Type="http://schemas.openxmlformats.org/officeDocument/2006/relationships/slideLayout" Target="../slideLayouts/slideLayout1165.xml"/><Relationship Id="rId10" Type="http://schemas.openxmlformats.org/officeDocument/2006/relationships/slideLayout" Target="../slideLayouts/slideLayout1166.xml"/></Relationships>
</file>

<file path=ppt/slideMasters/_rels/slideMaster107.xml.rels><?xml version="1.0" encoding="UTF-8" standalone="yes"?>
<Relationships xmlns="http://schemas.openxmlformats.org/package/2006/relationships"><Relationship Id="rId11" Type="http://schemas.openxmlformats.org/officeDocument/2006/relationships/slideLayout" Target="../slideLayouts/slideLayout1178.xml"/><Relationship Id="rId12" Type="http://schemas.openxmlformats.org/officeDocument/2006/relationships/theme" Target="../theme/theme107.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168.xml"/><Relationship Id="rId2" Type="http://schemas.openxmlformats.org/officeDocument/2006/relationships/slideLayout" Target="../slideLayouts/slideLayout1169.xml"/><Relationship Id="rId3" Type="http://schemas.openxmlformats.org/officeDocument/2006/relationships/slideLayout" Target="../slideLayouts/slideLayout1170.xml"/><Relationship Id="rId4" Type="http://schemas.openxmlformats.org/officeDocument/2006/relationships/slideLayout" Target="../slideLayouts/slideLayout1171.xml"/><Relationship Id="rId5" Type="http://schemas.openxmlformats.org/officeDocument/2006/relationships/slideLayout" Target="../slideLayouts/slideLayout1172.xml"/><Relationship Id="rId6" Type="http://schemas.openxmlformats.org/officeDocument/2006/relationships/slideLayout" Target="../slideLayouts/slideLayout1173.xml"/><Relationship Id="rId7" Type="http://schemas.openxmlformats.org/officeDocument/2006/relationships/slideLayout" Target="../slideLayouts/slideLayout1174.xml"/><Relationship Id="rId8" Type="http://schemas.openxmlformats.org/officeDocument/2006/relationships/slideLayout" Target="../slideLayouts/slideLayout1175.xml"/><Relationship Id="rId9" Type="http://schemas.openxmlformats.org/officeDocument/2006/relationships/slideLayout" Target="../slideLayouts/slideLayout1176.xml"/><Relationship Id="rId10" Type="http://schemas.openxmlformats.org/officeDocument/2006/relationships/slideLayout" Target="../slideLayouts/slideLayout1177.xml"/></Relationships>
</file>

<file path=ppt/slideMasters/_rels/slideMaster108.xml.rels><?xml version="1.0" encoding="UTF-8" standalone="yes"?>
<Relationships xmlns="http://schemas.openxmlformats.org/package/2006/relationships"><Relationship Id="rId11" Type="http://schemas.openxmlformats.org/officeDocument/2006/relationships/slideLayout" Target="../slideLayouts/slideLayout1189.xml"/><Relationship Id="rId12" Type="http://schemas.openxmlformats.org/officeDocument/2006/relationships/theme" Target="../theme/theme108.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179.xml"/><Relationship Id="rId2" Type="http://schemas.openxmlformats.org/officeDocument/2006/relationships/slideLayout" Target="../slideLayouts/slideLayout1180.xml"/><Relationship Id="rId3" Type="http://schemas.openxmlformats.org/officeDocument/2006/relationships/slideLayout" Target="../slideLayouts/slideLayout1181.xml"/><Relationship Id="rId4" Type="http://schemas.openxmlformats.org/officeDocument/2006/relationships/slideLayout" Target="../slideLayouts/slideLayout1182.xml"/><Relationship Id="rId5" Type="http://schemas.openxmlformats.org/officeDocument/2006/relationships/slideLayout" Target="../slideLayouts/slideLayout1183.xml"/><Relationship Id="rId6" Type="http://schemas.openxmlformats.org/officeDocument/2006/relationships/slideLayout" Target="../slideLayouts/slideLayout1184.xml"/><Relationship Id="rId7" Type="http://schemas.openxmlformats.org/officeDocument/2006/relationships/slideLayout" Target="../slideLayouts/slideLayout1185.xml"/><Relationship Id="rId8" Type="http://schemas.openxmlformats.org/officeDocument/2006/relationships/slideLayout" Target="../slideLayouts/slideLayout1186.xml"/><Relationship Id="rId9" Type="http://schemas.openxmlformats.org/officeDocument/2006/relationships/slideLayout" Target="../slideLayouts/slideLayout1187.xml"/><Relationship Id="rId10" Type="http://schemas.openxmlformats.org/officeDocument/2006/relationships/slideLayout" Target="../slideLayouts/slideLayout1188.xml"/></Relationships>
</file>

<file path=ppt/slideMasters/_rels/slideMaster109.xml.rels><?xml version="1.0" encoding="UTF-8" standalone="yes"?>
<Relationships xmlns="http://schemas.openxmlformats.org/package/2006/relationships"><Relationship Id="rId11" Type="http://schemas.openxmlformats.org/officeDocument/2006/relationships/slideLayout" Target="../slideLayouts/slideLayout1200.xml"/><Relationship Id="rId12" Type="http://schemas.openxmlformats.org/officeDocument/2006/relationships/theme" Target="../theme/theme109.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190.xml"/><Relationship Id="rId2" Type="http://schemas.openxmlformats.org/officeDocument/2006/relationships/slideLayout" Target="../slideLayouts/slideLayout1191.xml"/><Relationship Id="rId3" Type="http://schemas.openxmlformats.org/officeDocument/2006/relationships/slideLayout" Target="../slideLayouts/slideLayout1192.xml"/><Relationship Id="rId4" Type="http://schemas.openxmlformats.org/officeDocument/2006/relationships/slideLayout" Target="../slideLayouts/slideLayout1193.xml"/><Relationship Id="rId5" Type="http://schemas.openxmlformats.org/officeDocument/2006/relationships/slideLayout" Target="../slideLayouts/slideLayout1194.xml"/><Relationship Id="rId6" Type="http://schemas.openxmlformats.org/officeDocument/2006/relationships/slideLayout" Target="../slideLayouts/slideLayout1195.xml"/><Relationship Id="rId7" Type="http://schemas.openxmlformats.org/officeDocument/2006/relationships/slideLayout" Target="../slideLayouts/slideLayout1196.xml"/><Relationship Id="rId8" Type="http://schemas.openxmlformats.org/officeDocument/2006/relationships/slideLayout" Target="../slideLayouts/slideLayout1197.xml"/><Relationship Id="rId9" Type="http://schemas.openxmlformats.org/officeDocument/2006/relationships/slideLayout" Target="../slideLayouts/slideLayout1198.xml"/><Relationship Id="rId10" Type="http://schemas.openxmlformats.org/officeDocument/2006/relationships/slideLayout" Target="../slideLayouts/slideLayout119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10.xml.rels><?xml version="1.0" encoding="UTF-8" standalone="yes"?>
<Relationships xmlns="http://schemas.openxmlformats.org/package/2006/relationships"><Relationship Id="rId11" Type="http://schemas.openxmlformats.org/officeDocument/2006/relationships/slideLayout" Target="../slideLayouts/slideLayout1211.xml"/><Relationship Id="rId12" Type="http://schemas.openxmlformats.org/officeDocument/2006/relationships/theme" Target="../theme/theme110.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201.xml"/><Relationship Id="rId2" Type="http://schemas.openxmlformats.org/officeDocument/2006/relationships/slideLayout" Target="../slideLayouts/slideLayout1202.xml"/><Relationship Id="rId3" Type="http://schemas.openxmlformats.org/officeDocument/2006/relationships/slideLayout" Target="../slideLayouts/slideLayout1203.xml"/><Relationship Id="rId4" Type="http://schemas.openxmlformats.org/officeDocument/2006/relationships/slideLayout" Target="../slideLayouts/slideLayout1204.xml"/><Relationship Id="rId5" Type="http://schemas.openxmlformats.org/officeDocument/2006/relationships/slideLayout" Target="../slideLayouts/slideLayout1205.xml"/><Relationship Id="rId6" Type="http://schemas.openxmlformats.org/officeDocument/2006/relationships/slideLayout" Target="../slideLayouts/slideLayout1206.xml"/><Relationship Id="rId7" Type="http://schemas.openxmlformats.org/officeDocument/2006/relationships/slideLayout" Target="../slideLayouts/slideLayout1207.xml"/><Relationship Id="rId8" Type="http://schemas.openxmlformats.org/officeDocument/2006/relationships/slideLayout" Target="../slideLayouts/slideLayout1208.xml"/><Relationship Id="rId9" Type="http://schemas.openxmlformats.org/officeDocument/2006/relationships/slideLayout" Target="../slideLayouts/slideLayout1209.xml"/><Relationship Id="rId10" Type="http://schemas.openxmlformats.org/officeDocument/2006/relationships/slideLayout" Target="../slideLayouts/slideLayout1210.xml"/></Relationships>
</file>

<file path=ppt/slideMasters/_rels/slideMaster111.xml.rels><?xml version="1.0" encoding="UTF-8" standalone="yes"?>
<Relationships xmlns="http://schemas.openxmlformats.org/package/2006/relationships"><Relationship Id="rId11" Type="http://schemas.openxmlformats.org/officeDocument/2006/relationships/slideLayout" Target="../slideLayouts/slideLayout1222.xml"/><Relationship Id="rId12" Type="http://schemas.openxmlformats.org/officeDocument/2006/relationships/theme" Target="../theme/theme111.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212.xml"/><Relationship Id="rId2" Type="http://schemas.openxmlformats.org/officeDocument/2006/relationships/slideLayout" Target="../slideLayouts/slideLayout1213.xml"/><Relationship Id="rId3" Type="http://schemas.openxmlformats.org/officeDocument/2006/relationships/slideLayout" Target="../slideLayouts/slideLayout1214.xml"/><Relationship Id="rId4" Type="http://schemas.openxmlformats.org/officeDocument/2006/relationships/slideLayout" Target="../slideLayouts/slideLayout1215.xml"/><Relationship Id="rId5" Type="http://schemas.openxmlformats.org/officeDocument/2006/relationships/slideLayout" Target="../slideLayouts/slideLayout1216.xml"/><Relationship Id="rId6" Type="http://schemas.openxmlformats.org/officeDocument/2006/relationships/slideLayout" Target="../slideLayouts/slideLayout1217.xml"/><Relationship Id="rId7" Type="http://schemas.openxmlformats.org/officeDocument/2006/relationships/slideLayout" Target="../slideLayouts/slideLayout1218.xml"/><Relationship Id="rId8" Type="http://schemas.openxmlformats.org/officeDocument/2006/relationships/slideLayout" Target="../slideLayouts/slideLayout1219.xml"/><Relationship Id="rId9" Type="http://schemas.openxmlformats.org/officeDocument/2006/relationships/slideLayout" Target="../slideLayouts/slideLayout1220.xml"/><Relationship Id="rId10" Type="http://schemas.openxmlformats.org/officeDocument/2006/relationships/slideLayout" Target="../slideLayouts/slideLayout1221.xml"/></Relationships>
</file>

<file path=ppt/slideMasters/_rels/slideMaster112.xml.rels><?xml version="1.0" encoding="UTF-8" standalone="yes"?>
<Relationships xmlns="http://schemas.openxmlformats.org/package/2006/relationships"><Relationship Id="rId11" Type="http://schemas.openxmlformats.org/officeDocument/2006/relationships/slideLayout" Target="../slideLayouts/slideLayout1233.xml"/><Relationship Id="rId12" Type="http://schemas.openxmlformats.org/officeDocument/2006/relationships/theme" Target="../theme/theme112.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223.xml"/><Relationship Id="rId2" Type="http://schemas.openxmlformats.org/officeDocument/2006/relationships/slideLayout" Target="../slideLayouts/slideLayout1224.xml"/><Relationship Id="rId3" Type="http://schemas.openxmlformats.org/officeDocument/2006/relationships/slideLayout" Target="../slideLayouts/slideLayout1225.xml"/><Relationship Id="rId4" Type="http://schemas.openxmlformats.org/officeDocument/2006/relationships/slideLayout" Target="../slideLayouts/slideLayout1226.xml"/><Relationship Id="rId5" Type="http://schemas.openxmlformats.org/officeDocument/2006/relationships/slideLayout" Target="../slideLayouts/slideLayout1227.xml"/><Relationship Id="rId6" Type="http://schemas.openxmlformats.org/officeDocument/2006/relationships/slideLayout" Target="../slideLayouts/slideLayout1228.xml"/><Relationship Id="rId7" Type="http://schemas.openxmlformats.org/officeDocument/2006/relationships/slideLayout" Target="../slideLayouts/slideLayout1229.xml"/><Relationship Id="rId8" Type="http://schemas.openxmlformats.org/officeDocument/2006/relationships/slideLayout" Target="../slideLayouts/slideLayout1230.xml"/><Relationship Id="rId9" Type="http://schemas.openxmlformats.org/officeDocument/2006/relationships/slideLayout" Target="../slideLayouts/slideLayout1231.xml"/><Relationship Id="rId10" Type="http://schemas.openxmlformats.org/officeDocument/2006/relationships/slideLayout" Target="../slideLayouts/slideLayout1232.xml"/></Relationships>
</file>

<file path=ppt/slideMasters/_rels/slideMaster113.xml.rels><?xml version="1.0" encoding="UTF-8" standalone="yes"?>
<Relationships xmlns="http://schemas.openxmlformats.org/package/2006/relationships"><Relationship Id="rId11" Type="http://schemas.openxmlformats.org/officeDocument/2006/relationships/slideLayout" Target="../slideLayouts/slideLayout1244.xml"/><Relationship Id="rId12" Type="http://schemas.openxmlformats.org/officeDocument/2006/relationships/theme" Target="../theme/theme11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234.xml"/><Relationship Id="rId2" Type="http://schemas.openxmlformats.org/officeDocument/2006/relationships/slideLayout" Target="../slideLayouts/slideLayout1235.xml"/><Relationship Id="rId3" Type="http://schemas.openxmlformats.org/officeDocument/2006/relationships/slideLayout" Target="../slideLayouts/slideLayout1236.xml"/><Relationship Id="rId4" Type="http://schemas.openxmlformats.org/officeDocument/2006/relationships/slideLayout" Target="../slideLayouts/slideLayout1237.xml"/><Relationship Id="rId5" Type="http://schemas.openxmlformats.org/officeDocument/2006/relationships/slideLayout" Target="../slideLayouts/slideLayout1238.xml"/><Relationship Id="rId6" Type="http://schemas.openxmlformats.org/officeDocument/2006/relationships/slideLayout" Target="../slideLayouts/slideLayout1239.xml"/><Relationship Id="rId7" Type="http://schemas.openxmlformats.org/officeDocument/2006/relationships/slideLayout" Target="../slideLayouts/slideLayout1240.xml"/><Relationship Id="rId8" Type="http://schemas.openxmlformats.org/officeDocument/2006/relationships/slideLayout" Target="../slideLayouts/slideLayout1241.xml"/><Relationship Id="rId9" Type="http://schemas.openxmlformats.org/officeDocument/2006/relationships/slideLayout" Target="../slideLayouts/slideLayout1242.xml"/><Relationship Id="rId10" Type="http://schemas.openxmlformats.org/officeDocument/2006/relationships/slideLayout" Target="../slideLayouts/slideLayout1243.xml"/></Relationships>
</file>

<file path=ppt/slideMasters/_rels/slideMaster114.xml.rels><?xml version="1.0" encoding="UTF-8" standalone="yes"?>
<Relationships xmlns="http://schemas.openxmlformats.org/package/2006/relationships"><Relationship Id="rId11" Type="http://schemas.openxmlformats.org/officeDocument/2006/relationships/slideLayout" Target="../slideLayouts/slideLayout1255.xml"/><Relationship Id="rId12" Type="http://schemas.openxmlformats.org/officeDocument/2006/relationships/theme" Target="../theme/theme114.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245.xml"/><Relationship Id="rId2" Type="http://schemas.openxmlformats.org/officeDocument/2006/relationships/slideLayout" Target="../slideLayouts/slideLayout1246.xml"/><Relationship Id="rId3" Type="http://schemas.openxmlformats.org/officeDocument/2006/relationships/slideLayout" Target="../slideLayouts/slideLayout1247.xml"/><Relationship Id="rId4" Type="http://schemas.openxmlformats.org/officeDocument/2006/relationships/slideLayout" Target="../slideLayouts/slideLayout1248.xml"/><Relationship Id="rId5" Type="http://schemas.openxmlformats.org/officeDocument/2006/relationships/slideLayout" Target="../slideLayouts/slideLayout1249.xml"/><Relationship Id="rId6" Type="http://schemas.openxmlformats.org/officeDocument/2006/relationships/slideLayout" Target="../slideLayouts/slideLayout1250.xml"/><Relationship Id="rId7" Type="http://schemas.openxmlformats.org/officeDocument/2006/relationships/slideLayout" Target="../slideLayouts/slideLayout1251.xml"/><Relationship Id="rId8" Type="http://schemas.openxmlformats.org/officeDocument/2006/relationships/slideLayout" Target="../slideLayouts/slideLayout1252.xml"/><Relationship Id="rId9" Type="http://schemas.openxmlformats.org/officeDocument/2006/relationships/slideLayout" Target="../slideLayouts/slideLayout1253.xml"/><Relationship Id="rId10" Type="http://schemas.openxmlformats.org/officeDocument/2006/relationships/slideLayout" Target="../slideLayouts/slideLayout1254.xml"/></Relationships>
</file>

<file path=ppt/slideMasters/_rels/slideMaster115.xml.rels><?xml version="1.0" encoding="UTF-8" standalone="yes"?>
<Relationships xmlns="http://schemas.openxmlformats.org/package/2006/relationships"><Relationship Id="rId11" Type="http://schemas.openxmlformats.org/officeDocument/2006/relationships/slideLayout" Target="../slideLayouts/slideLayout1266.xml"/><Relationship Id="rId12" Type="http://schemas.openxmlformats.org/officeDocument/2006/relationships/theme" Target="../theme/theme115.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256.xml"/><Relationship Id="rId2" Type="http://schemas.openxmlformats.org/officeDocument/2006/relationships/slideLayout" Target="../slideLayouts/slideLayout1257.xml"/><Relationship Id="rId3" Type="http://schemas.openxmlformats.org/officeDocument/2006/relationships/slideLayout" Target="../slideLayouts/slideLayout1258.xml"/><Relationship Id="rId4" Type="http://schemas.openxmlformats.org/officeDocument/2006/relationships/slideLayout" Target="../slideLayouts/slideLayout1259.xml"/><Relationship Id="rId5" Type="http://schemas.openxmlformats.org/officeDocument/2006/relationships/slideLayout" Target="../slideLayouts/slideLayout1260.xml"/><Relationship Id="rId6" Type="http://schemas.openxmlformats.org/officeDocument/2006/relationships/slideLayout" Target="../slideLayouts/slideLayout1261.xml"/><Relationship Id="rId7" Type="http://schemas.openxmlformats.org/officeDocument/2006/relationships/slideLayout" Target="../slideLayouts/slideLayout1262.xml"/><Relationship Id="rId8" Type="http://schemas.openxmlformats.org/officeDocument/2006/relationships/slideLayout" Target="../slideLayouts/slideLayout1263.xml"/><Relationship Id="rId9" Type="http://schemas.openxmlformats.org/officeDocument/2006/relationships/slideLayout" Target="../slideLayouts/slideLayout1264.xml"/><Relationship Id="rId10" Type="http://schemas.openxmlformats.org/officeDocument/2006/relationships/slideLayout" Target="../slideLayouts/slideLayout1265.xml"/></Relationships>
</file>

<file path=ppt/slideMasters/_rels/slideMaster116.xml.rels><?xml version="1.0" encoding="UTF-8" standalone="yes"?>
<Relationships xmlns="http://schemas.openxmlformats.org/package/2006/relationships"><Relationship Id="rId11" Type="http://schemas.openxmlformats.org/officeDocument/2006/relationships/slideLayout" Target="../slideLayouts/slideLayout1277.xml"/><Relationship Id="rId12" Type="http://schemas.openxmlformats.org/officeDocument/2006/relationships/theme" Target="../theme/theme11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267.xml"/><Relationship Id="rId2" Type="http://schemas.openxmlformats.org/officeDocument/2006/relationships/slideLayout" Target="../slideLayouts/slideLayout1268.xml"/><Relationship Id="rId3" Type="http://schemas.openxmlformats.org/officeDocument/2006/relationships/slideLayout" Target="../slideLayouts/slideLayout1269.xml"/><Relationship Id="rId4" Type="http://schemas.openxmlformats.org/officeDocument/2006/relationships/slideLayout" Target="../slideLayouts/slideLayout1270.xml"/><Relationship Id="rId5" Type="http://schemas.openxmlformats.org/officeDocument/2006/relationships/slideLayout" Target="../slideLayouts/slideLayout1271.xml"/><Relationship Id="rId6" Type="http://schemas.openxmlformats.org/officeDocument/2006/relationships/slideLayout" Target="../slideLayouts/slideLayout1272.xml"/><Relationship Id="rId7" Type="http://schemas.openxmlformats.org/officeDocument/2006/relationships/slideLayout" Target="../slideLayouts/slideLayout1273.xml"/><Relationship Id="rId8" Type="http://schemas.openxmlformats.org/officeDocument/2006/relationships/slideLayout" Target="../slideLayouts/slideLayout1274.xml"/><Relationship Id="rId9" Type="http://schemas.openxmlformats.org/officeDocument/2006/relationships/slideLayout" Target="../slideLayouts/slideLayout1275.xml"/><Relationship Id="rId10" Type="http://schemas.openxmlformats.org/officeDocument/2006/relationships/slideLayout" Target="../slideLayouts/slideLayout1276.xml"/></Relationships>
</file>

<file path=ppt/slideMasters/_rels/slideMaster117.xml.rels><?xml version="1.0" encoding="UTF-8" standalone="yes"?>
<Relationships xmlns="http://schemas.openxmlformats.org/package/2006/relationships"><Relationship Id="rId11" Type="http://schemas.openxmlformats.org/officeDocument/2006/relationships/slideLayout" Target="../slideLayouts/slideLayout1288.xml"/><Relationship Id="rId12" Type="http://schemas.openxmlformats.org/officeDocument/2006/relationships/theme" Target="../theme/theme117.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278.xml"/><Relationship Id="rId2" Type="http://schemas.openxmlformats.org/officeDocument/2006/relationships/slideLayout" Target="../slideLayouts/slideLayout1279.xml"/><Relationship Id="rId3" Type="http://schemas.openxmlformats.org/officeDocument/2006/relationships/slideLayout" Target="../slideLayouts/slideLayout1280.xml"/><Relationship Id="rId4" Type="http://schemas.openxmlformats.org/officeDocument/2006/relationships/slideLayout" Target="../slideLayouts/slideLayout1281.xml"/><Relationship Id="rId5" Type="http://schemas.openxmlformats.org/officeDocument/2006/relationships/slideLayout" Target="../slideLayouts/slideLayout1282.xml"/><Relationship Id="rId6" Type="http://schemas.openxmlformats.org/officeDocument/2006/relationships/slideLayout" Target="../slideLayouts/slideLayout1283.xml"/><Relationship Id="rId7" Type="http://schemas.openxmlformats.org/officeDocument/2006/relationships/slideLayout" Target="../slideLayouts/slideLayout1284.xml"/><Relationship Id="rId8" Type="http://schemas.openxmlformats.org/officeDocument/2006/relationships/slideLayout" Target="../slideLayouts/slideLayout1285.xml"/><Relationship Id="rId9" Type="http://schemas.openxmlformats.org/officeDocument/2006/relationships/slideLayout" Target="../slideLayouts/slideLayout1286.xml"/><Relationship Id="rId10" Type="http://schemas.openxmlformats.org/officeDocument/2006/relationships/slideLayout" Target="../slideLayouts/slideLayout1287.xml"/></Relationships>
</file>

<file path=ppt/slideMasters/_rels/slideMaster118.xml.rels><?xml version="1.0" encoding="UTF-8" standalone="yes"?>
<Relationships xmlns="http://schemas.openxmlformats.org/package/2006/relationships"><Relationship Id="rId11" Type="http://schemas.openxmlformats.org/officeDocument/2006/relationships/slideLayout" Target="../slideLayouts/slideLayout1299.xml"/><Relationship Id="rId12" Type="http://schemas.openxmlformats.org/officeDocument/2006/relationships/theme" Target="../theme/theme118.xml"/><Relationship Id="rId1" Type="http://schemas.openxmlformats.org/officeDocument/2006/relationships/slideLayout" Target="../slideLayouts/slideLayout1289.xml"/><Relationship Id="rId2" Type="http://schemas.openxmlformats.org/officeDocument/2006/relationships/slideLayout" Target="../slideLayouts/slideLayout1290.xml"/><Relationship Id="rId3" Type="http://schemas.openxmlformats.org/officeDocument/2006/relationships/slideLayout" Target="../slideLayouts/slideLayout1291.xml"/><Relationship Id="rId4" Type="http://schemas.openxmlformats.org/officeDocument/2006/relationships/slideLayout" Target="../slideLayouts/slideLayout1292.xml"/><Relationship Id="rId5" Type="http://schemas.openxmlformats.org/officeDocument/2006/relationships/slideLayout" Target="../slideLayouts/slideLayout1293.xml"/><Relationship Id="rId6" Type="http://schemas.openxmlformats.org/officeDocument/2006/relationships/slideLayout" Target="../slideLayouts/slideLayout1294.xml"/><Relationship Id="rId7" Type="http://schemas.openxmlformats.org/officeDocument/2006/relationships/slideLayout" Target="../slideLayouts/slideLayout1295.xml"/><Relationship Id="rId8" Type="http://schemas.openxmlformats.org/officeDocument/2006/relationships/slideLayout" Target="../slideLayouts/slideLayout1296.xml"/><Relationship Id="rId9" Type="http://schemas.openxmlformats.org/officeDocument/2006/relationships/slideLayout" Target="../slideLayouts/slideLayout1297.xml"/><Relationship Id="rId10" Type="http://schemas.openxmlformats.org/officeDocument/2006/relationships/slideLayout" Target="../slideLayouts/slideLayout1298.xml"/></Relationships>
</file>

<file path=ppt/slideMasters/_rels/slideMaster119.xml.rels><?xml version="1.0" encoding="UTF-8" standalone="yes"?>
<Relationships xmlns="http://schemas.openxmlformats.org/package/2006/relationships"><Relationship Id="rId11" Type="http://schemas.openxmlformats.org/officeDocument/2006/relationships/slideLayout" Target="../slideLayouts/slideLayout1310.xml"/><Relationship Id="rId12" Type="http://schemas.openxmlformats.org/officeDocument/2006/relationships/theme" Target="../theme/theme119.xml"/><Relationship Id="rId13" Type="http://schemas.openxmlformats.org/officeDocument/2006/relationships/image" Target="../media/image7.png"/><Relationship Id="rId1" Type="http://schemas.openxmlformats.org/officeDocument/2006/relationships/slideLayout" Target="../slideLayouts/slideLayout1300.xml"/><Relationship Id="rId2" Type="http://schemas.openxmlformats.org/officeDocument/2006/relationships/slideLayout" Target="../slideLayouts/slideLayout1301.xml"/><Relationship Id="rId3" Type="http://schemas.openxmlformats.org/officeDocument/2006/relationships/slideLayout" Target="../slideLayouts/slideLayout1302.xml"/><Relationship Id="rId4" Type="http://schemas.openxmlformats.org/officeDocument/2006/relationships/slideLayout" Target="../slideLayouts/slideLayout1303.xml"/><Relationship Id="rId5" Type="http://schemas.openxmlformats.org/officeDocument/2006/relationships/slideLayout" Target="../slideLayouts/slideLayout1304.xml"/><Relationship Id="rId6" Type="http://schemas.openxmlformats.org/officeDocument/2006/relationships/slideLayout" Target="../slideLayouts/slideLayout1305.xml"/><Relationship Id="rId7" Type="http://schemas.openxmlformats.org/officeDocument/2006/relationships/slideLayout" Target="../slideLayouts/slideLayout1306.xml"/><Relationship Id="rId8" Type="http://schemas.openxmlformats.org/officeDocument/2006/relationships/slideLayout" Target="../slideLayouts/slideLayout1307.xml"/><Relationship Id="rId9" Type="http://schemas.openxmlformats.org/officeDocument/2006/relationships/slideLayout" Target="../slideLayouts/slideLayout1308.xml"/><Relationship Id="rId10" Type="http://schemas.openxmlformats.org/officeDocument/2006/relationships/slideLayout" Target="../slideLayouts/slideLayout1309.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20.xml.rels><?xml version="1.0" encoding="UTF-8" standalone="yes"?>
<Relationships xmlns="http://schemas.openxmlformats.org/package/2006/relationships"><Relationship Id="rId11" Type="http://schemas.openxmlformats.org/officeDocument/2006/relationships/slideLayout" Target="../slideLayouts/slideLayout1321.xml"/><Relationship Id="rId12" Type="http://schemas.openxmlformats.org/officeDocument/2006/relationships/slideLayout" Target="../slideLayouts/slideLayout1322.xml"/><Relationship Id="rId13" Type="http://schemas.openxmlformats.org/officeDocument/2006/relationships/theme" Target="../theme/theme120.xml"/><Relationship Id="rId14" Type="http://schemas.openxmlformats.org/officeDocument/2006/relationships/image" Target="../media/image1.gif"/><Relationship Id="rId15" Type="http://schemas.openxmlformats.org/officeDocument/2006/relationships/image" Target="../media/image2.gif"/><Relationship Id="rId1" Type="http://schemas.openxmlformats.org/officeDocument/2006/relationships/slideLayout" Target="../slideLayouts/slideLayout1311.xml"/><Relationship Id="rId2" Type="http://schemas.openxmlformats.org/officeDocument/2006/relationships/slideLayout" Target="../slideLayouts/slideLayout1312.xml"/><Relationship Id="rId3" Type="http://schemas.openxmlformats.org/officeDocument/2006/relationships/slideLayout" Target="../slideLayouts/slideLayout1313.xml"/><Relationship Id="rId4" Type="http://schemas.openxmlformats.org/officeDocument/2006/relationships/slideLayout" Target="../slideLayouts/slideLayout1314.xml"/><Relationship Id="rId5" Type="http://schemas.openxmlformats.org/officeDocument/2006/relationships/slideLayout" Target="../slideLayouts/slideLayout1315.xml"/><Relationship Id="rId6" Type="http://schemas.openxmlformats.org/officeDocument/2006/relationships/slideLayout" Target="../slideLayouts/slideLayout1316.xml"/><Relationship Id="rId7" Type="http://schemas.openxmlformats.org/officeDocument/2006/relationships/slideLayout" Target="../slideLayouts/slideLayout1317.xml"/><Relationship Id="rId8" Type="http://schemas.openxmlformats.org/officeDocument/2006/relationships/slideLayout" Target="../slideLayouts/slideLayout1318.xml"/><Relationship Id="rId9" Type="http://schemas.openxmlformats.org/officeDocument/2006/relationships/slideLayout" Target="../slideLayouts/slideLayout1319.xml"/><Relationship Id="rId10" Type="http://schemas.openxmlformats.org/officeDocument/2006/relationships/slideLayout" Target="../slideLayouts/slideLayout1320.xml"/></Relationships>
</file>

<file path=ppt/slideMasters/_rels/slideMaster121.xml.rels><?xml version="1.0" encoding="UTF-8" standalone="yes"?>
<Relationships xmlns="http://schemas.openxmlformats.org/package/2006/relationships"><Relationship Id="rId11" Type="http://schemas.openxmlformats.org/officeDocument/2006/relationships/slideLayout" Target="../slideLayouts/slideLayout1333.xml"/><Relationship Id="rId12" Type="http://schemas.openxmlformats.org/officeDocument/2006/relationships/slideLayout" Target="../slideLayouts/slideLayout1334.xml"/><Relationship Id="rId13" Type="http://schemas.openxmlformats.org/officeDocument/2006/relationships/theme" Target="../theme/theme121.xml"/><Relationship Id="rId14" Type="http://schemas.openxmlformats.org/officeDocument/2006/relationships/image" Target="../media/image1.gif"/><Relationship Id="rId15" Type="http://schemas.openxmlformats.org/officeDocument/2006/relationships/image" Target="../media/image2.gif"/><Relationship Id="rId1" Type="http://schemas.openxmlformats.org/officeDocument/2006/relationships/slideLayout" Target="../slideLayouts/slideLayout1323.xml"/><Relationship Id="rId2" Type="http://schemas.openxmlformats.org/officeDocument/2006/relationships/slideLayout" Target="../slideLayouts/slideLayout1324.xml"/><Relationship Id="rId3" Type="http://schemas.openxmlformats.org/officeDocument/2006/relationships/slideLayout" Target="../slideLayouts/slideLayout1325.xml"/><Relationship Id="rId4" Type="http://schemas.openxmlformats.org/officeDocument/2006/relationships/slideLayout" Target="../slideLayouts/slideLayout1326.xml"/><Relationship Id="rId5" Type="http://schemas.openxmlformats.org/officeDocument/2006/relationships/slideLayout" Target="../slideLayouts/slideLayout1327.xml"/><Relationship Id="rId6" Type="http://schemas.openxmlformats.org/officeDocument/2006/relationships/slideLayout" Target="../slideLayouts/slideLayout1328.xml"/><Relationship Id="rId7" Type="http://schemas.openxmlformats.org/officeDocument/2006/relationships/slideLayout" Target="../slideLayouts/slideLayout1329.xml"/><Relationship Id="rId8" Type="http://schemas.openxmlformats.org/officeDocument/2006/relationships/slideLayout" Target="../slideLayouts/slideLayout1330.xml"/><Relationship Id="rId9" Type="http://schemas.openxmlformats.org/officeDocument/2006/relationships/slideLayout" Target="../slideLayouts/slideLayout1331.xml"/><Relationship Id="rId10" Type="http://schemas.openxmlformats.org/officeDocument/2006/relationships/slideLayout" Target="../slideLayouts/slideLayout13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6.xml"/><Relationship Id="rId12" Type="http://schemas.openxmlformats.org/officeDocument/2006/relationships/theme" Target="../theme/theme35.xml"/><Relationship Id="rId1" Type="http://schemas.openxmlformats.org/officeDocument/2006/relationships/slideLayout" Target="../slideLayouts/slideLayout376.xml"/><Relationship Id="rId2" Type="http://schemas.openxmlformats.org/officeDocument/2006/relationships/slideLayout" Target="../slideLayouts/slideLayout377.xml"/><Relationship Id="rId3" Type="http://schemas.openxmlformats.org/officeDocument/2006/relationships/slideLayout" Target="../slideLayouts/slideLayout378.xml"/><Relationship Id="rId4" Type="http://schemas.openxmlformats.org/officeDocument/2006/relationships/slideLayout" Target="../slideLayouts/slideLayout379.xml"/><Relationship Id="rId5" Type="http://schemas.openxmlformats.org/officeDocument/2006/relationships/slideLayout" Target="../slideLayouts/slideLayout380.xml"/><Relationship Id="rId6" Type="http://schemas.openxmlformats.org/officeDocument/2006/relationships/slideLayout" Target="../slideLayouts/slideLayout381.xml"/><Relationship Id="rId7" Type="http://schemas.openxmlformats.org/officeDocument/2006/relationships/slideLayout" Target="../slideLayouts/slideLayout382.xml"/><Relationship Id="rId8" Type="http://schemas.openxmlformats.org/officeDocument/2006/relationships/slideLayout" Target="../slideLayouts/slideLayout383.xml"/><Relationship Id="rId9" Type="http://schemas.openxmlformats.org/officeDocument/2006/relationships/slideLayout" Target="../slideLayouts/slideLayout384.xml"/><Relationship Id="rId10" Type="http://schemas.openxmlformats.org/officeDocument/2006/relationships/slideLayout" Target="../slideLayouts/slideLayout385.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7.xml"/><Relationship Id="rId12" Type="http://schemas.openxmlformats.org/officeDocument/2006/relationships/theme" Target="../theme/theme3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387.xml"/><Relationship Id="rId2" Type="http://schemas.openxmlformats.org/officeDocument/2006/relationships/slideLayout" Target="../slideLayouts/slideLayout388.xml"/><Relationship Id="rId3" Type="http://schemas.openxmlformats.org/officeDocument/2006/relationships/slideLayout" Target="../slideLayouts/slideLayout389.xml"/><Relationship Id="rId4" Type="http://schemas.openxmlformats.org/officeDocument/2006/relationships/slideLayout" Target="../slideLayouts/slideLayout390.xml"/><Relationship Id="rId5" Type="http://schemas.openxmlformats.org/officeDocument/2006/relationships/slideLayout" Target="../slideLayouts/slideLayout391.xml"/><Relationship Id="rId6" Type="http://schemas.openxmlformats.org/officeDocument/2006/relationships/slideLayout" Target="../slideLayouts/slideLayout392.xml"/><Relationship Id="rId7" Type="http://schemas.openxmlformats.org/officeDocument/2006/relationships/slideLayout" Target="../slideLayouts/slideLayout393.xml"/><Relationship Id="rId8" Type="http://schemas.openxmlformats.org/officeDocument/2006/relationships/slideLayout" Target="../slideLayouts/slideLayout394.xml"/><Relationship Id="rId9" Type="http://schemas.openxmlformats.org/officeDocument/2006/relationships/slideLayout" Target="../slideLayouts/slideLayout395.xml"/><Relationship Id="rId10" Type="http://schemas.openxmlformats.org/officeDocument/2006/relationships/slideLayout" Target="../slideLayouts/slideLayout396.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8.xml"/><Relationship Id="rId12" Type="http://schemas.openxmlformats.org/officeDocument/2006/relationships/theme" Target="../theme/theme37.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398.xml"/><Relationship Id="rId2" Type="http://schemas.openxmlformats.org/officeDocument/2006/relationships/slideLayout" Target="../slideLayouts/slideLayout399.xml"/><Relationship Id="rId3" Type="http://schemas.openxmlformats.org/officeDocument/2006/relationships/slideLayout" Target="../slideLayouts/slideLayout400.xml"/><Relationship Id="rId4" Type="http://schemas.openxmlformats.org/officeDocument/2006/relationships/slideLayout" Target="../slideLayouts/slideLayout401.xml"/><Relationship Id="rId5" Type="http://schemas.openxmlformats.org/officeDocument/2006/relationships/slideLayout" Target="../slideLayouts/slideLayout402.xml"/><Relationship Id="rId6" Type="http://schemas.openxmlformats.org/officeDocument/2006/relationships/slideLayout" Target="../slideLayouts/slideLayout403.xml"/><Relationship Id="rId7" Type="http://schemas.openxmlformats.org/officeDocument/2006/relationships/slideLayout" Target="../slideLayouts/slideLayout404.xml"/><Relationship Id="rId8" Type="http://schemas.openxmlformats.org/officeDocument/2006/relationships/slideLayout" Target="../slideLayouts/slideLayout405.xml"/><Relationship Id="rId9" Type="http://schemas.openxmlformats.org/officeDocument/2006/relationships/slideLayout" Target="../slideLayouts/slideLayout406.xml"/><Relationship Id="rId10" Type="http://schemas.openxmlformats.org/officeDocument/2006/relationships/slideLayout" Target="../slideLayouts/slideLayout407.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9.xml"/><Relationship Id="rId12" Type="http://schemas.openxmlformats.org/officeDocument/2006/relationships/theme" Target="../theme/theme38.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409.xml"/><Relationship Id="rId2" Type="http://schemas.openxmlformats.org/officeDocument/2006/relationships/slideLayout" Target="../slideLayouts/slideLayout410.xml"/><Relationship Id="rId3" Type="http://schemas.openxmlformats.org/officeDocument/2006/relationships/slideLayout" Target="../slideLayouts/slideLayout411.xml"/><Relationship Id="rId4" Type="http://schemas.openxmlformats.org/officeDocument/2006/relationships/slideLayout" Target="../slideLayouts/slideLayout412.xml"/><Relationship Id="rId5" Type="http://schemas.openxmlformats.org/officeDocument/2006/relationships/slideLayout" Target="../slideLayouts/slideLayout413.xml"/><Relationship Id="rId6" Type="http://schemas.openxmlformats.org/officeDocument/2006/relationships/slideLayout" Target="../slideLayouts/slideLayout414.xml"/><Relationship Id="rId7" Type="http://schemas.openxmlformats.org/officeDocument/2006/relationships/slideLayout" Target="../slideLayouts/slideLayout415.xml"/><Relationship Id="rId8" Type="http://schemas.openxmlformats.org/officeDocument/2006/relationships/slideLayout" Target="../slideLayouts/slideLayout416.xml"/><Relationship Id="rId9" Type="http://schemas.openxmlformats.org/officeDocument/2006/relationships/slideLayout" Target="../slideLayouts/slideLayout417.xml"/><Relationship Id="rId10" Type="http://schemas.openxmlformats.org/officeDocument/2006/relationships/slideLayout" Target="../slideLayouts/slideLayout418.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30.xml"/><Relationship Id="rId12" Type="http://schemas.openxmlformats.org/officeDocument/2006/relationships/theme" Target="../theme/theme39.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420.xml"/><Relationship Id="rId2" Type="http://schemas.openxmlformats.org/officeDocument/2006/relationships/slideLayout" Target="../slideLayouts/slideLayout421.xml"/><Relationship Id="rId3" Type="http://schemas.openxmlformats.org/officeDocument/2006/relationships/slideLayout" Target="../slideLayouts/slideLayout422.xml"/><Relationship Id="rId4" Type="http://schemas.openxmlformats.org/officeDocument/2006/relationships/slideLayout" Target="../slideLayouts/slideLayout423.xml"/><Relationship Id="rId5" Type="http://schemas.openxmlformats.org/officeDocument/2006/relationships/slideLayout" Target="../slideLayouts/slideLayout424.xml"/><Relationship Id="rId6" Type="http://schemas.openxmlformats.org/officeDocument/2006/relationships/slideLayout" Target="../slideLayouts/slideLayout425.xml"/><Relationship Id="rId7" Type="http://schemas.openxmlformats.org/officeDocument/2006/relationships/slideLayout" Target="../slideLayouts/slideLayout426.xml"/><Relationship Id="rId8" Type="http://schemas.openxmlformats.org/officeDocument/2006/relationships/slideLayout" Target="../slideLayouts/slideLayout427.xml"/><Relationship Id="rId9" Type="http://schemas.openxmlformats.org/officeDocument/2006/relationships/slideLayout" Target="../slideLayouts/slideLayout428.xml"/><Relationship Id="rId10" Type="http://schemas.openxmlformats.org/officeDocument/2006/relationships/slideLayout" Target="../slideLayouts/slideLayout4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41.xml"/><Relationship Id="rId12" Type="http://schemas.openxmlformats.org/officeDocument/2006/relationships/theme" Target="../theme/theme40.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431.xml"/><Relationship Id="rId2" Type="http://schemas.openxmlformats.org/officeDocument/2006/relationships/slideLayout" Target="../slideLayouts/slideLayout432.xml"/><Relationship Id="rId3" Type="http://schemas.openxmlformats.org/officeDocument/2006/relationships/slideLayout" Target="../slideLayouts/slideLayout433.xml"/><Relationship Id="rId4" Type="http://schemas.openxmlformats.org/officeDocument/2006/relationships/slideLayout" Target="../slideLayouts/slideLayout434.xml"/><Relationship Id="rId5" Type="http://schemas.openxmlformats.org/officeDocument/2006/relationships/slideLayout" Target="../slideLayouts/slideLayout435.xml"/><Relationship Id="rId6" Type="http://schemas.openxmlformats.org/officeDocument/2006/relationships/slideLayout" Target="../slideLayouts/slideLayout436.xml"/><Relationship Id="rId7" Type="http://schemas.openxmlformats.org/officeDocument/2006/relationships/slideLayout" Target="../slideLayouts/slideLayout437.xml"/><Relationship Id="rId8" Type="http://schemas.openxmlformats.org/officeDocument/2006/relationships/slideLayout" Target="../slideLayouts/slideLayout438.xml"/><Relationship Id="rId9" Type="http://schemas.openxmlformats.org/officeDocument/2006/relationships/slideLayout" Target="../slideLayouts/slideLayout439.xml"/><Relationship Id="rId10" Type="http://schemas.openxmlformats.org/officeDocument/2006/relationships/slideLayout" Target="../slideLayouts/slideLayout440.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52.xml"/><Relationship Id="rId12" Type="http://schemas.openxmlformats.org/officeDocument/2006/relationships/theme" Target="../theme/theme41.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442.xml"/><Relationship Id="rId2" Type="http://schemas.openxmlformats.org/officeDocument/2006/relationships/slideLayout" Target="../slideLayouts/slideLayout443.xml"/><Relationship Id="rId3" Type="http://schemas.openxmlformats.org/officeDocument/2006/relationships/slideLayout" Target="../slideLayouts/slideLayout444.xml"/><Relationship Id="rId4" Type="http://schemas.openxmlformats.org/officeDocument/2006/relationships/slideLayout" Target="../slideLayouts/slideLayout445.xml"/><Relationship Id="rId5" Type="http://schemas.openxmlformats.org/officeDocument/2006/relationships/slideLayout" Target="../slideLayouts/slideLayout446.xml"/><Relationship Id="rId6" Type="http://schemas.openxmlformats.org/officeDocument/2006/relationships/slideLayout" Target="../slideLayouts/slideLayout447.xml"/><Relationship Id="rId7" Type="http://schemas.openxmlformats.org/officeDocument/2006/relationships/slideLayout" Target="../slideLayouts/slideLayout448.xml"/><Relationship Id="rId8" Type="http://schemas.openxmlformats.org/officeDocument/2006/relationships/slideLayout" Target="../slideLayouts/slideLayout449.xml"/><Relationship Id="rId9" Type="http://schemas.openxmlformats.org/officeDocument/2006/relationships/slideLayout" Target="../slideLayouts/slideLayout450.xml"/><Relationship Id="rId10" Type="http://schemas.openxmlformats.org/officeDocument/2006/relationships/slideLayout" Target="../slideLayouts/slideLayout451.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63.xml"/><Relationship Id="rId12" Type="http://schemas.openxmlformats.org/officeDocument/2006/relationships/theme" Target="../theme/theme42.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453.xml"/><Relationship Id="rId2" Type="http://schemas.openxmlformats.org/officeDocument/2006/relationships/slideLayout" Target="../slideLayouts/slideLayout454.xml"/><Relationship Id="rId3" Type="http://schemas.openxmlformats.org/officeDocument/2006/relationships/slideLayout" Target="../slideLayouts/slideLayout455.xml"/><Relationship Id="rId4" Type="http://schemas.openxmlformats.org/officeDocument/2006/relationships/slideLayout" Target="../slideLayouts/slideLayout456.xml"/><Relationship Id="rId5" Type="http://schemas.openxmlformats.org/officeDocument/2006/relationships/slideLayout" Target="../slideLayouts/slideLayout457.xml"/><Relationship Id="rId6" Type="http://schemas.openxmlformats.org/officeDocument/2006/relationships/slideLayout" Target="../slideLayouts/slideLayout458.xml"/><Relationship Id="rId7" Type="http://schemas.openxmlformats.org/officeDocument/2006/relationships/slideLayout" Target="../slideLayouts/slideLayout459.xml"/><Relationship Id="rId8" Type="http://schemas.openxmlformats.org/officeDocument/2006/relationships/slideLayout" Target="../slideLayouts/slideLayout460.xml"/><Relationship Id="rId9" Type="http://schemas.openxmlformats.org/officeDocument/2006/relationships/slideLayout" Target="../slideLayouts/slideLayout461.xml"/><Relationship Id="rId10" Type="http://schemas.openxmlformats.org/officeDocument/2006/relationships/slideLayout" Target="../slideLayouts/slideLayout462.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74.xml"/><Relationship Id="rId12" Type="http://schemas.openxmlformats.org/officeDocument/2006/relationships/theme" Target="../theme/theme4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464.xml"/><Relationship Id="rId2" Type="http://schemas.openxmlformats.org/officeDocument/2006/relationships/slideLayout" Target="../slideLayouts/slideLayout465.xml"/><Relationship Id="rId3" Type="http://schemas.openxmlformats.org/officeDocument/2006/relationships/slideLayout" Target="../slideLayouts/slideLayout466.xml"/><Relationship Id="rId4" Type="http://schemas.openxmlformats.org/officeDocument/2006/relationships/slideLayout" Target="../slideLayouts/slideLayout467.xml"/><Relationship Id="rId5" Type="http://schemas.openxmlformats.org/officeDocument/2006/relationships/slideLayout" Target="../slideLayouts/slideLayout468.xml"/><Relationship Id="rId6" Type="http://schemas.openxmlformats.org/officeDocument/2006/relationships/slideLayout" Target="../slideLayouts/slideLayout469.xml"/><Relationship Id="rId7" Type="http://schemas.openxmlformats.org/officeDocument/2006/relationships/slideLayout" Target="../slideLayouts/slideLayout470.xml"/><Relationship Id="rId8" Type="http://schemas.openxmlformats.org/officeDocument/2006/relationships/slideLayout" Target="../slideLayouts/slideLayout471.xml"/><Relationship Id="rId9" Type="http://schemas.openxmlformats.org/officeDocument/2006/relationships/slideLayout" Target="../slideLayouts/slideLayout472.xml"/><Relationship Id="rId10" Type="http://schemas.openxmlformats.org/officeDocument/2006/relationships/slideLayout" Target="../slideLayouts/slideLayout473.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5.xml"/><Relationship Id="rId12" Type="http://schemas.openxmlformats.org/officeDocument/2006/relationships/theme" Target="../theme/theme44.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475.xml"/><Relationship Id="rId2" Type="http://schemas.openxmlformats.org/officeDocument/2006/relationships/slideLayout" Target="../slideLayouts/slideLayout476.xml"/><Relationship Id="rId3" Type="http://schemas.openxmlformats.org/officeDocument/2006/relationships/slideLayout" Target="../slideLayouts/slideLayout477.xml"/><Relationship Id="rId4" Type="http://schemas.openxmlformats.org/officeDocument/2006/relationships/slideLayout" Target="../slideLayouts/slideLayout478.xml"/><Relationship Id="rId5" Type="http://schemas.openxmlformats.org/officeDocument/2006/relationships/slideLayout" Target="../slideLayouts/slideLayout479.xml"/><Relationship Id="rId6" Type="http://schemas.openxmlformats.org/officeDocument/2006/relationships/slideLayout" Target="../slideLayouts/slideLayout480.xml"/><Relationship Id="rId7" Type="http://schemas.openxmlformats.org/officeDocument/2006/relationships/slideLayout" Target="../slideLayouts/slideLayout481.xml"/><Relationship Id="rId8" Type="http://schemas.openxmlformats.org/officeDocument/2006/relationships/slideLayout" Target="../slideLayouts/slideLayout482.xml"/><Relationship Id="rId9" Type="http://schemas.openxmlformats.org/officeDocument/2006/relationships/slideLayout" Target="../slideLayouts/slideLayout483.xml"/><Relationship Id="rId10" Type="http://schemas.openxmlformats.org/officeDocument/2006/relationships/slideLayout" Target="../slideLayouts/slideLayout484.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6.xml"/><Relationship Id="rId12" Type="http://schemas.openxmlformats.org/officeDocument/2006/relationships/theme" Target="../theme/theme45.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486.xml"/><Relationship Id="rId2" Type="http://schemas.openxmlformats.org/officeDocument/2006/relationships/slideLayout" Target="../slideLayouts/slideLayout487.xml"/><Relationship Id="rId3" Type="http://schemas.openxmlformats.org/officeDocument/2006/relationships/slideLayout" Target="../slideLayouts/slideLayout488.xml"/><Relationship Id="rId4" Type="http://schemas.openxmlformats.org/officeDocument/2006/relationships/slideLayout" Target="../slideLayouts/slideLayout489.xml"/><Relationship Id="rId5" Type="http://schemas.openxmlformats.org/officeDocument/2006/relationships/slideLayout" Target="../slideLayouts/slideLayout490.xml"/><Relationship Id="rId6" Type="http://schemas.openxmlformats.org/officeDocument/2006/relationships/slideLayout" Target="../slideLayouts/slideLayout491.xml"/><Relationship Id="rId7" Type="http://schemas.openxmlformats.org/officeDocument/2006/relationships/slideLayout" Target="../slideLayouts/slideLayout492.xml"/><Relationship Id="rId8" Type="http://schemas.openxmlformats.org/officeDocument/2006/relationships/slideLayout" Target="../slideLayouts/slideLayout493.xml"/><Relationship Id="rId9" Type="http://schemas.openxmlformats.org/officeDocument/2006/relationships/slideLayout" Target="../slideLayouts/slideLayout494.xml"/><Relationship Id="rId10" Type="http://schemas.openxmlformats.org/officeDocument/2006/relationships/slideLayout" Target="../slideLayouts/slideLayout495.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7.xml"/><Relationship Id="rId12" Type="http://schemas.openxmlformats.org/officeDocument/2006/relationships/theme" Target="../theme/theme4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497.xml"/><Relationship Id="rId2" Type="http://schemas.openxmlformats.org/officeDocument/2006/relationships/slideLayout" Target="../slideLayouts/slideLayout498.xml"/><Relationship Id="rId3" Type="http://schemas.openxmlformats.org/officeDocument/2006/relationships/slideLayout" Target="../slideLayouts/slideLayout499.xml"/><Relationship Id="rId4" Type="http://schemas.openxmlformats.org/officeDocument/2006/relationships/slideLayout" Target="../slideLayouts/slideLayout500.xml"/><Relationship Id="rId5" Type="http://schemas.openxmlformats.org/officeDocument/2006/relationships/slideLayout" Target="../slideLayouts/slideLayout501.xml"/><Relationship Id="rId6" Type="http://schemas.openxmlformats.org/officeDocument/2006/relationships/slideLayout" Target="../slideLayouts/slideLayout502.xml"/><Relationship Id="rId7" Type="http://schemas.openxmlformats.org/officeDocument/2006/relationships/slideLayout" Target="../slideLayouts/slideLayout503.xml"/><Relationship Id="rId8" Type="http://schemas.openxmlformats.org/officeDocument/2006/relationships/slideLayout" Target="../slideLayouts/slideLayout504.xml"/><Relationship Id="rId9" Type="http://schemas.openxmlformats.org/officeDocument/2006/relationships/slideLayout" Target="../slideLayouts/slideLayout505.xml"/><Relationship Id="rId10" Type="http://schemas.openxmlformats.org/officeDocument/2006/relationships/slideLayout" Target="../slideLayouts/slideLayout506.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8.xml"/><Relationship Id="rId12" Type="http://schemas.openxmlformats.org/officeDocument/2006/relationships/theme" Target="../theme/theme47.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508.xml"/><Relationship Id="rId2" Type="http://schemas.openxmlformats.org/officeDocument/2006/relationships/slideLayout" Target="../slideLayouts/slideLayout509.xml"/><Relationship Id="rId3" Type="http://schemas.openxmlformats.org/officeDocument/2006/relationships/slideLayout" Target="../slideLayouts/slideLayout510.xml"/><Relationship Id="rId4" Type="http://schemas.openxmlformats.org/officeDocument/2006/relationships/slideLayout" Target="../slideLayouts/slideLayout511.xml"/><Relationship Id="rId5" Type="http://schemas.openxmlformats.org/officeDocument/2006/relationships/slideLayout" Target="../slideLayouts/slideLayout512.xml"/><Relationship Id="rId6" Type="http://schemas.openxmlformats.org/officeDocument/2006/relationships/slideLayout" Target="../slideLayouts/slideLayout513.xml"/><Relationship Id="rId7" Type="http://schemas.openxmlformats.org/officeDocument/2006/relationships/slideLayout" Target="../slideLayouts/slideLayout514.xml"/><Relationship Id="rId8" Type="http://schemas.openxmlformats.org/officeDocument/2006/relationships/slideLayout" Target="../slideLayouts/slideLayout515.xml"/><Relationship Id="rId9" Type="http://schemas.openxmlformats.org/officeDocument/2006/relationships/slideLayout" Target="../slideLayouts/slideLayout516.xml"/><Relationship Id="rId10" Type="http://schemas.openxmlformats.org/officeDocument/2006/relationships/slideLayout" Target="../slideLayouts/slideLayout517.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9.xml"/><Relationship Id="rId12" Type="http://schemas.openxmlformats.org/officeDocument/2006/relationships/theme" Target="../theme/theme48.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519.xml"/><Relationship Id="rId2" Type="http://schemas.openxmlformats.org/officeDocument/2006/relationships/slideLayout" Target="../slideLayouts/slideLayout520.xml"/><Relationship Id="rId3" Type="http://schemas.openxmlformats.org/officeDocument/2006/relationships/slideLayout" Target="../slideLayouts/slideLayout521.xml"/><Relationship Id="rId4" Type="http://schemas.openxmlformats.org/officeDocument/2006/relationships/slideLayout" Target="../slideLayouts/slideLayout522.xml"/><Relationship Id="rId5" Type="http://schemas.openxmlformats.org/officeDocument/2006/relationships/slideLayout" Target="../slideLayouts/slideLayout523.xml"/><Relationship Id="rId6" Type="http://schemas.openxmlformats.org/officeDocument/2006/relationships/slideLayout" Target="../slideLayouts/slideLayout524.xml"/><Relationship Id="rId7" Type="http://schemas.openxmlformats.org/officeDocument/2006/relationships/slideLayout" Target="../slideLayouts/slideLayout525.xml"/><Relationship Id="rId8" Type="http://schemas.openxmlformats.org/officeDocument/2006/relationships/slideLayout" Target="../slideLayouts/slideLayout526.xml"/><Relationship Id="rId9" Type="http://schemas.openxmlformats.org/officeDocument/2006/relationships/slideLayout" Target="../slideLayouts/slideLayout527.xml"/><Relationship Id="rId10" Type="http://schemas.openxmlformats.org/officeDocument/2006/relationships/slideLayout" Target="../slideLayouts/slideLayout528.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40.xml"/><Relationship Id="rId12" Type="http://schemas.openxmlformats.org/officeDocument/2006/relationships/theme" Target="../theme/theme49.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530.xml"/><Relationship Id="rId2" Type="http://schemas.openxmlformats.org/officeDocument/2006/relationships/slideLayout" Target="../slideLayouts/slideLayout531.xml"/><Relationship Id="rId3" Type="http://schemas.openxmlformats.org/officeDocument/2006/relationships/slideLayout" Target="../slideLayouts/slideLayout532.xml"/><Relationship Id="rId4" Type="http://schemas.openxmlformats.org/officeDocument/2006/relationships/slideLayout" Target="../slideLayouts/slideLayout533.xml"/><Relationship Id="rId5" Type="http://schemas.openxmlformats.org/officeDocument/2006/relationships/slideLayout" Target="../slideLayouts/slideLayout534.xml"/><Relationship Id="rId6" Type="http://schemas.openxmlformats.org/officeDocument/2006/relationships/slideLayout" Target="../slideLayouts/slideLayout535.xml"/><Relationship Id="rId7" Type="http://schemas.openxmlformats.org/officeDocument/2006/relationships/slideLayout" Target="../slideLayouts/slideLayout536.xml"/><Relationship Id="rId8" Type="http://schemas.openxmlformats.org/officeDocument/2006/relationships/slideLayout" Target="../slideLayouts/slideLayout537.xml"/><Relationship Id="rId9" Type="http://schemas.openxmlformats.org/officeDocument/2006/relationships/slideLayout" Target="../slideLayouts/slideLayout538.xml"/><Relationship Id="rId10" Type="http://schemas.openxmlformats.org/officeDocument/2006/relationships/slideLayout" Target="../slideLayouts/slideLayout53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51.xml"/><Relationship Id="rId12" Type="http://schemas.openxmlformats.org/officeDocument/2006/relationships/theme" Target="../theme/theme50.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541.xml"/><Relationship Id="rId2" Type="http://schemas.openxmlformats.org/officeDocument/2006/relationships/slideLayout" Target="../slideLayouts/slideLayout542.xml"/><Relationship Id="rId3" Type="http://schemas.openxmlformats.org/officeDocument/2006/relationships/slideLayout" Target="../slideLayouts/slideLayout543.xml"/><Relationship Id="rId4" Type="http://schemas.openxmlformats.org/officeDocument/2006/relationships/slideLayout" Target="../slideLayouts/slideLayout544.xml"/><Relationship Id="rId5" Type="http://schemas.openxmlformats.org/officeDocument/2006/relationships/slideLayout" Target="../slideLayouts/slideLayout545.xml"/><Relationship Id="rId6" Type="http://schemas.openxmlformats.org/officeDocument/2006/relationships/slideLayout" Target="../slideLayouts/slideLayout546.xml"/><Relationship Id="rId7" Type="http://schemas.openxmlformats.org/officeDocument/2006/relationships/slideLayout" Target="../slideLayouts/slideLayout547.xml"/><Relationship Id="rId8" Type="http://schemas.openxmlformats.org/officeDocument/2006/relationships/slideLayout" Target="../slideLayouts/slideLayout548.xml"/><Relationship Id="rId9" Type="http://schemas.openxmlformats.org/officeDocument/2006/relationships/slideLayout" Target="../slideLayouts/slideLayout549.xml"/><Relationship Id="rId10" Type="http://schemas.openxmlformats.org/officeDocument/2006/relationships/slideLayout" Target="../slideLayouts/slideLayout550.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62.xml"/><Relationship Id="rId12" Type="http://schemas.openxmlformats.org/officeDocument/2006/relationships/theme" Target="../theme/theme51.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552.xml"/><Relationship Id="rId2" Type="http://schemas.openxmlformats.org/officeDocument/2006/relationships/slideLayout" Target="../slideLayouts/slideLayout553.xml"/><Relationship Id="rId3" Type="http://schemas.openxmlformats.org/officeDocument/2006/relationships/slideLayout" Target="../slideLayouts/slideLayout554.xml"/><Relationship Id="rId4" Type="http://schemas.openxmlformats.org/officeDocument/2006/relationships/slideLayout" Target="../slideLayouts/slideLayout555.xml"/><Relationship Id="rId5" Type="http://schemas.openxmlformats.org/officeDocument/2006/relationships/slideLayout" Target="../slideLayouts/slideLayout556.xml"/><Relationship Id="rId6" Type="http://schemas.openxmlformats.org/officeDocument/2006/relationships/slideLayout" Target="../slideLayouts/slideLayout557.xml"/><Relationship Id="rId7" Type="http://schemas.openxmlformats.org/officeDocument/2006/relationships/slideLayout" Target="../slideLayouts/slideLayout558.xml"/><Relationship Id="rId8" Type="http://schemas.openxmlformats.org/officeDocument/2006/relationships/slideLayout" Target="../slideLayouts/slideLayout559.xml"/><Relationship Id="rId9" Type="http://schemas.openxmlformats.org/officeDocument/2006/relationships/slideLayout" Target="../slideLayouts/slideLayout560.xml"/><Relationship Id="rId10" Type="http://schemas.openxmlformats.org/officeDocument/2006/relationships/slideLayout" Target="../slideLayouts/slideLayout561.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73.xml"/><Relationship Id="rId12" Type="http://schemas.openxmlformats.org/officeDocument/2006/relationships/theme" Target="../theme/theme52.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563.xml"/><Relationship Id="rId2" Type="http://schemas.openxmlformats.org/officeDocument/2006/relationships/slideLayout" Target="../slideLayouts/slideLayout564.xml"/><Relationship Id="rId3" Type="http://schemas.openxmlformats.org/officeDocument/2006/relationships/slideLayout" Target="../slideLayouts/slideLayout565.xml"/><Relationship Id="rId4" Type="http://schemas.openxmlformats.org/officeDocument/2006/relationships/slideLayout" Target="../slideLayouts/slideLayout566.xml"/><Relationship Id="rId5" Type="http://schemas.openxmlformats.org/officeDocument/2006/relationships/slideLayout" Target="../slideLayouts/slideLayout567.xml"/><Relationship Id="rId6" Type="http://schemas.openxmlformats.org/officeDocument/2006/relationships/slideLayout" Target="../slideLayouts/slideLayout568.xml"/><Relationship Id="rId7" Type="http://schemas.openxmlformats.org/officeDocument/2006/relationships/slideLayout" Target="../slideLayouts/slideLayout569.xml"/><Relationship Id="rId8" Type="http://schemas.openxmlformats.org/officeDocument/2006/relationships/slideLayout" Target="../slideLayouts/slideLayout570.xml"/><Relationship Id="rId9" Type="http://schemas.openxmlformats.org/officeDocument/2006/relationships/slideLayout" Target="../slideLayouts/slideLayout571.xml"/><Relationship Id="rId10" Type="http://schemas.openxmlformats.org/officeDocument/2006/relationships/slideLayout" Target="../slideLayouts/slideLayout572.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4.xml"/><Relationship Id="rId12" Type="http://schemas.openxmlformats.org/officeDocument/2006/relationships/theme" Target="../theme/theme5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574.xml"/><Relationship Id="rId2" Type="http://schemas.openxmlformats.org/officeDocument/2006/relationships/slideLayout" Target="../slideLayouts/slideLayout575.xml"/><Relationship Id="rId3" Type="http://schemas.openxmlformats.org/officeDocument/2006/relationships/slideLayout" Target="../slideLayouts/slideLayout576.xml"/><Relationship Id="rId4" Type="http://schemas.openxmlformats.org/officeDocument/2006/relationships/slideLayout" Target="../slideLayouts/slideLayout577.xml"/><Relationship Id="rId5" Type="http://schemas.openxmlformats.org/officeDocument/2006/relationships/slideLayout" Target="../slideLayouts/slideLayout578.xml"/><Relationship Id="rId6" Type="http://schemas.openxmlformats.org/officeDocument/2006/relationships/slideLayout" Target="../slideLayouts/slideLayout579.xml"/><Relationship Id="rId7" Type="http://schemas.openxmlformats.org/officeDocument/2006/relationships/slideLayout" Target="../slideLayouts/slideLayout580.xml"/><Relationship Id="rId8" Type="http://schemas.openxmlformats.org/officeDocument/2006/relationships/slideLayout" Target="../slideLayouts/slideLayout581.xml"/><Relationship Id="rId9" Type="http://schemas.openxmlformats.org/officeDocument/2006/relationships/slideLayout" Target="../slideLayouts/slideLayout582.xml"/><Relationship Id="rId10" Type="http://schemas.openxmlformats.org/officeDocument/2006/relationships/slideLayout" Target="../slideLayouts/slideLayout583.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5.xml"/><Relationship Id="rId12" Type="http://schemas.openxmlformats.org/officeDocument/2006/relationships/theme" Target="../theme/theme54.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585.xml"/><Relationship Id="rId2" Type="http://schemas.openxmlformats.org/officeDocument/2006/relationships/slideLayout" Target="../slideLayouts/slideLayout586.xml"/><Relationship Id="rId3" Type="http://schemas.openxmlformats.org/officeDocument/2006/relationships/slideLayout" Target="../slideLayouts/slideLayout587.xml"/><Relationship Id="rId4" Type="http://schemas.openxmlformats.org/officeDocument/2006/relationships/slideLayout" Target="../slideLayouts/slideLayout588.xml"/><Relationship Id="rId5" Type="http://schemas.openxmlformats.org/officeDocument/2006/relationships/slideLayout" Target="../slideLayouts/slideLayout589.xml"/><Relationship Id="rId6" Type="http://schemas.openxmlformats.org/officeDocument/2006/relationships/slideLayout" Target="../slideLayouts/slideLayout590.xml"/><Relationship Id="rId7" Type="http://schemas.openxmlformats.org/officeDocument/2006/relationships/slideLayout" Target="../slideLayouts/slideLayout591.xml"/><Relationship Id="rId8" Type="http://schemas.openxmlformats.org/officeDocument/2006/relationships/slideLayout" Target="../slideLayouts/slideLayout592.xml"/><Relationship Id="rId9" Type="http://schemas.openxmlformats.org/officeDocument/2006/relationships/slideLayout" Target="../slideLayouts/slideLayout593.xml"/><Relationship Id="rId10" Type="http://schemas.openxmlformats.org/officeDocument/2006/relationships/slideLayout" Target="../slideLayouts/slideLayout594.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6.xml"/><Relationship Id="rId12" Type="http://schemas.openxmlformats.org/officeDocument/2006/relationships/theme" Target="../theme/theme55.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596.xml"/><Relationship Id="rId2" Type="http://schemas.openxmlformats.org/officeDocument/2006/relationships/slideLayout" Target="../slideLayouts/slideLayout597.xml"/><Relationship Id="rId3" Type="http://schemas.openxmlformats.org/officeDocument/2006/relationships/slideLayout" Target="../slideLayouts/slideLayout598.xml"/><Relationship Id="rId4" Type="http://schemas.openxmlformats.org/officeDocument/2006/relationships/slideLayout" Target="../slideLayouts/slideLayout599.xml"/><Relationship Id="rId5" Type="http://schemas.openxmlformats.org/officeDocument/2006/relationships/slideLayout" Target="../slideLayouts/slideLayout600.xml"/><Relationship Id="rId6" Type="http://schemas.openxmlformats.org/officeDocument/2006/relationships/slideLayout" Target="../slideLayouts/slideLayout601.xml"/><Relationship Id="rId7" Type="http://schemas.openxmlformats.org/officeDocument/2006/relationships/slideLayout" Target="../slideLayouts/slideLayout602.xml"/><Relationship Id="rId8" Type="http://schemas.openxmlformats.org/officeDocument/2006/relationships/slideLayout" Target="../slideLayouts/slideLayout603.xml"/><Relationship Id="rId9" Type="http://schemas.openxmlformats.org/officeDocument/2006/relationships/slideLayout" Target="../slideLayouts/slideLayout604.xml"/><Relationship Id="rId10" Type="http://schemas.openxmlformats.org/officeDocument/2006/relationships/slideLayout" Target="../slideLayouts/slideLayout605.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7.xml"/><Relationship Id="rId12" Type="http://schemas.openxmlformats.org/officeDocument/2006/relationships/theme" Target="../theme/theme5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607.xml"/><Relationship Id="rId2" Type="http://schemas.openxmlformats.org/officeDocument/2006/relationships/slideLayout" Target="../slideLayouts/slideLayout608.xml"/><Relationship Id="rId3" Type="http://schemas.openxmlformats.org/officeDocument/2006/relationships/slideLayout" Target="../slideLayouts/slideLayout609.xml"/><Relationship Id="rId4" Type="http://schemas.openxmlformats.org/officeDocument/2006/relationships/slideLayout" Target="../slideLayouts/slideLayout610.xml"/><Relationship Id="rId5" Type="http://schemas.openxmlformats.org/officeDocument/2006/relationships/slideLayout" Target="../slideLayouts/slideLayout611.xml"/><Relationship Id="rId6" Type="http://schemas.openxmlformats.org/officeDocument/2006/relationships/slideLayout" Target="../slideLayouts/slideLayout612.xml"/><Relationship Id="rId7" Type="http://schemas.openxmlformats.org/officeDocument/2006/relationships/slideLayout" Target="../slideLayouts/slideLayout613.xml"/><Relationship Id="rId8" Type="http://schemas.openxmlformats.org/officeDocument/2006/relationships/slideLayout" Target="../slideLayouts/slideLayout614.xml"/><Relationship Id="rId9" Type="http://schemas.openxmlformats.org/officeDocument/2006/relationships/slideLayout" Target="../slideLayouts/slideLayout615.xml"/><Relationship Id="rId10" Type="http://schemas.openxmlformats.org/officeDocument/2006/relationships/slideLayout" Target="../slideLayouts/slideLayout616.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8.xml"/><Relationship Id="rId12" Type="http://schemas.openxmlformats.org/officeDocument/2006/relationships/theme" Target="../theme/theme57.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618.xml"/><Relationship Id="rId2" Type="http://schemas.openxmlformats.org/officeDocument/2006/relationships/slideLayout" Target="../slideLayouts/slideLayout619.xml"/><Relationship Id="rId3" Type="http://schemas.openxmlformats.org/officeDocument/2006/relationships/slideLayout" Target="../slideLayouts/slideLayout620.xml"/><Relationship Id="rId4" Type="http://schemas.openxmlformats.org/officeDocument/2006/relationships/slideLayout" Target="../slideLayouts/slideLayout621.xml"/><Relationship Id="rId5" Type="http://schemas.openxmlformats.org/officeDocument/2006/relationships/slideLayout" Target="../slideLayouts/slideLayout622.xml"/><Relationship Id="rId6" Type="http://schemas.openxmlformats.org/officeDocument/2006/relationships/slideLayout" Target="../slideLayouts/slideLayout623.xml"/><Relationship Id="rId7" Type="http://schemas.openxmlformats.org/officeDocument/2006/relationships/slideLayout" Target="../slideLayouts/slideLayout624.xml"/><Relationship Id="rId8" Type="http://schemas.openxmlformats.org/officeDocument/2006/relationships/slideLayout" Target="../slideLayouts/slideLayout625.xml"/><Relationship Id="rId9" Type="http://schemas.openxmlformats.org/officeDocument/2006/relationships/slideLayout" Target="../slideLayouts/slideLayout626.xml"/><Relationship Id="rId10" Type="http://schemas.openxmlformats.org/officeDocument/2006/relationships/slideLayout" Target="../slideLayouts/slideLayout627.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9.xml"/><Relationship Id="rId12" Type="http://schemas.openxmlformats.org/officeDocument/2006/relationships/theme" Target="../theme/theme58.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629.xml"/><Relationship Id="rId2" Type="http://schemas.openxmlformats.org/officeDocument/2006/relationships/slideLayout" Target="../slideLayouts/slideLayout630.xml"/><Relationship Id="rId3" Type="http://schemas.openxmlformats.org/officeDocument/2006/relationships/slideLayout" Target="../slideLayouts/slideLayout631.xml"/><Relationship Id="rId4" Type="http://schemas.openxmlformats.org/officeDocument/2006/relationships/slideLayout" Target="../slideLayouts/slideLayout632.xml"/><Relationship Id="rId5" Type="http://schemas.openxmlformats.org/officeDocument/2006/relationships/slideLayout" Target="../slideLayouts/slideLayout633.xml"/><Relationship Id="rId6" Type="http://schemas.openxmlformats.org/officeDocument/2006/relationships/slideLayout" Target="../slideLayouts/slideLayout634.xml"/><Relationship Id="rId7" Type="http://schemas.openxmlformats.org/officeDocument/2006/relationships/slideLayout" Target="../slideLayouts/slideLayout635.xml"/><Relationship Id="rId8" Type="http://schemas.openxmlformats.org/officeDocument/2006/relationships/slideLayout" Target="../slideLayouts/slideLayout636.xml"/><Relationship Id="rId9" Type="http://schemas.openxmlformats.org/officeDocument/2006/relationships/slideLayout" Target="../slideLayouts/slideLayout637.xml"/><Relationship Id="rId10" Type="http://schemas.openxmlformats.org/officeDocument/2006/relationships/slideLayout" Target="../slideLayouts/slideLayout638.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50.xml"/><Relationship Id="rId12" Type="http://schemas.openxmlformats.org/officeDocument/2006/relationships/theme" Target="../theme/theme59.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640.xml"/><Relationship Id="rId2" Type="http://schemas.openxmlformats.org/officeDocument/2006/relationships/slideLayout" Target="../slideLayouts/slideLayout641.xml"/><Relationship Id="rId3" Type="http://schemas.openxmlformats.org/officeDocument/2006/relationships/slideLayout" Target="../slideLayouts/slideLayout642.xml"/><Relationship Id="rId4" Type="http://schemas.openxmlformats.org/officeDocument/2006/relationships/slideLayout" Target="../slideLayouts/slideLayout643.xml"/><Relationship Id="rId5" Type="http://schemas.openxmlformats.org/officeDocument/2006/relationships/slideLayout" Target="../slideLayouts/slideLayout644.xml"/><Relationship Id="rId6" Type="http://schemas.openxmlformats.org/officeDocument/2006/relationships/slideLayout" Target="../slideLayouts/slideLayout645.xml"/><Relationship Id="rId7" Type="http://schemas.openxmlformats.org/officeDocument/2006/relationships/slideLayout" Target="../slideLayouts/slideLayout646.xml"/><Relationship Id="rId8" Type="http://schemas.openxmlformats.org/officeDocument/2006/relationships/slideLayout" Target="../slideLayouts/slideLayout647.xml"/><Relationship Id="rId9" Type="http://schemas.openxmlformats.org/officeDocument/2006/relationships/slideLayout" Target="../slideLayouts/slideLayout648.xml"/><Relationship Id="rId10" Type="http://schemas.openxmlformats.org/officeDocument/2006/relationships/slideLayout" Target="../slideLayouts/slideLayout64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61.xml"/><Relationship Id="rId12" Type="http://schemas.openxmlformats.org/officeDocument/2006/relationships/theme" Target="../theme/theme60.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651.xml"/><Relationship Id="rId2" Type="http://schemas.openxmlformats.org/officeDocument/2006/relationships/slideLayout" Target="../slideLayouts/slideLayout652.xml"/><Relationship Id="rId3" Type="http://schemas.openxmlformats.org/officeDocument/2006/relationships/slideLayout" Target="../slideLayouts/slideLayout653.xml"/><Relationship Id="rId4" Type="http://schemas.openxmlformats.org/officeDocument/2006/relationships/slideLayout" Target="../slideLayouts/slideLayout654.xml"/><Relationship Id="rId5" Type="http://schemas.openxmlformats.org/officeDocument/2006/relationships/slideLayout" Target="../slideLayouts/slideLayout655.xml"/><Relationship Id="rId6" Type="http://schemas.openxmlformats.org/officeDocument/2006/relationships/slideLayout" Target="../slideLayouts/slideLayout656.xml"/><Relationship Id="rId7" Type="http://schemas.openxmlformats.org/officeDocument/2006/relationships/slideLayout" Target="../slideLayouts/slideLayout657.xml"/><Relationship Id="rId8" Type="http://schemas.openxmlformats.org/officeDocument/2006/relationships/slideLayout" Target="../slideLayouts/slideLayout658.xml"/><Relationship Id="rId9" Type="http://schemas.openxmlformats.org/officeDocument/2006/relationships/slideLayout" Target="../slideLayouts/slideLayout659.xml"/><Relationship Id="rId10" Type="http://schemas.openxmlformats.org/officeDocument/2006/relationships/slideLayout" Target="../slideLayouts/slideLayout660.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672.xml"/><Relationship Id="rId12" Type="http://schemas.openxmlformats.org/officeDocument/2006/relationships/theme" Target="../theme/theme61.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662.xml"/><Relationship Id="rId2" Type="http://schemas.openxmlformats.org/officeDocument/2006/relationships/slideLayout" Target="../slideLayouts/slideLayout663.xml"/><Relationship Id="rId3" Type="http://schemas.openxmlformats.org/officeDocument/2006/relationships/slideLayout" Target="../slideLayouts/slideLayout664.xml"/><Relationship Id="rId4" Type="http://schemas.openxmlformats.org/officeDocument/2006/relationships/slideLayout" Target="../slideLayouts/slideLayout665.xml"/><Relationship Id="rId5" Type="http://schemas.openxmlformats.org/officeDocument/2006/relationships/slideLayout" Target="../slideLayouts/slideLayout666.xml"/><Relationship Id="rId6" Type="http://schemas.openxmlformats.org/officeDocument/2006/relationships/slideLayout" Target="../slideLayouts/slideLayout667.xml"/><Relationship Id="rId7" Type="http://schemas.openxmlformats.org/officeDocument/2006/relationships/slideLayout" Target="../slideLayouts/slideLayout668.xml"/><Relationship Id="rId8" Type="http://schemas.openxmlformats.org/officeDocument/2006/relationships/slideLayout" Target="../slideLayouts/slideLayout669.xml"/><Relationship Id="rId9" Type="http://schemas.openxmlformats.org/officeDocument/2006/relationships/slideLayout" Target="../slideLayouts/slideLayout670.xml"/><Relationship Id="rId10" Type="http://schemas.openxmlformats.org/officeDocument/2006/relationships/slideLayout" Target="../slideLayouts/slideLayout671.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683.xml"/><Relationship Id="rId12" Type="http://schemas.openxmlformats.org/officeDocument/2006/relationships/theme" Target="../theme/theme62.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673.xml"/><Relationship Id="rId2" Type="http://schemas.openxmlformats.org/officeDocument/2006/relationships/slideLayout" Target="../slideLayouts/slideLayout674.xml"/><Relationship Id="rId3" Type="http://schemas.openxmlformats.org/officeDocument/2006/relationships/slideLayout" Target="../slideLayouts/slideLayout675.xml"/><Relationship Id="rId4" Type="http://schemas.openxmlformats.org/officeDocument/2006/relationships/slideLayout" Target="../slideLayouts/slideLayout676.xml"/><Relationship Id="rId5" Type="http://schemas.openxmlformats.org/officeDocument/2006/relationships/slideLayout" Target="../slideLayouts/slideLayout677.xml"/><Relationship Id="rId6" Type="http://schemas.openxmlformats.org/officeDocument/2006/relationships/slideLayout" Target="../slideLayouts/slideLayout678.xml"/><Relationship Id="rId7" Type="http://schemas.openxmlformats.org/officeDocument/2006/relationships/slideLayout" Target="../slideLayouts/slideLayout679.xml"/><Relationship Id="rId8" Type="http://schemas.openxmlformats.org/officeDocument/2006/relationships/slideLayout" Target="../slideLayouts/slideLayout680.xml"/><Relationship Id="rId9" Type="http://schemas.openxmlformats.org/officeDocument/2006/relationships/slideLayout" Target="../slideLayouts/slideLayout681.xml"/><Relationship Id="rId10" Type="http://schemas.openxmlformats.org/officeDocument/2006/relationships/slideLayout" Target="../slideLayouts/slideLayout682.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694.xml"/><Relationship Id="rId12" Type="http://schemas.openxmlformats.org/officeDocument/2006/relationships/theme" Target="../theme/theme6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684.xml"/><Relationship Id="rId2" Type="http://schemas.openxmlformats.org/officeDocument/2006/relationships/slideLayout" Target="../slideLayouts/slideLayout685.xml"/><Relationship Id="rId3" Type="http://schemas.openxmlformats.org/officeDocument/2006/relationships/slideLayout" Target="../slideLayouts/slideLayout686.xml"/><Relationship Id="rId4" Type="http://schemas.openxmlformats.org/officeDocument/2006/relationships/slideLayout" Target="../slideLayouts/slideLayout687.xml"/><Relationship Id="rId5" Type="http://schemas.openxmlformats.org/officeDocument/2006/relationships/slideLayout" Target="../slideLayouts/slideLayout688.xml"/><Relationship Id="rId6" Type="http://schemas.openxmlformats.org/officeDocument/2006/relationships/slideLayout" Target="../slideLayouts/slideLayout689.xml"/><Relationship Id="rId7" Type="http://schemas.openxmlformats.org/officeDocument/2006/relationships/slideLayout" Target="../slideLayouts/slideLayout690.xml"/><Relationship Id="rId8" Type="http://schemas.openxmlformats.org/officeDocument/2006/relationships/slideLayout" Target="../slideLayouts/slideLayout691.xml"/><Relationship Id="rId9" Type="http://schemas.openxmlformats.org/officeDocument/2006/relationships/slideLayout" Target="../slideLayouts/slideLayout692.xml"/><Relationship Id="rId10" Type="http://schemas.openxmlformats.org/officeDocument/2006/relationships/slideLayout" Target="../slideLayouts/slideLayout693.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05.xml"/><Relationship Id="rId12" Type="http://schemas.openxmlformats.org/officeDocument/2006/relationships/theme" Target="../theme/theme64.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695.xml"/><Relationship Id="rId2" Type="http://schemas.openxmlformats.org/officeDocument/2006/relationships/slideLayout" Target="../slideLayouts/slideLayout696.xml"/><Relationship Id="rId3" Type="http://schemas.openxmlformats.org/officeDocument/2006/relationships/slideLayout" Target="../slideLayouts/slideLayout697.xml"/><Relationship Id="rId4" Type="http://schemas.openxmlformats.org/officeDocument/2006/relationships/slideLayout" Target="../slideLayouts/slideLayout698.xml"/><Relationship Id="rId5" Type="http://schemas.openxmlformats.org/officeDocument/2006/relationships/slideLayout" Target="../slideLayouts/slideLayout699.xml"/><Relationship Id="rId6" Type="http://schemas.openxmlformats.org/officeDocument/2006/relationships/slideLayout" Target="../slideLayouts/slideLayout700.xml"/><Relationship Id="rId7" Type="http://schemas.openxmlformats.org/officeDocument/2006/relationships/slideLayout" Target="../slideLayouts/slideLayout701.xml"/><Relationship Id="rId8" Type="http://schemas.openxmlformats.org/officeDocument/2006/relationships/slideLayout" Target="../slideLayouts/slideLayout702.xml"/><Relationship Id="rId9" Type="http://schemas.openxmlformats.org/officeDocument/2006/relationships/slideLayout" Target="../slideLayouts/slideLayout703.xml"/><Relationship Id="rId10" Type="http://schemas.openxmlformats.org/officeDocument/2006/relationships/slideLayout" Target="../slideLayouts/slideLayout704.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16.xml"/><Relationship Id="rId12" Type="http://schemas.openxmlformats.org/officeDocument/2006/relationships/theme" Target="../theme/theme65.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706.xml"/><Relationship Id="rId2" Type="http://schemas.openxmlformats.org/officeDocument/2006/relationships/slideLayout" Target="../slideLayouts/slideLayout707.xml"/><Relationship Id="rId3" Type="http://schemas.openxmlformats.org/officeDocument/2006/relationships/slideLayout" Target="../slideLayouts/slideLayout708.xml"/><Relationship Id="rId4" Type="http://schemas.openxmlformats.org/officeDocument/2006/relationships/slideLayout" Target="../slideLayouts/slideLayout709.xml"/><Relationship Id="rId5" Type="http://schemas.openxmlformats.org/officeDocument/2006/relationships/slideLayout" Target="../slideLayouts/slideLayout710.xml"/><Relationship Id="rId6" Type="http://schemas.openxmlformats.org/officeDocument/2006/relationships/slideLayout" Target="../slideLayouts/slideLayout711.xml"/><Relationship Id="rId7" Type="http://schemas.openxmlformats.org/officeDocument/2006/relationships/slideLayout" Target="../slideLayouts/slideLayout712.xml"/><Relationship Id="rId8" Type="http://schemas.openxmlformats.org/officeDocument/2006/relationships/slideLayout" Target="../slideLayouts/slideLayout713.xml"/><Relationship Id="rId9" Type="http://schemas.openxmlformats.org/officeDocument/2006/relationships/slideLayout" Target="../slideLayouts/slideLayout714.xml"/><Relationship Id="rId10" Type="http://schemas.openxmlformats.org/officeDocument/2006/relationships/slideLayout" Target="../slideLayouts/slideLayout715.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727.xml"/><Relationship Id="rId12" Type="http://schemas.openxmlformats.org/officeDocument/2006/relationships/theme" Target="../theme/theme6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717.xml"/><Relationship Id="rId2" Type="http://schemas.openxmlformats.org/officeDocument/2006/relationships/slideLayout" Target="../slideLayouts/slideLayout718.xml"/><Relationship Id="rId3" Type="http://schemas.openxmlformats.org/officeDocument/2006/relationships/slideLayout" Target="../slideLayouts/slideLayout719.xml"/><Relationship Id="rId4" Type="http://schemas.openxmlformats.org/officeDocument/2006/relationships/slideLayout" Target="../slideLayouts/slideLayout720.xml"/><Relationship Id="rId5" Type="http://schemas.openxmlformats.org/officeDocument/2006/relationships/slideLayout" Target="../slideLayouts/slideLayout721.xml"/><Relationship Id="rId6" Type="http://schemas.openxmlformats.org/officeDocument/2006/relationships/slideLayout" Target="../slideLayouts/slideLayout722.xml"/><Relationship Id="rId7" Type="http://schemas.openxmlformats.org/officeDocument/2006/relationships/slideLayout" Target="../slideLayouts/slideLayout723.xml"/><Relationship Id="rId8" Type="http://schemas.openxmlformats.org/officeDocument/2006/relationships/slideLayout" Target="../slideLayouts/slideLayout724.xml"/><Relationship Id="rId9" Type="http://schemas.openxmlformats.org/officeDocument/2006/relationships/slideLayout" Target="../slideLayouts/slideLayout725.xml"/><Relationship Id="rId10" Type="http://schemas.openxmlformats.org/officeDocument/2006/relationships/slideLayout" Target="../slideLayouts/slideLayout726.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738.xml"/><Relationship Id="rId12" Type="http://schemas.openxmlformats.org/officeDocument/2006/relationships/theme" Target="../theme/theme67.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728.xml"/><Relationship Id="rId2" Type="http://schemas.openxmlformats.org/officeDocument/2006/relationships/slideLayout" Target="../slideLayouts/slideLayout729.xml"/><Relationship Id="rId3" Type="http://schemas.openxmlformats.org/officeDocument/2006/relationships/slideLayout" Target="../slideLayouts/slideLayout730.xml"/><Relationship Id="rId4" Type="http://schemas.openxmlformats.org/officeDocument/2006/relationships/slideLayout" Target="../slideLayouts/slideLayout731.xml"/><Relationship Id="rId5" Type="http://schemas.openxmlformats.org/officeDocument/2006/relationships/slideLayout" Target="../slideLayouts/slideLayout732.xml"/><Relationship Id="rId6" Type="http://schemas.openxmlformats.org/officeDocument/2006/relationships/slideLayout" Target="../slideLayouts/slideLayout733.xml"/><Relationship Id="rId7" Type="http://schemas.openxmlformats.org/officeDocument/2006/relationships/slideLayout" Target="../slideLayouts/slideLayout734.xml"/><Relationship Id="rId8" Type="http://schemas.openxmlformats.org/officeDocument/2006/relationships/slideLayout" Target="../slideLayouts/slideLayout735.xml"/><Relationship Id="rId9" Type="http://schemas.openxmlformats.org/officeDocument/2006/relationships/slideLayout" Target="../slideLayouts/slideLayout736.xml"/><Relationship Id="rId10" Type="http://schemas.openxmlformats.org/officeDocument/2006/relationships/slideLayout" Target="../slideLayouts/slideLayout737.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749.xml"/><Relationship Id="rId12" Type="http://schemas.openxmlformats.org/officeDocument/2006/relationships/theme" Target="../theme/theme68.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739.xml"/><Relationship Id="rId2" Type="http://schemas.openxmlformats.org/officeDocument/2006/relationships/slideLayout" Target="../slideLayouts/slideLayout740.xml"/><Relationship Id="rId3" Type="http://schemas.openxmlformats.org/officeDocument/2006/relationships/slideLayout" Target="../slideLayouts/slideLayout741.xml"/><Relationship Id="rId4" Type="http://schemas.openxmlformats.org/officeDocument/2006/relationships/slideLayout" Target="../slideLayouts/slideLayout742.xml"/><Relationship Id="rId5" Type="http://schemas.openxmlformats.org/officeDocument/2006/relationships/slideLayout" Target="../slideLayouts/slideLayout743.xml"/><Relationship Id="rId6" Type="http://schemas.openxmlformats.org/officeDocument/2006/relationships/slideLayout" Target="../slideLayouts/slideLayout744.xml"/><Relationship Id="rId7" Type="http://schemas.openxmlformats.org/officeDocument/2006/relationships/slideLayout" Target="../slideLayouts/slideLayout745.xml"/><Relationship Id="rId8" Type="http://schemas.openxmlformats.org/officeDocument/2006/relationships/slideLayout" Target="../slideLayouts/slideLayout746.xml"/><Relationship Id="rId9" Type="http://schemas.openxmlformats.org/officeDocument/2006/relationships/slideLayout" Target="../slideLayouts/slideLayout747.xml"/><Relationship Id="rId10" Type="http://schemas.openxmlformats.org/officeDocument/2006/relationships/slideLayout" Target="../slideLayouts/slideLayout748.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760.xml"/><Relationship Id="rId12" Type="http://schemas.openxmlformats.org/officeDocument/2006/relationships/theme" Target="../theme/theme69.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750.xml"/><Relationship Id="rId2" Type="http://schemas.openxmlformats.org/officeDocument/2006/relationships/slideLayout" Target="../slideLayouts/slideLayout751.xml"/><Relationship Id="rId3" Type="http://schemas.openxmlformats.org/officeDocument/2006/relationships/slideLayout" Target="../slideLayouts/slideLayout752.xml"/><Relationship Id="rId4" Type="http://schemas.openxmlformats.org/officeDocument/2006/relationships/slideLayout" Target="../slideLayouts/slideLayout753.xml"/><Relationship Id="rId5" Type="http://schemas.openxmlformats.org/officeDocument/2006/relationships/slideLayout" Target="../slideLayouts/slideLayout754.xml"/><Relationship Id="rId6" Type="http://schemas.openxmlformats.org/officeDocument/2006/relationships/slideLayout" Target="../slideLayouts/slideLayout755.xml"/><Relationship Id="rId7" Type="http://schemas.openxmlformats.org/officeDocument/2006/relationships/slideLayout" Target="../slideLayouts/slideLayout756.xml"/><Relationship Id="rId8" Type="http://schemas.openxmlformats.org/officeDocument/2006/relationships/slideLayout" Target="../slideLayouts/slideLayout757.xml"/><Relationship Id="rId9" Type="http://schemas.openxmlformats.org/officeDocument/2006/relationships/slideLayout" Target="../slideLayouts/slideLayout758.xml"/><Relationship Id="rId10" Type="http://schemas.openxmlformats.org/officeDocument/2006/relationships/slideLayout" Target="../slideLayouts/slideLayout75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70.xml.rels><?xml version="1.0" encoding="UTF-8" standalone="yes"?>
<Relationships xmlns="http://schemas.openxmlformats.org/package/2006/relationships"><Relationship Id="rId11" Type="http://schemas.openxmlformats.org/officeDocument/2006/relationships/slideLayout" Target="../slideLayouts/slideLayout771.xml"/><Relationship Id="rId12" Type="http://schemas.openxmlformats.org/officeDocument/2006/relationships/theme" Target="../theme/theme70.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761.xml"/><Relationship Id="rId2" Type="http://schemas.openxmlformats.org/officeDocument/2006/relationships/slideLayout" Target="../slideLayouts/slideLayout762.xml"/><Relationship Id="rId3" Type="http://schemas.openxmlformats.org/officeDocument/2006/relationships/slideLayout" Target="../slideLayouts/slideLayout763.xml"/><Relationship Id="rId4" Type="http://schemas.openxmlformats.org/officeDocument/2006/relationships/slideLayout" Target="../slideLayouts/slideLayout764.xml"/><Relationship Id="rId5" Type="http://schemas.openxmlformats.org/officeDocument/2006/relationships/slideLayout" Target="../slideLayouts/slideLayout765.xml"/><Relationship Id="rId6" Type="http://schemas.openxmlformats.org/officeDocument/2006/relationships/slideLayout" Target="../slideLayouts/slideLayout766.xml"/><Relationship Id="rId7" Type="http://schemas.openxmlformats.org/officeDocument/2006/relationships/slideLayout" Target="../slideLayouts/slideLayout767.xml"/><Relationship Id="rId8" Type="http://schemas.openxmlformats.org/officeDocument/2006/relationships/slideLayout" Target="../slideLayouts/slideLayout768.xml"/><Relationship Id="rId9" Type="http://schemas.openxmlformats.org/officeDocument/2006/relationships/slideLayout" Target="../slideLayouts/slideLayout769.xml"/><Relationship Id="rId10" Type="http://schemas.openxmlformats.org/officeDocument/2006/relationships/slideLayout" Target="../slideLayouts/slideLayout770.xml"/></Relationships>
</file>

<file path=ppt/slideMasters/_rels/slideMaster71.xml.rels><?xml version="1.0" encoding="UTF-8" standalone="yes"?>
<Relationships xmlns="http://schemas.openxmlformats.org/package/2006/relationships"><Relationship Id="rId11" Type="http://schemas.openxmlformats.org/officeDocument/2006/relationships/slideLayout" Target="../slideLayouts/slideLayout782.xml"/><Relationship Id="rId12" Type="http://schemas.openxmlformats.org/officeDocument/2006/relationships/theme" Target="../theme/theme71.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772.xml"/><Relationship Id="rId2" Type="http://schemas.openxmlformats.org/officeDocument/2006/relationships/slideLayout" Target="../slideLayouts/slideLayout773.xml"/><Relationship Id="rId3" Type="http://schemas.openxmlformats.org/officeDocument/2006/relationships/slideLayout" Target="../slideLayouts/slideLayout774.xml"/><Relationship Id="rId4" Type="http://schemas.openxmlformats.org/officeDocument/2006/relationships/slideLayout" Target="../slideLayouts/slideLayout775.xml"/><Relationship Id="rId5" Type="http://schemas.openxmlformats.org/officeDocument/2006/relationships/slideLayout" Target="../slideLayouts/slideLayout776.xml"/><Relationship Id="rId6" Type="http://schemas.openxmlformats.org/officeDocument/2006/relationships/slideLayout" Target="../slideLayouts/slideLayout777.xml"/><Relationship Id="rId7" Type="http://schemas.openxmlformats.org/officeDocument/2006/relationships/slideLayout" Target="../slideLayouts/slideLayout778.xml"/><Relationship Id="rId8" Type="http://schemas.openxmlformats.org/officeDocument/2006/relationships/slideLayout" Target="../slideLayouts/slideLayout779.xml"/><Relationship Id="rId9" Type="http://schemas.openxmlformats.org/officeDocument/2006/relationships/slideLayout" Target="../slideLayouts/slideLayout780.xml"/><Relationship Id="rId10" Type="http://schemas.openxmlformats.org/officeDocument/2006/relationships/slideLayout" Target="../slideLayouts/slideLayout781.xml"/></Relationships>
</file>

<file path=ppt/slideMasters/_rels/slideMaster72.xml.rels><?xml version="1.0" encoding="UTF-8" standalone="yes"?>
<Relationships xmlns="http://schemas.openxmlformats.org/package/2006/relationships"><Relationship Id="rId11" Type="http://schemas.openxmlformats.org/officeDocument/2006/relationships/slideLayout" Target="../slideLayouts/slideLayout793.xml"/><Relationship Id="rId12" Type="http://schemas.openxmlformats.org/officeDocument/2006/relationships/theme" Target="../theme/theme72.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783.xml"/><Relationship Id="rId2" Type="http://schemas.openxmlformats.org/officeDocument/2006/relationships/slideLayout" Target="../slideLayouts/slideLayout784.xml"/><Relationship Id="rId3" Type="http://schemas.openxmlformats.org/officeDocument/2006/relationships/slideLayout" Target="../slideLayouts/slideLayout785.xml"/><Relationship Id="rId4" Type="http://schemas.openxmlformats.org/officeDocument/2006/relationships/slideLayout" Target="../slideLayouts/slideLayout786.xml"/><Relationship Id="rId5" Type="http://schemas.openxmlformats.org/officeDocument/2006/relationships/slideLayout" Target="../slideLayouts/slideLayout787.xml"/><Relationship Id="rId6" Type="http://schemas.openxmlformats.org/officeDocument/2006/relationships/slideLayout" Target="../slideLayouts/slideLayout788.xml"/><Relationship Id="rId7" Type="http://schemas.openxmlformats.org/officeDocument/2006/relationships/slideLayout" Target="../slideLayouts/slideLayout789.xml"/><Relationship Id="rId8" Type="http://schemas.openxmlformats.org/officeDocument/2006/relationships/slideLayout" Target="../slideLayouts/slideLayout790.xml"/><Relationship Id="rId9" Type="http://schemas.openxmlformats.org/officeDocument/2006/relationships/slideLayout" Target="../slideLayouts/slideLayout791.xml"/><Relationship Id="rId10" Type="http://schemas.openxmlformats.org/officeDocument/2006/relationships/slideLayout" Target="../slideLayouts/slideLayout792.xml"/></Relationships>
</file>

<file path=ppt/slideMasters/_rels/slideMaster73.xml.rels><?xml version="1.0" encoding="UTF-8" standalone="yes"?>
<Relationships xmlns="http://schemas.openxmlformats.org/package/2006/relationships"><Relationship Id="rId11" Type="http://schemas.openxmlformats.org/officeDocument/2006/relationships/slideLayout" Target="../slideLayouts/slideLayout804.xml"/><Relationship Id="rId12" Type="http://schemas.openxmlformats.org/officeDocument/2006/relationships/theme" Target="../theme/theme7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794.xml"/><Relationship Id="rId2" Type="http://schemas.openxmlformats.org/officeDocument/2006/relationships/slideLayout" Target="../slideLayouts/slideLayout795.xml"/><Relationship Id="rId3" Type="http://schemas.openxmlformats.org/officeDocument/2006/relationships/slideLayout" Target="../slideLayouts/slideLayout796.xml"/><Relationship Id="rId4" Type="http://schemas.openxmlformats.org/officeDocument/2006/relationships/slideLayout" Target="../slideLayouts/slideLayout797.xml"/><Relationship Id="rId5" Type="http://schemas.openxmlformats.org/officeDocument/2006/relationships/slideLayout" Target="../slideLayouts/slideLayout798.xml"/><Relationship Id="rId6" Type="http://schemas.openxmlformats.org/officeDocument/2006/relationships/slideLayout" Target="../slideLayouts/slideLayout799.xml"/><Relationship Id="rId7" Type="http://schemas.openxmlformats.org/officeDocument/2006/relationships/slideLayout" Target="../slideLayouts/slideLayout800.xml"/><Relationship Id="rId8" Type="http://schemas.openxmlformats.org/officeDocument/2006/relationships/slideLayout" Target="../slideLayouts/slideLayout801.xml"/><Relationship Id="rId9" Type="http://schemas.openxmlformats.org/officeDocument/2006/relationships/slideLayout" Target="../slideLayouts/slideLayout802.xml"/><Relationship Id="rId10" Type="http://schemas.openxmlformats.org/officeDocument/2006/relationships/slideLayout" Target="../slideLayouts/slideLayout803.xml"/></Relationships>
</file>

<file path=ppt/slideMasters/_rels/slideMaster74.xml.rels><?xml version="1.0" encoding="UTF-8" standalone="yes"?>
<Relationships xmlns="http://schemas.openxmlformats.org/package/2006/relationships"><Relationship Id="rId11" Type="http://schemas.openxmlformats.org/officeDocument/2006/relationships/slideLayout" Target="../slideLayouts/slideLayout815.xml"/><Relationship Id="rId12" Type="http://schemas.openxmlformats.org/officeDocument/2006/relationships/theme" Target="../theme/theme74.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805.xml"/><Relationship Id="rId2" Type="http://schemas.openxmlformats.org/officeDocument/2006/relationships/slideLayout" Target="../slideLayouts/slideLayout806.xml"/><Relationship Id="rId3" Type="http://schemas.openxmlformats.org/officeDocument/2006/relationships/slideLayout" Target="../slideLayouts/slideLayout807.xml"/><Relationship Id="rId4" Type="http://schemas.openxmlformats.org/officeDocument/2006/relationships/slideLayout" Target="../slideLayouts/slideLayout808.xml"/><Relationship Id="rId5" Type="http://schemas.openxmlformats.org/officeDocument/2006/relationships/slideLayout" Target="../slideLayouts/slideLayout809.xml"/><Relationship Id="rId6" Type="http://schemas.openxmlformats.org/officeDocument/2006/relationships/slideLayout" Target="../slideLayouts/slideLayout810.xml"/><Relationship Id="rId7" Type="http://schemas.openxmlformats.org/officeDocument/2006/relationships/slideLayout" Target="../slideLayouts/slideLayout811.xml"/><Relationship Id="rId8" Type="http://schemas.openxmlformats.org/officeDocument/2006/relationships/slideLayout" Target="../slideLayouts/slideLayout812.xml"/><Relationship Id="rId9" Type="http://schemas.openxmlformats.org/officeDocument/2006/relationships/slideLayout" Target="../slideLayouts/slideLayout813.xml"/><Relationship Id="rId10" Type="http://schemas.openxmlformats.org/officeDocument/2006/relationships/slideLayout" Target="../slideLayouts/slideLayout814.xml"/></Relationships>
</file>

<file path=ppt/slideMasters/_rels/slideMaster75.xml.rels><?xml version="1.0" encoding="UTF-8" standalone="yes"?>
<Relationships xmlns="http://schemas.openxmlformats.org/package/2006/relationships"><Relationship Id="rId11" Type="http://schemas.openxmlformats.org/officeDocument/2006/relationships/slideLayout" Target="../slideLayouts/slideLayout826.xml"/><Relationship Id="rId12" Type="http://schemas.openxmlformats.org/officeDocument/2006/relationships/theme" Target="../theme/theme75.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816.xml"/><Relationship Id="rId2" Type="http://schemas.openxmlformats.org/officeDocument/2006/relationships/slideLayout" Target="../slideLayouts/slideLayout817.xml"/><Relationship Id="rId3" Type="http://schemas.openxmlformats.org/officeDocument/2006/relationships/slideLayout" Target="../slideLayouts/slideLayout818.xml"/><Relationship Id="rId4" Type="http://schemas.openxmlformats.org/officeDocument/2006/relationships/slideLayout" Target="../slideLayouts/slideLayout819.xml"/><Relationship Id="rId5" Type="http://schemas.openxmlformats.org/officeDocument/2006/relationships/slideLayout" Target="../slideLayouts/slideLayout820.xml"/><Relationship Id="rId6" Type="http://schemas.openxmlformats.org/officeDocument/2006/relationships/slideLayout" Target="../slideLayouts/slideLayout821.xml"/><Relationship Id="rId7" Type="http://schemas.openxmlformats.org/officeDocument/2006/relationships/slideLayout" Target="../slideLayouts/slideLayout822.xml"/><Relationship Id="rId8" Type="http://schemas.openxmlformats.org/officeDocument/2006/relationships/slideLayout" Target="../slideLayouts/slideLayout823.xml"/><Relationship Id="rId9" Type="http://schemas.openxmlformats.org/officeDocument/2006/relationships/slideLayout" Target="../slideLayouts/slideLayout824.xml"/><Relationship Id="rId10" Type="http://schemas.openxmlformats.org/officeDocument/2006/relationships/slideLayout" Target="../slideLayouts/slideLayout825.xml"/></Relationships>
</file>

<file path=ppt/slideMasters/_rels/slideMaster76.xml.rels><?xml version="1.0" encoding="UTF-8" standalone="yes"?>
<Relationships xmlns="http://schemas.openxmlformats.org/package/2006/relationships"><Relationship Id="rId11" Type="http://schemas.openxmlformats.org/officeDocument/2006/relationships/slideLayout" Target="../slideLayouts/slideLayout837.xml"/><Relationship Id="rId12" Type="http://schemas.openxmlformats.org/officeDocument/2006/relationships/theme" Target="../theme/theme7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827.xml"/><Relationship Id="rId2" Type="http://schemas.openxmlformats.org/officeDocument/2006/relationships/slideLayout" Target="../slideLayouts/slideLayout828.xml"/><Relationship Id="rId3" Type="http://schemas.openxmlformats.org/officeDocument/2006/relationships/slideLayout" Target="../slideLayouts/slideLayout829.xml"/><Relationship Id="rId4" Type="http://schemas.openxmlformats.org/officeDocument/2006/relationships/slideLayout" Target="../slideLayouts/slideLayout830.xml"/><Relationship Id="rId5" Type="http://schemas.openxmlformats.org/officeDocument/2006/relationships/slideLayout" Target="../slideLayouts/slideLayout831.xml"/><Relationship Id="rId6" Type="http://schemas.openxmlformats.org/officeDocument/2006/relationships/slideLayout" Target="../slideLayouts/slideLayout832.xml"/><Relationship Id="rId7" Type="http://schemas.openxmlformats.org/officeDocument/2006/relationships/slideLayout" Target="../slideLayouts/slideLayout833.xml"/><Relationship Id="rId8" Type="http://schemas.openxmlformats.org/officeDocument/2006/relationships/slideLayout" Target="../slideLayouts/slideLayout834.xml"/><Relationship Id="rId9" Type="http://schemas.openxmlformats.org/officeDocument/2006/relationships/slideLayout" Target="../slideLayouts/slideLayout835.xml"/><Relationship Id="rId10" Type="http://schemas.openxmlformats.org/officeDocument/2006/relationships/slideLayout" Target="../slideLayouts/slideLayout836.xml"/></Relationships>
</file>

<file path=ppt/slideMasters/_rels/slideMaster77.xml.rels><?xml version="1.0" encoding="UTF-8" standalone="yes"?>
<Relationships xmlns="http://schemas.openxmlformats.org/package/2006/relationships"><Relationship Id="rId11" Type="http://schemas.openxmlformats.org/officeDocument/2006/relationships/slideLayout" Target="../slideLayouts/slideLayout848.xml"/><Relationship Id="rId12" Type="http://schemas.openxmlformats.org/officeDocument/2006/relationships/theme" Target="../theme/theme77.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838.xml"/><Relationship Id="rId2" Type="http://schemas.openxmlformats.org/officeDocument/2006/relationships/slideLayout" Target="../slideLayouts/slideLayout839.xml"/><Relationship Id="rId3" Type="http://schemas.openxmlformats.org/officeDocument/2006/relationships/slideLayout" Target="../slideLayouts/slideLayout840.xml"/><Relationship Id="rId4" Type="http://schemas.openxmlformats.org/officeDocument/2006/relationships/slideLayout" Target="../slideLayouts/slideLayout841.xml"/><Relationship Id="rId5" Type="http://schemas.openxmlformats.org/officeDocument/2006/relationships/slideLayout" Target="../slideLayouts/slideLayout842.xml"/><Relationship Id="rId6" Type="http://schemas.openxmlformats.org/officeDocument/2006/relationships/slideLayout" Target="../slideLayouts/slideLayout843.xml"/><Relationship Id="rId7" Type="http://schemas.openxmlformats.org/officeDocument/2006/relationships/slideLayout" Target="../slideLayouts/slideLayout844.xml"/><Relationship Id="rId8" Type="http://schemas.openxmlformats.org/officeDocument/2006/relationships/slideLayout" Target="../slideLayouts/slideLayout845.xml"/><Relationship Id="rId9" Type="http://schemas.openxmlformats.org/officeDocument/2006/relationships/slideLayout" Target="../slideLayouts/slideLayout846.xml"/><Relationship Id="rId10" Type="http://schemas.openxmlformats.org/officeDocument/2006/relationships/slideLayout" Target="../slideLayouts/slideLayout847.xml"/></Relationships>
</file>

<file path=ppt/slideMasters/_rels/slideMaster78.xml.rels><?xml version="1.0" encoding="UTF-8" standalone="yes"?>
<Relationships xmlns="http://schemas.openxmlformats.org/package/2006/relationships"><Relationship Id="rId11" Type="http://schemas.openxmlformats.org/officeDocument/2006/relationships/slideLayout" Target="../slideLayouts/slideLayout859.xml"/><Relationship Id="rId12" Type="http://schemas.openxmlformats.org/officeDocument/2006/relationships/theme" Target="../theme/theme78.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849.xml"/><Relationship Id="rId2" Type="http://schemas.openxmlformats.org/officeDocument/2006/relationships/slideLayout" Target="../slideLayouts/slideLayout850.xml"/><Relationship Id="rId3" Type="http://schemas.openxmlformats.org/officeDocument/2006/relationships/slideLayout" Target="../slideLayouts/slideLayout851.xml"/><Relationship Id="rId4" Type="http://schemas.openxmlformats.org/officeDocument/2006/relationships/slideLayout" Target="../slideLayouts/slideLayout852.xml"/><Relationship Id="rId5" Type="http://schemas.openxmlformats.org/officeDocument/2006/relationships/slideLayout" Target="../slideLayouts/slideLayout853.xml"/><Relationship Id="rId6" Type="http://schemas.openxmlformats.org/officeDocument/2006/relationships/slideLayout" Target="../slideLayouts/slideLayout854.xml"/><Relationship Id="rId7" Type="http://schemas.openxmlformats.org/officeDocument/2006/relationships/slideLayout" Target="../slideLayouts/slideLayout855.xml"/><Relationship Id="rId8" Type="http://schemas.openxmlformats.org/officeDocument/2006/relationships/slideLayout" Target="../slideLayouts/slideLayout856.xml"/><Relationship Id="rId9" Type="http://schemas.openxmlformats.org/officeDocument/2006/relationships/slideLayout" Target="../slideLayouts/slideLayout857.xml"/><Relationship Id="rId10" Type="http://schemas.openxmlformats.org/officeDocument/2006/relationships/slideLayout" Target="../slideLayouts/slideLayout858.xml"/></Relationships>
</file>

<file path=ppt/slideMasters/_rels/slideMaster79.xml.rels><?xml version="1.0" encoding="UTF-8" standalone="yes"?>
<Relationships xmlns="http://schemas.openxmlformats.org/package/2006/relationships"><Relationship Id="rId11" Type="http://schemas.openxmlformats.org/officeDocument/2006/relationships/slideLayout" Target="../slideLayouts/slideLayout870.xml"/><Relationship Id="rId12" Type="http://schemas.openxmlformats.org/officeDocument/2006/relationships/theme" Target="../theme/theme79.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860.xml"/><Relationship Id="rId2" Type="http://schemas.openxmlformats.org/officeDocument/2006/relationships/slideLayout" Target="../slideLayouts/slideLayout861.xml"/><Relationship Id="rId3" Type="http://schemas.openxmlformats.org/officeDocument/2006/relationships/slideLayout" Target="../slideLayouts/slideLayout862.xml"/><Relationship Id="rId4" Type="http://schemas.openxmlformats.org/officeDocument/2006/relationships/slideLayout" Target="../slideLayouts/slideLayout863.xml"/><Relationship Id="rId5" Type="http://schemas.openxmlformats.org/officeDocument/2006/relationships/slideLayout" Target="../slideLayouts/slideLayout864.xml"/><Relationship Id="rId6" Type="http://schemas.openxmlformats.org/officeDocument/2006/relationships/slideLayout" Target="../slideLayouts/slideLayout865.xml"/><Relationship Id="rId7" Type="http://schemas.openxmlformats.org/officeDocument/2006/relationships/slideLayout" Target="../slideLayouts/slideLayout866.xml"/><Relationship Id="rId8" Type="http://schemas.openxmlformats.org/officeDocument/2006/relationships/slideLayout" Target="../slideLayouts/slideLayout867.xml"/><Relationship Id="rId9" Type="http://schemas.openxmlformats.org/officeDocument/2006/relationships/slideLayout" Target="../slideLayouts/slideLayout868.xml"/><Relationship Id="rId10" Type="http://schemas.openxmlformats.org/officeDocument/2006/relationships/slideLayout" Target="../slideLayouts/slideLayout86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80.xml.rels><?xml version="1.0" encoding="UTF-8" standalone="yes"?>
<Relationships xmlns="http://schemas.openxmlformats.org/package/2006/relationships"><Relationship Id="rId11" Type="http://schemas.openxmlformats.org/officeDocument/2006/relationships/slideLayout" Target="../slideLayouts/slideLayout881.xml"/><Relationship Id="rId12" Type="http://schemas.openxmlformats.org/officeDocument/2006/relationships/theme" Target="../theme/theme80.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871.xml"/><Relationship Id="rId2" Type="http://schemas.openxmlformats.org/officeDocument/2006/relationships/slideLayout" Target="../slideLayouts/slideLayout872.xml"/><Relationship Id="rId3" Type="http://schemas.openxmlformats.org/officeDocument/2006/relationships/slideLayout" Target="../slideLayouts/slideLayout873.xml"/><Relationship Id="rId4" Type="http://schemas.openxmlformats.org/officeDocument/2006/relationships/slideLayout" Target="../slideLayouts/slideLayout874.xml"/><Relationship Id="rId5" Type="http://schemas.openxmlformats.org/officeDocument/2006/relationships/slideLayout" Target="../slideLayouts/slideLayout875.xml"/><Relationship Id="rId6" Type="http://schemas.openxmlformats.org/officeDocument/2006/relationships/slideLayout" Target="../slideLayouts/slideLayout876.xml"/><Relationship Id="rId7" Type="http://schemas.openxmlformats.org/officeDocument/2006/relationships/slideLayout" Target="../slideLayouts/slideLayout877.xml"/><Relationship Id="rId8" Type="http://schemas.openxmlformats.org/officeDocument/2006/relationships/slideLayout" Target="../slideLayouts/slideLayout878.xml"/><Relationship Id="rId9" Type="http://schemas.openxmlformats.org/officeDocument/2006/relationships/slideLayout" Target="../slideLayouts/slideLayout879.xml"/><Relationship Id="rId10" Type="http://schemas.openxmlformats.org/officeDocument/2006/relationships/slideLayout" Target="../slideLayouts/slideLayout880.xml"/></Relationships>
</file>

<file path=ppt/slideMasters/_rels/slideMaster81.xml.rels><?xml version="1.0" encoding="UTF-8" standalone="yes"?>
<Relationships xmlns="http://schemas.openxmlformats.org/package/2006/relationships"><Relationship Id="rId11" Type="http://schemas.openxmlformats.org/officeDocument/2006/relationships/slideLayout" Target="../slideLayouts/slideLayout892.xml"/><Relationship Id="rId12" Type="http://schemas.openxmlformats.org/officeDocument/2006/relationships/theme" Target="../theme/theme81.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882.xml"/><Relationship Id="rId2" Type="http://schemas.openxmlformats.org/officeDocument/2006/relationships/slideLayout" Target="../slideLayouts/slideLayout883.xml"/><Relationship Id="rId3" Type="http://schemas.openxmlformats.org/officeDocument/2006/relationships/slideLayout" Target="../slideLayouts/slideLayout884.xml"/><Relationship Id="rId4" Type="http://schemas.openxmlformats.org/officeDocument/2006/relationships/slideLayout" Target="../slideLayouts/slideLayout885.xml"/><Relationship Id="rId5" Type="http://schemas.openxmlformats.org/officeDocument/2006/relationships/slideLayout" Target="../slideLayouts/slideLayout886.xml"/><Relationship Id="rId6" Type="http://schemas.openxmlformats.org/officeDocument/2006/relationships/slideLayout" Target="../slideLayouts/slideLayout887.xml"/><Relationship Id="rId7" Type="http://schemas.openxmlformats.org/officeDocument/2006/relationships/slideLayout" Target="../slideLayouts/slideLayout888.xml"/><Relationship Id="rId8" Type="http://schemas.openxmlformats.org/officeDocument/2006/relationships/slideLayout" Target="../slideLayouts/slideLayout889.xml"/><Relationship Id="rId9" Type="http://schemas.openxmlformats.org/officeDocument/2006/relationships/slideLayout" Target="../slideLayouts/slideLayout890.xml"/><Relationship Id="rId10" Type="http://schemas.openxmlformats.org/officeDocument/2006/relationships/slideLayout" Target="../slideLayouts/slideLayout891.xml"/></Relationships>
</file>

<file path=ppt/slideMasters/_rels/slideMaster82.xml.rels><?xml version="1.0" encoding="UTF-8" standalone="yes"?>
<Relationships xmlns="http://schemas.openxmlformats.org/package/2006/relationships"><Relationship Id="rId11" Type="http://schemas.openxmlformats.org/officeDocument/2006/relationships/slideLayout" Target="../slideLayouts/slideLayout903.xml"/><Relationship Id="rId12" Type="http://schemas.openxmlformats.org/officeDocument/2006/relationships/theme" Target="../theme/theme82.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893.xml"/><Relationship Id="rId2" Type="http://schemas.openxmlformats.org/officeDocument/2006/relationships/slideLayout" Target="../slideLayouts/slideLayout894.xml"/><Relationship Id="rId3" Type="http://schemas.openxmlformats.org/officeDocument/2006/relationships/slideLayout" Target="../slideLayouts/slideLayout895.xml"/><Relationship Id="rId4" Type="http://schemas.openxmlformats.org/officeDocument/2006/relationships/slideLayout" Target="../slideLayouts/slideLayout896.xml"/><Relationship Id="rId5" Type="http://schemas.openxmlformats.org/officeDocument/2006/relationships/slideLayout" Target="../slideLayouts/slideLayout897.xml"/><Relationship Id="rId6" Type="http://schemas.openxmlformats.org/officeDocument/2006/relationships/slideLayout" Target="../slideLayouts/slideLayout898.xml"/><Relationship Id="rId7" Type="http://schemas.openxmlformats.org/officeDocument/2006/relationships/slideLayout" Target="../slideLayouts/slideLayout899.xml"/><Relationship Id="rId8" Type="http://schemas.openxmlformats.org/officeDocument/2006/relationships/slideLayout" Target="../slideLayouts/slideLayout900.xml"/><Relationship Id="rId9" Type="http://schemas.openxmlformats.org/officeDocument/2006/relationships/slideLayout" Target="../slideLayouts/slideLayout901.xml"/><Relationship Id="rId10" Type="http://schemas.openxmlformats.org/officeDocument/2006/relationships/slideLayout" Target="../slideLayouts/slideLayout902.xml"/></Relationships>
</file>

<file path=ppt/slideMasters/_rels/slideMaster83.xml.rels><?xml version="1.0" encoding="UTF-8" standalone="yes"?>
<Relationships xmlns="http://schemas.openxmlformats.org/package/2006/relationships"><Relationship Id="rId11" Type="http://schemas.openxmlformats.org/officeDocument/2006/relationships/slideLayout" Target="../slideLayouts/slideLayout914.xml"/><Relationship Id="rId12" Type="http://schemas.openxmlformats.org/officeDocument/2006/relationships/theme" Target="../theme/theme8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904.xml"/><Relationship Id="rId2" Type="http://schemas.openxmlformats.org/officeDocument/2006/relationships/slideLayout" Target="../slideLayouts/slideLayout905.xml"/><Relationship Id="rId3" Type="http://schemas.openxmlformats.org/officeDocument/2006/relationships/slideLayout" Target="../slideLayouts/slideLayout906.xml"/><Relationship Id="rId4" Type="http://schemas.openxmlformats.org/officeDocument/2006/relationships/slideLayout" Target="../slideLayouts/slideLayout907.xml"/><Relationship Id="rId5" Type="http://schemas.openxmlformats.org/officeDocument/2006/relationships/slideLayout" Target="../slideLayouts/slideLayout908.xml"/><Relationship Id="rId6" Type="http://schemas.openxmlformats.org/officeDocument/2006/relationships/slideLayout" Target="../slideLayouts/slideLayout909.xml"/><Relationship Id="rId7" Type="http://schemas.openxmlformats.org/officeDocument/2006/relationships/slideLayout" Target="../slideLayouts/slideLayout910.xml"/><Relationship Id="rId8" Type="http://schemas.openxmlformats.org/officeDocument/2006/relationships/slideLayout" Target="../slideLayouts/slideLayout911.xml"/><Relationship Id="rId9" Type="http://schemas.openxmlformats.org/officeDocument/2006/relationships/slideLayout" Target="../slideLayouts/slideLayout912.xml"/><Relationship Id="rId10" Type="http://schemas.openxmlformats.org/officeDocument/2006/relationships/slideLayout" Target="../slideLayouts/slideLayout913.xml"/></Relationships>
</file>

<file path=ppt/slideMasters/_rels/slideMaster84.xml.rels><?xml version="1.0" encoding="UTF-8" standalone="yes"?>
<Relationships xmlns="http://schemas.openxmlformats.org/package/2006/relationships"><Relationship Id="rId11" Type="http://schemas.openxmlformats.org/officeDocument/2006/relationships/slideLayout" Target="../slideLayouts/slideLayout925.xml"/><Relationship Id="rId12" Type="http://schemas.openxmlformats.org/officeDocument/2006/relationships/theme" Target="../theme/theme84.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915.xml"/><Relationship Id="rId2" Type="http://schemas.openxmlformats.org/officeDocument/2006/relationships/slideLayout" Target="../slideLayouts/slideLayout916.xml"/><Relationship Id="rId3" Type="http://schemas.openxmlformats.org/officeDocument/2006/relationships/slideLayout" Target="../slideLayouts/slideLayout917.xml"/><Relationship Id="rId4" Type="http://schemas.openxmlformats.org/officeDocument/2006/relationships/slideLayout" Target="../slideLayouts/slideLayout918.xml"/><Relationship Id="rId5" Type="http://schemas.openxmlformats.org/officeDocument/2006/relationships/slideLayout" Target="../slideLayouts/slideLayout919.xml"/><Relationship Id="rId6" Type="http://schemas.openxmlformats.org/officeDocument/2006/relationships/slideLayout" Target="../slideLayouts/slideLayout920.xml"/><Relationship Id="rId7" Type="http://schemas.openxmlformats.org/officeDocument/2006/relationships/slideLayout" Target="../slideLayouts/slideLayout921.xml"/><Relationship Id="rId8" Type="http://schemas.openxmlformats.org/officeDocument/2006/relationships/slideLayout" Target="../slideLayouts/slideLayout922.xml"/><Relationship Id="rId9" Type="http://schemas.openxmlformats.org/officeDocument/2006/relationships/slideLayout" Target="../slideLayouts/slideLayout923.xml"/><Relationship Id="rId10" Type="http://schemas.openxmlformats.org/officeDocument/2006/relationships/slideLayout" Target="../slideLayouts/slideLayout924.xml"/></Relationships>
</file>

<file path=ppt/slideMasters/_rels/slideMaster85.xml.rels><?xml version="1.0" encoding="UTF-8" standalone="yes"?>
<Relationships xmlns="http://schemas.openxmlformats.org/package/2006/relationships"><Relationship Id="rId11" Type="http://schemas.openxmlformats.org/officeDocument/2006/relationships/slideLayout" Target="../slideLayouts/slideLayout936.xml"/><Relationship Id="rId12" Type="http://schemas.openxmlformats.org/officeDocument/2006/relationships/theme" Target="../theme/theme85.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926.xml"/><Relationship Id="rId2" Type="http://schemas.openxmlformats.org/officeDocument/2006/relationships/slideLayout" Target="../slideLayouts/slideLayout927.xml"/><Relationship Id="rId3" Type="http://schemas.openxmlformats.org/officeDocument/2006/relationships/slideLayout" Target="../slideLayouts/slideLayout928.xml"/><Relationship Id="rId4" Type="http://schemas.openxmlformats.org/officeDocument/2006/relationships/slideLayout" Target="../slideLayouts/slideLayout929.xml"/><Relationship Id="rId5" Type="http://schemas.openxmlformats.org/officeDocument/2006/relationships/slideLayout" Target="../slideLayouts/slideLayout930.xml"/><Relationship Id="rId6" Type="http://schemas.openxmlformats.org/officeDocument/2006/relationships/slideLayout" Target="../slideLayouts/slideLayout931.xml"/><Relationship Id="rId7" Type="http://schemas.openxmlformats.org/officeDocument/2006/relationships/slideLayout" Target="../slideLayouts/slideLayout932.xml"/><Relationship Id="rId8" Type="http://schemas.openxmlformats.org/officeDocument/2006/relationships/slideLayout" Target="../slideLayouts/slideLayout933.xml"/><Relationship Id="rId9" Type="http://schemas.openxmlformats.org/officeDocument/2006/relationships/slideLayout" Target="../slideLayouts/slideLayout934.xml"/><Relationship Id="rId10" Type="http://schemas.openxmlformats.org/officeDocument/2006/relationships/slideLayout" Target="../slideLayouts/slideLayout935.xml"/></Relationships>
</file>

<file path=ppt/slideMasters/_rels/slideMaster86.xml.rels><?xml version="1.0" encoding="UTF-8" standalone="yes"?>
<Relationships xmlns="http://schemas.openxmlformats.org/package/2006/relationships"><Relationship Id="rId11" Type="http://schemas.openxmlformats.org/officeDocument/2006/relationships/slideLayout" Target="../slideLayouts/slideLayout947.xml"/><Relationship Id="rId12" Type="http://schemas.openxmlformats.org/officeDocument/2006/relationships/theme" Target="../theme/theme8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937.xml"/><Relationship Id="rId2" Type="http://schemas.openxmlformats.org/officeDocument/2006/relationships/slideLayout" Target="../slideLayouts/slideLayout938.xml"/><Relationship Id="rId3" Type="http://schemas.openxmlformats.org/officeDocument/2006/relationships/slideLayout" Target="../slideLayouts/slideLayout939.xml"/><Relationship Id="rId4" Type="http://schemas.openxmlformats.org/officeDocument/2006/relationships/slideLayout" Target="../slideLayouts/slideLayout940.xml"/><Relationship Id="rId5" Type="http://schemas.openxmlformats.org/officeDocument/2006/relationships/slideLayout" Target="../slideLayouts/slideLayout941.xml"/><Relationship Id="rId6" Type="http://schemas.openxmlformats.org/officeDocument/2006/relationships/slideLayout" Target="../slideLayouts/slideLayout942.xml"/><Relationship Id="rId7" Type="http://schemas.openxmlformats.org/officeDocument/2006/relationships/slideLayout" Target="../slideLayouts/slideLayout943.xml"/><Relationship Id="rId8" Type="http://schemas.openxmlformats.org/officeDocument/2006/relationships/slideLayout" Target="../slideLayouts/slideLayout944.xml"/><Relationship Id="rId9" Type="http://schemas.openxmlformats.org/officeDocument/2006/relationships/slideLayout" Target="../slideLayouts/slideLayout945.xml"/><Relationship Id="rId10" Type="http://schemas.openxmlformats.org/officeDocument/2006/relationships/slideLayout" Target="../slideLayouts/slideLayout946.xml"/></Relationships>
</file>

<file path=ppt/slideMasters/_rels/slideMaster87.xml.rels><?xml version="1.0" encoding="UTF-8" standalone="yes"?>
<Relationships xmlns="http://schemas.openxmlformats.org/package/2006/relationships"><Relationship Id="rId11" Type="http://schemas.openxmlformats.org/officeDocument/2006/relationships/slideLayout" Target="../slideLayouts/slideLayout958.xml"/><Relationship Id="rId12" Type="http://schemas.openxmlformats.org/officeDocument/2006/relationships/theme" Target="../theme/theme87.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948.xml"/><Relationship Id="rId2" Type="http://schemas.openxmlformats.org/officeDocument/2006/relationships/slideLayout" Target="../slideLayouts/slideLayout949.xml"/><Relationship Id="rId3" Type="http://schemas.openxmlformats.org/officeDocument/2006/relationships/slideLayout" Target="../slideLayouts/slideLayout950.xml"/><Relationship Id="rId4" Type="http://schemas.openxmlformats.org/officeDocument/2006/relationships/slideLayout" Target="../slideLayouts/slideLayout951.xml"/><Relationship Id="rId5" Type="http://schemas.openxmlformats.org/officeDocument/2006/relationships/slideLayout" Target="../slideLayouts/slideLayout952.xml"/><Relationship Id="rId6" Type="http://schemas.openxmlformats.org/officeDocument/2006/relationships/slideLayout" Target="../slideLayouts/slideLayout953.xml"/><Relationship Id="rId7" Type="http://schemas.openxmlformats.org/officeDocument/2006/relationships/slideLayout" Target="../slideLayouts/slideLayout954.xml"/><Relationship Id="rId8" Type="http://schemas.openxmlformats.org/officeDocument/2006/relationships/slideLayout" Target="../slideLayouts/slideLayout955.xml"/><Relationship Id="rId9" Type="http://schemas.openxmlformats.org/officeDocument/2006/relationships/slideLayout" Target="../slideLayouts/slideLayout956.xml"/><Relationship Id="rId10" Type="http://schemas.openxmlformats.org/officeDocument/2006/relationships/slideLayout" Target="../slideLayouts/slideLayout957.xml"/></Relationships>
</file>

<file path=ppt/slideMasters/_rels/slideMaster88.xml.rels><?xml version="1.0" encoding="UTF-8" standalone="yes"?>
<Relationships xmlns="http://schemas.openxmlformats.org/package/2006/relationships"><Relationship Id="rId11" Type="http://schemas.openxmlformats.org/officeDocument/2006/relationships/slideLayout" Target="../slideLayouts/slideLayout969.xml"/><Relationship Id="rId12" Type="http://schemas.openxmlformats.org/officeDocument/2006/relationships/theme" Target="../theme/theme88.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959.xml"/><Relationship Id="rId2" Type="http://schemas.openxmlformats.org/officeDocument/2006/relationships/slideLayout" Target="../slideLayouts/slideLayout960.xml"/><Relationship Id="rId3" Type="http://schemas.openxmlformats.org/officeDocument/2006/relationships/slideLayout" Target="../slideLayouts/slideLayout961.xml"/><Relationship Id="rId4" Type="http://schemas.openxmlformats.org/officeDocument/2006/relationships/slideLayout" Target="../slideLayouts/slideLayout962.xml"/><Relationship Id="rId5" Type="http://schemas.openxmlformats.org/officeDocument/2006/relationships/slideLayout" Target="../slideLayouts/slideLayout963.xml"/><Relationship Id="rId6" Type="http://schemas.openxmlformats.org/officeDocument/2006/relationships/slideLayout" Target="../slideLayouts/slideLayout964.xml"/><Relationship Id="rId7" Type="http://schemas.openxmlformats.org/officeDocument/2006/relationships/slideLayout" Target="../slideLayouts/slideLayout965.xml"/><Relationship Id="rId8" Type="http://schemas.openxmlformats.org/officeDocument/2006/relationships/slideLayout" Target="../slideLayouts/slideLayout966.xml"/><Relationship Id="rId9" Type="http://schemas.openxmlformats.org/officeDocument/2006/relationships/slideLayout" Target="../slideLayouts/slideLayout967.xml"/><Relationship Id="rId10" Type="http://schemas.openxmlformats.org/officeDocument/2006/relationships/slideLayout" Target="../slideLayouts/slideLayout968.xml"/></Relationships>
</file>

<file path=ppt/slideMasters/_rels/slideMaster89.xml.rels><?xml version="1.0" encoding="UTF-8" standalone="yes"?>
<Relationships xmlns="http://schemas.openxmlformats.org/package/2006/relationships"><Relationship Id="rId11" Type="http://schemas.openxmlformats.org/officeDocument/2006/relationships/slideLayout" Target="../slideLayouts/slideLayout980.xml"/><Relationship Id="rId12" Type="http://schemas.openxmlformats.org/officeDocument/2006/relationships/theme" Target="../theme/theme89.xml"/><Relationship Id="rId1" Type="http://schemas.openxmlformats.org/officeDocument/2006/relationships/slideLayout" Target="../slideLayouts/slideLayout970.xml"/><Relationship Id="rId2" Type="http://schemas.openxmlformats.org/officeDocument/2006/relationships/slideLayout" Target="../slideLayouts/slideLayout971.xml"/><Relationship Id="rId3" Type="http://schemas.openxmlformats.org/officeDocument/2006/relationships/slideLayout" Target="../slideLayouts/slideLayout972.xml"/><Relationship Id="rId4" Type="http://schemas.openxmlformats.org/officeDocument/2006/relationships/slideLayout" Target="../slideLayouts/slideLayout973.xml"/><Relationship Id="rId5" Type="http://schemas.openxmlformats.org/officeDocument/2006/relationships/slideLayout" Target="../slideLayouts/slideLayout974.xml"/><Relationship Id="rId6" Type="http://schemas.openxmlformats.org/officeDocument/2006/relationships/slideLayout" Target="../slideLayouts/slideLayout975.xml"/><Relationship Id="rId7" Type="http://schemas.openxmlformats.org/officeDocument/2006/relationships/slideLayout" Target="../slideLayouts/slideLayout976.xml"/><Relationship Id="rId8" Type="http://schemas.openxmlformats.org/officeDocument/2006/relationships/slideLayout" Target="../slideLayouts/slideLayout977.xml"/><Relationship Id="rId9" Type="http://schemas.openxmlformats.org/officeDocument/2006/relationships/slideLayout" Target="../slideLayouts/slideLayout978.xml"/><Relationship Id="rId10" Type="http://schemas.openxmlformats.org/officeDocument/2006/relationships/slideLayout" Target="../slideLayouts/slideLayout97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90.xml.rels><?xml version="1.0" encoding="UTF-8" standalone="yes"?>
<Relationships xmlns="http://schemas.openxmlformats.org/package/2006/relationships"><Relationship Id="rId11" Type="http://schemas.openxmlformats.org/officeDocument/2006/relationships/slideLayout" Target="../slideLayouts/slideLayout991.xml"/><Relationship Id="rId12" Type="http://schemas.openxmlformats.org/officeDocument/2006/relationships/theme" Target="../theme/theme90.xml"/><Relationship Id="rId1" Type="http://schemas.openxmlformats.org/officeDocument/2006/relationships/slideLayout" Target="../slideLayouts/slideLayout981.xml"/><Relationship Id="rId2" Type="http://schemas.openxmlformats.org/officeDocument/2006/relationships/slideLayout" Target="../slideLayouts/slideLayout982.xml"/><Relationship Id="rId3" Type="http://schemas.openxmlformats.org/officeDocument/2006/relationships/slideLayout" Target="../slideLayouts/slideLayout983.xml"/><Relationship Id="rId4" Type="http://schemas.openxmlformats.org/officeDocument/2006/relationships/slideLayout" Target="../slideLayouts/slideLayout984.xml"/><Relationship Id="rId5" Type="http://schemas.openxmlformats.org/officeDocument/2006/relationships/slideLayout" Target="../slideLayouts/slideLayout985.xml"/><Relationship Id="rId6" Type="http://schemas.openxmlformats.org/officeDocument/2006/relationships/slideLayout" Target="../slideLayouts/slideLayout986.xml"/><Relationship Id="rId7" Type="http://schemas.openxmlformats.org/officeDocument/2006/relationships/slideLayout" Target="../slideLayouts/slideLayout987.xml"/><Relationship Id="rId8" Type="http://schemas.openxmlformats.org/officeDocument/2006/relationships/slideLayout" Target="../slideLayouts/slideLayout988.xml"/><Relationship Id="rId9" Type="http://schemas.openxmlformats.org/officeDocument/2006/relationships/slideLayout" Target="../slideLayouts/slideLayout989.xml"/><Relationship Id="rId10" Type="http://schemas.openxmlformats.org/officeDocument/2006/relationships/slideLayout" Target="../slideLayouts/slideLayout990.xml"/></Relationships>
</file>

<file path=ppt/slideMasters/_rels/slideMaster91.xml.rels><?xml version="1.0" encoding="UTF-8" standalone="yes"?>
<Relationships xmlns="http://schemas.openxmlformats.org/package/2006/relationships"><Relationship Id="rId11" Type="http://schemas.openxmlformats.org/officeDocument/2006/relationships/slideLayout" Target="../slideLayouts/slideLayout1002.xml"/><Relationship Id="rId12" Type="http://schemas.openxmlformats.org/officeDocument/2006/relationships/theme" Target="../theme/theme91.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992.xml"/><Relationship Id="rId2" Type="http://schemas.openxmlformats.org/officeDocument/2006/relationships/slideLayout" Target="../slideLayouts/slideLayout993.xml"/><Relationship Id="rId3" Type="http://schemas.openxmlformats.org/officeDocument/2006/relationships/slideLayout" Target="../slideLayouts/slideLayout994.xml"/><Relationship Id="rId4" Type="http://schemas.openxmlformats.org/officeDocument/2006/relationships/slideLayout" Target="../slideLayouts/slideLayout995.xml"/><Relationship Id="rId5" Type="http://schemas.openxmlformats.org/officeDocument/2006/relationships/slideLayout" Target="../slideLayouts/slideLayout996.xml"/><Relationship Id="rId6" Type="http://schemas.openxmlformats.org/officeDocument/2006/relationships/slideLayout" Target="../slideLayouts/slideLayout997.xml"/><Relationship Id="rId7" Type="http://schemas.openxmlformats.org/officeDocument/2006/relationships/slideLayout" Target="../slideLayouts/slideLayout998.xml"/><Relationship Id="rId8" Type="http://schemas.openxmlformats.org/officeDocument/2006/relationships/slideLayout" Target="../slideLayouts/slideLayout999.xml"/><Relationship Id="rId9" Type="http://schemas.openxmlformats.org/officeDocument/2006/relationships/slideLayout" Target="../slideLayouts/slideLayout1000.xml"/><Relationship Id="rId10" Type="http://schemas.openxmlformats.org/officeDocument/2006/relationships/slideLayout" Target="../slideLayouts/slideLayout1001.xml"/></Relationships>
</file>

<file path=ppt/slideMasters/_rels/slideMaster92.xml.rels><?xml version="1.0" encoding="UTF-8" standalone="yes"?>
<Relationships xmlns="http://schemas.openxmlformats.org/package/2006/relationships"><Relationship Id="rId11" Type="http://schemas.openxmlformats.org/officeDocument/2006/relationships/slideLayout" Target="../slideLayouts/slideLayout1013.xml"/><Relationship Id="rId12" Type="http://schemas.openxmlformats.org/officeDocument/2006/relationships/theme" Target="../theme/theme92.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003.xml"/><Relationship Id="rId2" Type="http://schemas.openxmlformats.org/officeDocument/2006/relationships/slideLayout" Target="../slideLayouts/slideLayout1004.xml"/><Relationship Id="rId3" Type="http://schemas.openxmlformats.org/officeDocument/2006/relationships/slideLayout" Target="../slideLayouts/slideLayout1005.xml"/><Relationship Id="rId4" Type="http://schemas.openxmlformats.org/officeDocument/2006/relationships/slideLayout" Target="../slideLayouts/slideLayout1006.xml"/><Relationship Id="rId5" Type="http://schemas.openxmlformats.org/officeDocument/2006/relationships/slideLayout" Target="../slideLayouts/slideLayout1007.xml"/><Relationship Id="rId6" Type="http://schemas.openxmlformats.org/officeDocument/2006/relationships/slideLayout" Target="../slideLayouts/slideLayout1008.xml"/><Relationship Id="rId7" Type="http://schemas.openxmlformats.org/officeDocument/2006/relationships/slideLayout" Target="../slideLayouts/slideLayout1009.xml"/><Relationship Id="rId8" Type="http://schemas.openxmlformats.org/officeDocument/2006/relationships/slideLayout" Target="../slideLayouts/slideLayout1010.xml"/><Relationship Id="rId9" Type="http://schemas.openxmlformats.org/officeDocument/2006/relationships/slideLayout" Target="../slideLayouts/slideLayout1011.xml"/><Relationship Id="rId10" Type="http://schemas.openxmlformats.org/officeDocument/2006/relationships/slideLayout" Target="../slideLayouts/slideLayout1012.xml"/></Relationships>
</file>

<file path=ppt/slideMasters/_rels/slideMaster93.xml.rels><?xml version="1.0" encoding="UTF-8" standalone="yes"?>
<Relationships xmlns="http://schemas.openxmlformats.org/package/2006/relationships"><Relationship Id="rId11" Type="http://schemas.openxmlformats.org/officeDocument/2006/relationships/slideLayout" Target="../slideLayouts/slideLayout1024.xml"/><Relationship Id="rId12" Type="http://schemas.openxmlformats.org/officeDocument/2006/relationships/theme" Target="../theme/theme93.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014.xml"/><Relationship Id="rId2" Type="http://schemas.openxmlformats.org/officeDocument/2006/relationships/slideLayout" Target="../slideLayouts/slideLayout1015.xml"/><Relationship Id="rId3" Type="http://schemas.openxmlformats.org/officeDocument/2006/relationships/slideLayout" Target="../slideLayouts/slideLayout1016.xml"/><Relationship Id="rId4" Type="http://schemas.openxmlformats.org/officeDocument/2006/relationships/slideLayout" Target="../slideLayouts/slideLayout1017.xml"/><Relationship Id="rId5" Type="http://schemas.openxmlformats.org/officeDocument/2006/relationships/slideLayout" Target="../slideLayouts/slideLayout1018.xml"/><Relationship Id="rId6" Type="http://schemas.openxmlformats.org/officeDocument/2006/relationships/slideLayout" Target="../slideLayouts/slideLayout1019.xml"/><Relationship Id="rId7" Type="http://schemas.openxmlformats.org/officeDocument/2006/relationships/slideLayout" Target="../slideLayouts/slideLayout1020.xml"/><Relationship Id="rId8" Type="http://schemas.openxmlformats.org/officeDocument/2006/relationships/slideLayout" Target="../slideLayouts/slideLayout1021.xml"/><Relationship Id="rId9" Type="http://schemas.openxmlformats.org/officeDocument/2006/relationships/slideLayout" Target="../slideLayouts/slideLayout1022.xml"/><Relationship Id="rId10" Type="http://schemas.openxmlformats.org/officeDocument/2006/relationships/slideLayout" Target="../slideLayouts/slideLayout1023.xml"/></Relationships>
</file>

<file path=ppt/slideMasters/_rels/slideMaster94.xml.rels><?xml version="1.0" encoding="UTF-8" standalone="yes"?>
<Relationships xmlns="http://schemas.openxmlformats.org/package/2006/relationships"><Relationship Id="rId11" Type="http://schemas.openxmlformats.org/officeDocument/2006/relationships/slideLayout" Target="../slideLayouts/slideLayout1035.xml"/><Relationship Id="rId12" Type="http://schemas.openxmlformats.org/officeDocument/2006/relationships/theme" Target="../theme/theme94.xml"/><Relationship Id="rId13" Type="http://schemas.openxmlformats.org/officeDocument/2006/relationships/image" Target="../media/image4.png"/><Relationship Id="rId14" Type="http://schemas.openxmlformats.org/officeDocument/2006/relationships/image" Target="../media/image6.png"/><Relationship Id="rId1" Type="http://schemas.openxmlformats.org/officeDocument/2006/relationships/slideLayout" Target="../slideLayouts/slideLayout1025.xml"/><Relationship Id="rId2" Type="http://schemas.openxmlformats.org/officeDocument/2006/relationships/slideLayout" Target="../slideLayouts/slideLayout1026.xml"/><Relationship Id="rId3" Type="http://schemas.openxmlformats.org/officeDocument/2006/relationships/slideLayout" Target="../slideLayouts/slideLayout1027.xml"/><Relationship Id="rId4" Type="http://schemas.openxmlformats.org/officeDocument/2006/relationships/slideLayout" Target="../slideLayouts/slideLayout1028.xml"/><Relationship Id="rId5" Type="http://schemas.openxmlformats.org/officeDocument/2006/relationships/slideLayout" Target="../slideLayouts/slideLayout1029.xml"/><Relationship Id="rId6" Type="http://schemas.openxmlformats.org/officeDocument/2006/relationships/slideLayout" Target="../slideLayouts/slideLayout1030.xml"/><Relationship Id="rId7" Type="http://schemas.openxmlformats.org/officeDocument/2006/relationships/slideLayout" Target="../slideLayouts/slideLayout1031.xml"/><Relationship Id="rId8" Type="http://schemas.openxmlformats.org/officeDocument/2006/relationships/slideLayout" Target="../slideLayouts/slideLayout1032.xml"/><Relationship Id="rId9" Type="http://schemas.openxmlformats.org/officeDocument/2006/relationships/slideLayout" Target="../slideLayouts/slideLayout1033.xml"/><Relationship Id="rId10" Type="http://schemas.openxmlformats.org/officeDocument/2006/relationships/slideLayout" Target="../slideLayouts/slideLayout1034.xml"/></Relationships>
</file>

<file path=ppt/slideMasters/_rels/slideMaster95.xml.rels><?xml version="1.0" encoding="UTF-8" standalone="yes"?>
<Relationships xmlns="http://schemas.openxmlformats.org/package/2006/relationships"><Relationship Id="rId11" Type="http://schemas.openxmlformats.org/officeDocument/2006/relationships/slideLayout" Target="../slideLayouts/slideLayout1046.xml"/><Relationship Id="rId12" Type="http://schemas.openxmlformats.org/officeDocument/2006/relationships/theme" Target="../theme/theme95.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036.xml"/><Relationship Id="rId2" Type="http://schemas.openxmlformats.org/officeDocument/2006/relationships/slideLayout" Target="../slideLayouts/slideLayout1037.xml"/><Relationship Id="rId3" Type="http://schemas.openxmlformats.org/officeDocument/2006/relationships/slideLayout" Target="../slideLayouts/slideLayout1038.xml"/><Relationship Id="rId4" Type="http://schemas.openxmlformats.org/officeDocument/2006/relationships/slideLayout" Target="../slideLayouts/slideLayout1039.xml"/><Relationship Id="rId5" Type="http://schemas.openxmlformats.org/officeDocument/2006/relationships/slideLayout" Target="../slideLayouts/slideLayout1040.xml"/><Relationship Id="rId6" Type="http://schemas.openxmlformats.org/officeDocument/2006/relationships/slideLayout" Target="../slideLayouts/slideLayout1041.xml"/><Relationship Id="rId7" Type="http://schemas.openxmlformats.org/officeDocument/2006/relationships/slideLayout" Target="../slideLayouts/slideLayout1042.xml"/><Relationship Id="rId8" Type="http://schemas.openxmlformats.org/officeDocument/2006/relationships/slideLayout" Target="../slideLayouts/slideLayout1043.xml"/><Relationship Id="rId9" Type="http://schemas.openxmlformats.org/officeDocument/2006/relationships/slideLayout" Target="../slideLayouts/slideLayout1044.xml"/><Relationship Id="rId10" Type="http://schemas.openxmlformats.org/officeDocument/2006/relationships/slideLayout" Target="../slideLayouts/slideLayout1045.xml"/></Relationships>
</file>

<file path=ppt/slideMasters/_rels/slideMaster96.xml.rels><?xml version="1.0" encoding="UTF-8" standalone="yes"?>
<Relationships xmlns="http://schemas.openxmlformats.org/package/2006/relationships"><Relationship Id="rId11" Type="http://schemas.openxmlformats.org/officeDocument/2006/relationships/slideLayout" Target="../slideLayouts/slideLayout1057.xml"/><Relationship Id="rId12" Type="http://schemas.openxmlformats.org/officeDocument/2006/relationships/theme" Target="../theme/theme96.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047.xml"/><Relationship Id="rId2" Type="http://schemas.openxmlformats.org/officeDocument/2006/relationships/slideLayout" Target="../slideLayouts/slideLayout1048.xml"/><Relationship Id="rId3" Type="http://schemas.openxmlformats.org/officeDocument/2006/relationships/slideLayout" Target="../slideLayouts/slideLayout1049.xml"/><Relationship Id="rId4" Type="http://schemas.openxmlformats.org/officeDocument/2006/relationships/slideLayout" Target="../slideLayouts/slideLayout1050.xml"/><Relationship Id="rId5" Type="http://schemas.openxmlformats.org/officeDocument/2006/relationships/slideLayout" Target="../slideLayouts/slideLayout1051.xml"/><Relationship Id="rId6" Type="http://schemas.openxmlformats.org/officeDocument/2006/relationships/slideLayout" Target="../slideLayouts/slideLayout1052.xml"/><Relationship Id="rId7" Type="http://schemas.openxmlformats.org/officeDocument/2006/relationships/slideLayout" Target="../slideLayouts/slideLayout1053.xml"/><Relationship Id="rId8" Type="http://schemas.openxmlformats.org/officeDocument/2006/relationships/slideLayout" Target="../slideLayouts/slideLayout1054.xml"/><Relationship Id="rId9" Type="http://schemas.openxmlformats.org/officeDocument/2006/relationships/slideLayout" Target="../slideLayouts/slideLayout1055.xml"/><Relationship Id="rId10" Type="http://schemas.openxmlformats.org/officeDocument/2006/relationships/slideLayout" Target="../slideLayouts/slideLayout1056.xml"/></Relationships>
</file>

<file path=ppt/slideMasters/_rels/slideMaster97.xml.rels><?xml version="1.0" encoding="UTF-8" standalone="yes"?>
<Relationships xmlns="http://schemas.openxmlformats.org/package/2006/relationships"><Relationship Id="rId11" Type="http://schemas.openxmlformats.org/officeDocument/2006/relationships/slideLayout" Target="../slideLayouts/slideLayout1068.xml"/><Relationship Id="rId12" Type="http://schemas.openxmlformats.org/officeDocument/2006/relationships/theme" Target="../theme/theme97.xml"/><Relationship Id="rId13" Type="http://schemas.openxmlformats.org/officeDocument/2006/relationships/image" Target="../media/image7.png"/><Relationship Id="rId1" Type="http://schemas.openxmlformats.org/officeDocument/2006/relationships/slideLayout" Target="../slideLayouts/slideLayout1058.xml"/><Relationship Id="rId2" Type="http://schemas.openxmlformats.org/officeDocument/2006/relationships/slideLayout" Target="../slideLayouts/slideLayout1059.xml"/><Relationship Id="rId3" Type="http://schemas.openxmlformats.org/officeDocument/2006/relationships/slideLayout" Target="../slideLayouts/slideLayout1060.xml"/><Relationship Id="rId4" Type="http://schemas.openxmlformats.org/officeDocument/2006/relationships/slideLayout" Target="../slideLayouts/slideLayout1061.xml"/><Relationship Id="rId5" Type="http://schemas.openxmlformats.org/officeDocument/2006/relationships/slideLayout" Target="../slideLayouts/slideLayout1062.xml"/><Relationship Id="rId6" Type="http://schemas.openxmlformats.org/officeDocument/2006/relationships/slideLayout" Target="../slideLayouts/slideLayout1063.xml"/><Relationship Id="rId7" Type="http://schemas.openxmlformats.org/officeDocument/2006/relationships/slideLayout" Target="../slideLayouts/slideLayout1064.xml"/><Relationship Id="rId8" Type="http://schemas.openxmlformats.org/officeDocument/2006/relationships/slideLayout" Target="../slideLayouts/slideLayout1065.xml"/><Relationship Id="rId9" Type="http://schemas.openxmlformats.org/officeDocument/2006/relationships/slideLayout" Target="../slideLayouts/slideLayout1066.xml"/><Relationship Id="rId10" Type="http://schemas.openxmlformats.org/officeDocument/2006/relationships/slideLayout" Target="../slideLayouts/slideLayout1067.xml"/></Relationships>
</file>

<file path=ppt/slideMasters/_rels/slideMaster98.xml.rels><?xml version="1.0" encoding="UTF-8" standalone="yes"?>
<Relationships xmlns="http://schemas.openxmlformats.org/package/2006/relationships"><Relationship Id="rId11" Type="http://schemas.openxmlformats.org/officeDocument/2006/relationships/slideLayout" Target="../slideLayouts/slideLayout1079.xml"/><Relationship Id="rId12" Type="http://schemas.openxmlformats.org/officeDocument/2006/relationships/theme" Target="../theme/theme98.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069.xml"/><Relationship Id="rId2" Type="http://schemas.openxmlformats.org/officeDocument/2006/relationships/slideLayout" Target="../slideLayouts/slideLayout1070.xml"/><Relationship Id="rId3" Type="http://schemas.openxmlformats.org/officeDocument/2006/relationships/slideLayout" Target="../slideLayouts/slideLayout1071.xml"/><Relationship Id="rId4" Type="http://schemas.openxmlformats.org/officeDocument/2006/relationships/slideLayout" Target="../slideLayouts/slideLayout1072.xml"/><Relationship Id="rId5" Type="http://schemas.openxmlformats.org/officeDocument/2006/relationships/slideLayout" Target="../slideLayouts/slideLayout1073.xml"/><Relationship Id="rId6" Type="http://schemas.openxmlformats.org/officeDocument/2006/relationships/slideLayout" Target="../slideLayouts/slideLayout1074.xml"/><Relationship Id="rId7" Type="http://schemas.openxmlformats.org/officeDocument/2006/relationships/slideLayout" Target="../slideLayouts/slideLayout1075.xml"/><Relationship Id="rId8" Type="http://schemas.openxmlformats.org/officeDocument/2006/relationships/slideLayout" Target="../slideLayouts/slideLayout1076.xml"/><Relationship Id="rId9" Type="http://schemas.openxmlformats.org/officeDocument/2006/relationships/slideLayout" Target="../slideLayouts/slideLayout1077.xml"/><Relationship Id="rId10" Type="http://schemas.openxmlformats.org/officeDocument/2006/relationships/slideLayout" Target="../slideLayouts/slideLayout1078.xml"/></Relationships>
</file>

<file path=ppt/slideMasters/_rels/slideMaster99.xml.rels><?xml version="1.0" encoding="UTF-8" standalone="yes"?>
<Relationships xmlns="http://schemas.openxmlformats.org/package/2006/relationships"><Relationship Id="rId11" Type="http://schemas.openxmlformats.org/officeDocument/2006/relationships/slideLayout" Target="../slideLayouts/slideLayout1090.xml"/><Relationship Id="rId12" Type="http://schemas.openxmlformats.org/officeDocument/2006/relationships/theme" Target="../theme/theme99.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080.xml"/><Relationship Id="rId2" Type="http://schemas.openxmlformats.org/officeDocument/2006/relationships/slideLayout" Target="../slideLayouts/slideLayout1081.xml"/><Relationship Id="rId3" Type="http://schemas.openxmlformats.org/officeDocument/2006/relationships/slideLayout" Target="../slideLayouts/slideLayout1082.xml"/><Relationship Id="rId4" Type="http://schemas.openxmlformats.org/officeDocument/2006/relationships/slideLayout" Target="../slideLayouts/slideLayout1083.xml"/><Relationship Id="rId5" Type="http://schemas.openxmlformats.org/officeDocument/2006/relationships/slideLayout" Target="../slideLayouts/slideLayout1084.xml"/><Relationship Id="rId6" Type="http://schemas.openxmlformats.org/officeDocument/2006/relationships/slideLayout" Target="../slideLayouts/slideLayout1085.xml"/><Relationship Id="rId7" Type="http://schemas.openxmlformats.org/officeDocument/2006/relationships/slideLayout" Target="../slideLayouts/slideLayout1086.xml"/><Relationship Id="rId8" Type="http://schemas.openxmlformats.org/officeDocument/2006/relationships/slideLayout" Target="../slideLayouts/slideLayout1087.xml"/><Relationship Id="rId9" Type="http://schemas.openxmlformats.org/officeDocument/2006/relationships/slideLayout" Target="../slideLayouts/slideLayout1088.xml"/><Relationship Id="rId10" Type="http://schemas.openxmlformats.org/officeDocument/2006/relationships/slideLayout" Target="../slideLayouts/slideLayout10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9806" r:id="rId1"/>
    <p:sldLayoutId id="2147538498" r:id="rId2"/>
    <p:sldLayoutId id="2147538499" r:id="rId3"/>
    <p:sldLayoutId id="2147538500" r:id="rId4"/>
    <p:sldLayoutId id="2147538501" r:id="rId5"/>
    <p:sldLayoutId id="2147538502" r:id="rId6"/>
    <p:sldLayoutId id="2147538503" r:id="rId7"/>
    <p:sldLayoutId id="2147538504" r:id="rId8"/>
    <p:sldLayoutId id="2147538505" r:id="rId9"/>
    <p:sldLayoutId id="2147538506" r:id="rId10"/>
    <p:sldLayoutId id="2147538507" r:id="rId11"/>
    <p:sldLayoutId id="2147538508" r:id="rId12"/>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6" name="Picture 2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8597" r:id="rId1"/>
    <p:sldLayoutId id="2147538598" r:id="rId2"/>
    <p:sldLayoutId id="2147538599" r:id="rId3"/>
    <p:sldLayoutId id="2147538600" r:id="rId4"/>
    <p:sldLayoutId id="2147538601" r:id="rId5"/>
    <p:sldLayoutId id="2147538602" r:id="rId6"/>
    <p:sldLayoutId id="2147538603" r:id="rId7"/>
    <p:sldLayoutId id="2147538604" r:id="rId8"/>
    <p:sldLayoutId id="2147538605" r:id="rId9"/>
    <p:sldLayoutId id="2147538606" r:id="rId10"/>
    <p:sldLayoutId id="2147538607"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02"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02403"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9581" r:id="rId1"/>
    <p:sldLayoutId id="2147539582" r:id="rId2"/>
    <p:sldLayoutId id="2147539583" r:id="rId3"/>
    <p:sldLayoutId id="2147539584" r:id="rId4"/>
    <p:sldLayoutId id="2147539585" r:id="rId5"/>
    <p:sldLayoutId id="2147539586" r:id="rId6"/>
    <p:sldLayoutId id="2147539587" r:id="rId7"/>
    <p:sldLayoutId id="2147539588" r:id="rId8"/>
    <p:sldLayoutId id="2147539589" r:id="rId9"/>
    <p:sldLayoutId id="2147539590" r:id="rId10"/>
    <p:sldLayoutId id="2147539591"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6" name="Picture 2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03428"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03429"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592" r:id="rId1"/>
    <p:sldLayoutId id="2147539593" r:id="rId2"/>
    <p:sldLayoutId id="2147539594" r:id="rId3"/>
    <p:sldLayoutId id="2147539595" r:id="rId4"/>
    <p:sldLayoutId id="2147539596" r:id="rId5"/>
    <p:sldLayoutId id="2147539597" r:id="rId6"/>
    <p:sldLayoutId id="2147539598" r:id="rId7"/>
    <p:sldLayoutId id="2147539599" r:id="rId8"/>
    <p:sldLayoutId id="2147539600" r:id="rId9"/>
    <p:sldLayoutId id="2147539601" r:id="rId10"/>
    <p:sldLayoutId id="2147539602" r:id="rId11"/>
  </p:sldLayoutIdLst>
  <p:transition xmlns:p14="http://schemas.microsoft.com/office/powerpoint/2010/main">
    <p:fade/>
  </p:transition>
  <p:hf hdr="0"/>
  <p:txStyles>
    <p:titleStyle>
      <a:lvl1pPr algn="l" rtl="0" eaLnBrk="0" fontAlgn="base" hangingPunct="0">
        <a:lnSpc>
          <a:spcPct val="85000"/>
        </a:lnSpc>
        <a:spcBef>
          <a:spcPct val="0"/>
        </a:spcBef>
        <a:spcAft>
          <a:spcPct val="0"/>
        </a:spcAft>
        <a:defRPr sz="2800">
          <a:solidFill>
            <a:schemeClr val="tx2"/>
          </a:solidFill>
          <a:latin typeface="+mj-lt"/>
          <a:ea typeface="+mj-ea"/>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6pPr>
      <a:lvl7pPr marL="9144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7pPr>
      <a:lvl8pPr marL="13716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8pPr>
      <a:lvl9pPr marL="18288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mn-ea"/>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mn-ea"/>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mn-ea"/>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mn-ea"/>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mn-ea"/>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ea typeface="+mn-ea"/>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ea typeface="+mn-ea"/>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ea typeface="+mn-ea"/>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17"/>
          <p:cNvSpPr/>
          <p:nvPr/>
        </p:nvSpPr>
        <p:spPr>
          <a:xfrm rot="10800000">
            <a:off x="0" y="903288"/>
            <a:ext cx="9144000" cy="163512"/>
          </a:xfrm>
          <a:prstGeom prst="rect">
            <a:avLst/>
          </a:prstGeom>
          <a:gradFill flip="none" rotWithShape="1">
            <a:gsLst>
              <a:gs pos="42000">
                <a:srgbClr val="FFF03B"/>
              </a:gs>
              <a:gs pos="100000">
                <a:srgbClr val="CABE30"/>
              </a:gs>
              <a:gs pos="0">
                <a:srgbClr val="FFF9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CA" b="0"/>
          </a:p>
        </p:txBody>
      </p:sp>
      <p:pic>
        <p:nvPicPr>
          <p:cNvPr id="104451" name="Image 6"/>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p:nvPr/>
        </p:nvSpPr>
        <p:spPr>
          <a:xfrm>
            <a:off x="6096000" y="1030288"/>
            <a:ext cx="3048000" cy="74612"/>
          </a:xfrm>
          <a:prstGeom prst="rect">
            <a:avLst/>
          </a:prstGeom>
          <a:gradFill flip="none" rotWithShape="1">
            <a:gsLst>
              <a:gs pos="100000">
                <a:schemeClr val="bg1">
                  <a:lumMod val="75000"/>
                </a:schemeClr>
              </a:gs>
              <a:gs pos="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CA" b="0"/>
          </a:p>
        </p:txBody>
      </p:sp>
      <p:pic>
        <p:nvPicPr>
          <p:cNvPr id="104455" name="Picture 11" descr="YPG-EN-C-L-P"/>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034088" y="6126163"/>
            <a:ext cx="26527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Cliquez et modifiez le titre</a:t>
            </a:r>
            <a:endParaRPr lang="en-CA"/>
          </a:p>
        </p:txBody>
      </p:sp>
      <p:sp>
        <p:nvSpPr>
          <p:cNvPr id="10445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CA"/>
          </a:p>
        </p:txBody>
      </p:sp>
      <p:sp>
        <p:nvSpPr>
          <p:cNvPr id="11" name="Slide Number Placeholder 4"/>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l" defTabSz="457200">
              <a:spcBef>
                <a:spcPct val="20000"/>
              </a:spcBef>
              <a:defRPr sz="1200" b="0">
                <a:solidFill>
                  <a:srgbClr val="898989"/>
                </a:solidFill>
                <a:latin typeface="Calibri" charset="0"/>
              </a:defRPr>
            </a:lvl1pPr>
          </a:lstStyle>
          <a:p>
            <a:fld id="{26B389A6-82DD-9240-86E6-2E9F197EF1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539603" r:id="rId1"/>
    <p:sldLayoutId id="2147539604" r:id="rId2"/>
    <p:sldLayoutId id="2147539605" r:id="rId3"/>
    <p:sldLayoutId id="2147539606" r:id="rId4"/>
    <p:sldLayoutId id="2147539607" r:id="rId5"/>
    <p:sldLayoutId id="2147539608" r:id="rId6"/>
    <p:sldLayoutId id="2147539609" r:id="rId7"/>
    <p:sldLayoutId id="2147539610" r:id="rId8"/>
    <p:sldLayoutId id="2147539611" r:id="rId9"/>
    <p:sldLayoutId id="2147539612" r:id="rId10"/>
    <p:sldLayoutId id="2147539613" r:id="rId11"/>
  </p:sldLayoutIdLst>
  <p:hf hdr="0" ftr="0" dt="0"/>
  <p:txStyles>
    <p:titleStyle>
      <a:lvl1pPr algn="ctr" defTabSz="457200" rtl="0" eaLnBrk="0" fontAlgn="base" hangingPunct="0">
        <a:spcBef>
          <a:spcPct val="0"/>
        </a:spcBef>
        <a:spcAft>
          <a:spcPct val="0"/>
        </a:spcAft>
        <a:defRPr sz="44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eaLnBrk="0" fontAlgn="base" hangingPunct="0">
        <a:spcBef>
          <a:spcPct val="0"/>
        </a:spcBef>
        <a:spcAft>
          <a:spcPct val="0"/>
        </a:spcAft>
        <a:defRPr sz="4400">
          <a:solidFill>
            <a:schemeClr val="tx1"/>
          </a:solidFill>
          <a:latin typeface="Calibri" pitchFamily="34" charset="0"/>
        </a:defRPr>
      </a:lvl6pPr>
      <a:lvl7pPr marL="914400" algn="ctr" defTabSz="457200" rtl="0" eaLnBrk="0" fontAlgn="base" hangingPunct="0">
        <a:spcBef>
          <a:spcPct val="0"/>
        </a:spcBef>
        <a:spcAft>
          <a:spcPct val="0"/>
        </a:spcAft>
        <a:defRPr sz="4400">
          <a:solidFill>
            <a:schemeClr val="tx1"/>
          </a:solidFill>
          <a:latin typeface="Calibri" pitchFamily="34" charset="0"/>
        </a:defRPr>
      </a:lvl7pPr>
      <a:lvl8pPr marL="1371600" algn="ctr" defTabSz="457200" rtl="0" eaLnBrk="0" fontAlgn="base" hangingPunct="0">
        <a:spcBef>
          <a:spcPct val="0"/>
        </a:spcBef>
        <a:spcAft>
          <a:spcPct val="0"/>
        </a:spcAft>
        <a:defRPr sz="4400">
          <a:solidFill>
            <a:schemeClr val="tx1"/>
          </a:solidFill>
          <a:latin typeface="Calibri" pitchFamily="34" charset="0"/>
        </a:defRPr>
      </a:lvl8pPr>
      <a:lvl9pPr marL="1828800" algn="ctr" defTabSz="457200"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ＭＳ Ｐゴシック" charset="0"/>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ＭＳ Ｐゴシック" charset="0"/>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7" name="Picture 46"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05477"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05478"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614" r:id="rId1"/>
    <p:sldLayoutId id="2147539615" r:id="rId2"/>
    <p:sldLayoutId id="2147539616" r:id="rId3"/>
    <p:sldLayoutId id="2147539617" r:id="rId4"/>
    <p:sldLayoutId id="2147539618" r:id="rId5"/>
    <p:sldLayoutId id="2147539619" r:id="rId6"/>
    <p:sldLayoutId id="2147539620" r:id="rId7"/>
    <p:sldLayoutId id="2147539621" r:id="rId8"/>
    <p:sldLayoutId id="2147539622" r:id="rId9"/>
    <p:sldLayoutId id="2147539623" r:id="rId10"/>
    <p:sldLayoutId id="2147539624"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06498"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06499"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625" r:id="rId1"/>
    <p:sldLayoutId id="2147539626" r:id="rId2"/>
    <p:sldLayoutId id="2147539627" r:id="rId3"/>
    <p:sldLayoutId id="2147539628" r:id="rId4"/>
    <p:sldLayoutId id="2147539629" r:id="rId5"/>
    <p:sldLayoutId id="2147539630" r:id="rId6"/>
    <p:sldLayoutId id="2147539631" r:id="rId7"/>
    <p:sldLayoutId id="2147539632" r:id="rId8"/>
    <p:sldLayoutId id="2147539633" r:id="rId9"/>
    <p:sldLayoutId id="2147539634" r:id="rId10"/>
    <p:sldLayoutId id="2147539635"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07522"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07523"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636" r:id="rId1"/>
    <p:sldLayoutId id="2147539637" r:id="rId2"/>
    <p:sldLayoutId id="2147539638" r:id="rId3"/>
    <p:sldLayoutId id="2147539639" r:id="rId4"/>
    <p:sldLayoutId id="2147539640" r:id="rId5"/>
    <p:sldLayoutId id="2147539641" r:id="rId6"/>
    <p:sldLayoutId id="2147539642" r:id="rId7"/>
    <p:sldLayoutId id="2147539643" r:id="rId8"/>
    <p:sldLayoutId id="2147539644" r:id="rId9"/>
    <p:sldLayoutId id="2147539645" r:id="rId10"/>
    <p:sldLayoutId id="2147539646"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7" name="Picture 6"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08547" name="Rectangle 3"/>
          <p:cNvSpPr>
            <a:spLocks noGrp="1" noChangeArrowheads="1"/>
          </p:cNvSpPr>
          <p:nvPr>
            <p:ph type="body" idx="1"/>
          </p:nvPr>
        </p:nvSpPr>
        <p:spPr bwMode="auto">
          <a:xfrm>
            <a:off x="1047750" y="1546225"/>
            <a:ext cx="7700963"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TITLE</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9" name="Rectangle 5"/>
          <p:cNvSpPr>
            <a:spLocks noGrp="1" noChangeArrowheads="1"/>
          </p:cNvSpPr>
          <p:nvPr>
            <p:ph type="title"/>
          </p:nvPr>
        </p:nvSpPr>
        <p:spPr bwMode="auto">
          <a:xfrm>
            <a:off x="381000" y="442913"/>
            <a:ext cx="83677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9647" r:id="rId1"/>
    <p:sldLayoutId id="2147539648" r:id="rId2"/>
    <p:sldLayoutId id="2147539649" r:id="rId3"/>
    <p:sldLayoutId id="2147539650" r:id="rId4"/>
    <p:sldLayoutId id="2147539651" r:id="rId5"/>
    <p:sldLayoutId id="2147539652" r:id="rId6"/>
    <p:sldLayoutId id="2147539653" r:id="rId7"/>
    <p:sldLayoutId id="2147539654" r:id="rId8"/>
    <p:sldLayoutId id="2147539655" r:id="rId9"/>
    <p:sldLayoutId id="2147539656" r:id="rId10"/>
    <p:sldLayoutId id="2147539657" r:id="rId11"/>
  </p:sldLayoutIdLst>
  <p:transition xmlns:p14="http://schemas.microsoft.com/office/powerpoint/2010/main"/>
  <p:txStyles>
    <p:titleStyle>
      <a:lvl1pPr algn="l" rtl="0" eaLnBrk="0" fontAlgn="base" hangingPunct="0">
        <a:spcBef>
          <a:spcPct val="0"/>
        </a:spcBef>
        <a:spcAft>
          <a:spcPct val="0"/>
        </a:spcAft>
        <a:defRPr sz="2400">
          <a:solidFill>
            <a:srgbClr val="5F6062"/>
          </a:solidFill>
          <a:latin typeface="+mj-lt"/>
          <a:ea typeface="+mj-ea"/>
          <a:cs typeface="ＭＳ Ｐゴシック" charset="0"/>
        </a:defRPr>
      </a:lvl1pPr>
      <a:lvl2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2pPr>
      <a:lvl3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3pPr>
      <a:lvl4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4pPr>
      <a:lvl5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5pPr>
      <a:lvl6pPr marL="457200" algn="l" rtl="0" fontAlgn="base">
        <a:spcBef>
          <a:spcPct val="0"/>
        </a:spcBef>
        <a:spcAft>
          <a:spcPct val="0"/>
        </a:spcAft>
        <a:defRPr sz="2400">
          <a:solidFill>
            <a:srgbClr val="5F6062"/>
          </a:solidFill>
          <a:latin typeface="Arial" charset="0"/>
          <a:ea typeface="ＭＳ Ｐゴシック" charset="-128"/>
        </a:defRPr>
      </a:lvl6pPr>
      <a:lvl7pPr marL="914400" algn="l" rtl="0" fontAlgn="base">
        <a:spcBef>
          <a:spcPct val="0"/>
        </a:spcBef>
        <a:spcAft>
          <a:spcPct val="0"/>
        </a:spcAft>
        <a:defRPr sz="2400">
          <a:solidFill>
            <a:srgbClr val="5F6062"/>
          </a:solidFill>
          <a:latin typeface="Arial" charset="0"/>
          <a:ea typeface="ＭＳ Ｐゴシック" charset="-128"/>
        </a:defRPr>
      </a:lvl7pPr>
      <a:lvl8pPr marL="1371600" algn="l" rtl="0" fontAlgn="base">
        <a:spcBef>
          <a:spcPct val="0"/>
        </a:spcBef>
        <a:spcAft>
          <a:spcPct val="0"/>
        </a:spcAft>
        <a:defRPr sz="2400">
          <a:solidFill>
            <a:srgbClr val="5F6062"/>
          </a:solidFill>
          <a:latin typeface="Arial" charset="0"/>
          <a:ea typeface="ＭＳ Ｐゴシック" charset="-128"/>
        </a:defRPr>
      </a:lvl8pPr>
      <a:lvl9pPr marL="1828800" algn="l" rtl="0" fontAlgn="base">
        <a:spcBef>
          <a:spcPct val="0"/>
        </a:spcBef>
        <a:spcAft>
          <a:spcPct val="0"/>
        </a:spcAft>
        <a:defRPr sz="2400">
          <a:solidFill>
            <a:srgbClr val="5F6062"/>
          </a:solidFill>
          <a:latin typeface="Arial" charset="0"/>
          <a:ea typeface="ＭＳ Ｐゴシック" charset="-128"/>
        </a:defRPr>
      </a:lvl9pPr>
    </p:titleStyle>
    <p:bodyStyle>
      <a:lvl1pPr marL="185738" indent="-185738" algn="l" rtl="0" eaLnBrk="0" fontAlgn="base" hangingPunct="0">
        <a:spcBef>
          <a:spcPct val="20000"/>
        </a:spcBef>
        <a:spcAft>
          <a:spcPct val="0"/>
        </a:spcAft>
        <a:buChar char="•"/>
        <a:defRPr sz="1400">
          <a:solidFill>
            <a:srgbClr val="5F6062"/>
          </a:solidFill>
          <a:latin typeface="+mn-lt"/>
          <a:ea typeface="ＭＳ Ｐゴシック" charset="0"/>
          <a:cs typeface="ＭＳ Ｐゴシック" charset="0"/>
        </a:defRPr>
      </a:lvl1pPr>
      <a:lvl2pPr marL="628650" indent="-171450" algn="l" rtl="0" eaLnBrk="0" fontAlgn="base" hangingPunct="0">
        <a:spcBef>
          <a:spcPct val="20000"/>
        </a:spcBef>
        <a:spcAft>
          <a:spcPct val="0"/>
        </a:spcAft>
        <a:buChar char="–"/>
        <a:defRPr sz="1200">
          <a:solidFill>
            <a:srgbClr val="5F6062"/>
          </a:solidFill>
          <a:latin typeface="+mn-lt"/>
          <a:ea typeface="ＭＳ Ｐゴシック" charset="0"/>
        </a:defRPr>
      </a:lvl2pPr>
      <a:lvl3pPr marL="1071563" indent="-157163" algn="l" rtl="0" eaLnBrk="0" fontAlgn="base" hangingPunct="0">
        <a:spcBef>
          <a:spcPct val="20000"/>
        </a:spcBef>
        <a:spcAft>
          <a:spcPct val="0"/>
        </a:spcAft>
        <a:buChar char="•"/>
        <a:defRPr sz="1200">
          <a:solidFill>
            <a:srgbClr val="5F6062"/>
          </a:solidFill>
          <a:latin typeface="+mn-lt"/>
          <a:ea typeface="ＭＳ Ｐゴシック" charset="0"/>
        </a:defRPr>
      </a:lvl3pPr>
      <a:lvl4pPr marL="1524000" indent="-152400" algn="l" rtl="0" eaLnBrk="0" fontAlgn="base" hangingPunct="0">
        <a:spcBef>
          <a:spcPct val="20000"/>
        </a:spcBef>
        <a:spcAft>
          <a:spcPct val="0"/>
        </a:spcAft>
        <a:buChar char="–"/>
        <a:defRPr sz="1200">
          <a:solidFill>
            <a:srgbClr val="5F6062"/>
          </a:solidFill>
          <a:latin typeface="+mn-lt"/>
          <a:ea typeface="ＭＳ Ｐゴシック" charset="0"/>
        </a:defRPr>
      </a:lvl4pPr>
      <a:lvl5pPr marL="1976438" indent="-147638" algn="l" rtl="0" eaLnBrk="0" fontAlgn="base" hangingPunct="0">
        <a:spcBef>
          <a:spcPct val="20000"/>
        </a:spcBef>
        <a:spcAft>
          <a:spcPct val="0"/>
        </a:spcAft>
        <a:buChar char="»"/>
        <a:defRPr sz="1200">
          <a:solidFill>
            <a:srgbClr val="5F6062"/>
          </a:solidFill>
          <a:latin typeface="+mn-lt"/>
          <a:ea typeface="ＭＳ Ｐゴシック" charset="0"/>
        </a:defRPr>
      </a:lvl5pPr>
      <a:lvl6pPr marL="2433638" indent="-147638" algn="l" rtl="0" fontAlgn="base">
        <a:spcBef>
          <a:spcPct val="20000"/>
        </a:spcBef>
        <a:spcAft>
          <a:spcPct val="0"/>
        </a:spcAft>
        <a:buChar char="»"/>
        <a:defRPr sz="1200">
          <a:solidFill>
            <a:srgbClr val="5F6062"/>
          </a:solidFill>
          <a:latin typeface="+mn-lt"/>
        </a:defRPr>
      </a:lvl6pPr>
      <a:lvl7pPr marL="2890838" indent="-147638" algn="l" rtl="0" fontAlgn="base">
        <a:spcBef>
          <a:spcPct val="20000"/>
        </a:spcBef>
        <a:spcAft>
          <a:spcPct val="0"/>
        </a:spcAft>
        <a:buChar char="»"/>
        <a:defRPr sz="1200">
          <a:solidFill>
            <a:srgbClr val="5F6062"/>
          </a:solidFill>
          <a:latin typeface="+mn-lt"/>
        </a:defRPr>
      </a:lvl7pPr>
      <a:lvl8pPr marL="3348038" indent="-147638" algn="l" rtl="0" fontAlgn="base">
        <a:spcBef>
          <a:spcPct val="20000"/>
        </a:spcBef>
        <a:spcAft>
          <a:spcPct val="0"/>
        </a:spcAft>
        <a:buChar char="»"/>
        <a:defRPr sz="1200">
          <a:solidFill>
            <a:srgbClr val="5F6062"/>
          </a:solidFill>
          <a:latin typeface="+mn-lt"/>
        </a:defRPr>
      </a:lvl8pPr>
      <a:lvl9pPr marL="3805238" indent="-147638" algn="l" rtl="0" fontAlgn="base">
        <a:spcBef>
          <a:spcPct val="20000"/>
        </a:spcBef>
        <a:spcAft>
          <a:spcPct val="0"/>
        </a:spcAft>
        <a:buChar char="»"/>
        <a:defRPr sz="1200">
          <a:solidFill>
            <a:srgbClr val="5F606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09570"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09571"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658" r:id="rId1"/>
    <p:sldLayoutId id="2147539659" r:id="rId2"/>
    <p:sldLayoutId id="2147539660" r:id="rId3"/>
    <p:sldLayoutId id="2147539661" r:id="rId4"/>
    <p:sldLayoutId id="2147539662" r:id="rId5"/>
    <p:sldLayoutId id="2147539663" r:id="rId6"/>
    <p:sldLayoutId id="2147539664" r:id="rId7"/>
    <p:sldLayoutId id="2147539665" r:id="rId8"/>
    <p:sldLayoutId id="2147539666" r:id="rId9"/>
    <p:sldLayoutId id="2147539667" r:id="rId10"/>
    <p:sldLayoutId id="2147539668"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10594"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10595"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669" r:id="rId1"/>
    <p:sldLayoutId id="2147539670" r:id="rId2"/>
    <p:sldLayoutId id="2147539671" r:id="rId3"/>
    <p:sldLayoutId id="2147539672" r:id="rId4"/>
    <p:sldLayoutId id="2147539673" r:id="rId5"/>
    <p:sldLayoutId id="2147539674" r:id="rId6"/>
    <p:sldLayoutId id="2147539675" r:id="rId7"/>
    <p:sldLayoutId id="2147539676" r:id="rId8"/>
    <p:sldLayoutId id="2147539677" r:id="rId9"/>
    <p:sldLayoutId id="2147539678" r:id="rId10"/>
    <p:sldLayoutId id="2147539679"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6" name="Picture 2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11620"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11621"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680" r:id="rId1"/>
    <p:sldLayoutId id="2147539681" r:id="rId2"/>
    <p:sldLayoutId id="2147539682" r:id="rId3"/>
    <p:sldLayoutId id="2147539683" r:id="rId4"/>
    <p:sldLayoutId id="2147539684" r:id="rId5"/>
    <p:sldLayoutId id="2147539685" r:id="rId6"/>
    <p:sldLayoutId id="2147539686" r:id="rId7"/>
    <p:sldLayoutId id="2147539687" r:id="rId8"/>
    <p:sldLayoutId id="2147539688" r:id="rId9"/>
    <p:sldLayoutId id="2147539689" r:id="rId10"/>
    <p:sldLayoutId id="2147539690"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ea typeface="+mn-ea"/>
                <a:cs typeface="+mn-cs"/>
              </a:defRPr>
            </a:lvl1pPr>
          </a:lstStyle>
          <a:p>
            <a:pPr>
              <a:defRPr/>
            </a:pPr>
            <a:r>
              <a:rPr lang="en-US"/>
              <a:t>June 27, 2012</a:t>
            </a:r>
          </a:p>
        </p:txBody>
      </p:sp>
      <p:sp>
        <p:nvSpPr>
          <p:cNvPr id="5" name="Footer Placeholder 4"/>
          <p:cNvSpPr>
            <a:spLocks noGrp="1"/>
          </p:cNvSpPr>
          <p:nvPr>
            <p:ph type="ftr" sz="quarter" idx="3"/>
          </p:nvPr>
        </p:nvSpPr>
        <p:spPr>
          <a:xfrm>
            <a:off x="5943600" y="632460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mn-lt"/>
                <a:ea typeface="ＭＳ Ｐゴシック" charset="-128"/>
                <a:cs typeface="+mn-cs"/>
              </a:defRPr>
            </a:lvl1pPr>
          </a:lstStyle>
          <a:p>
            <a:pPr>
              <a:defRPr/>
            </a:pPr>
            <a:r>
              <a:rPr lang="en-US"/>
              <a:t>NPI Meeting</a:t>
            </a:r>
          </a:p>
        </p:txBody>
      </p:sp>
      <p:sp>
        <p:nvSpPr>
          <p:cNvPr id="6" name="Slide Number Placeholder 5"/>
          <p:cNvSpPr>
            <a:spLocks noGrp="1"/>
          </p:cNvSpPr>
          <p:nvPr>
            <p:ph type="sldNum" sz="quarter" idx="4"/>
          </p:nvPr>
        </p:nvSpPr>
        <p:spPr>
          <a:xfrm>
            <a:off x="3657600" y="63404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Calibri" charset="0"/>
              </a:defRPr>
            </a:lvl1pPr>
          </a:lstStyle>
          <a:p>
            <a:fld id="{CDAFB6A4-6D40-9749-8C16-F56A767CAF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538608" r:id="rId1"/>
    <p:sldLayoutId id="2147538609" r:id="rId2"/>
    <p:sldLayoutId id="2147538610" r:id="rId3"/>
    <p:sldLayoutId id="2147538611" r:id="rId4"/>
    <p:sldLayoutId id="2147538612" r:id="rId5"/>
    <p:sldLayoutId id="2147538613" r:id="rId6"/>
    <p:sldLayoutId id="2147538614" r:id="rId7"/>
    <p:sldLayoutId id="2147538615" r:id="rId8"/>
    <p:sldLayoutId id="2147538616" r:id="rId9"/>
    <p:sldLayoutId id="2147538617" r:id="rId10"/>
    <p:sldLayoutId id="2147538618" r:id="rId11"/>
  </p:sldLayoutIdLst>
  <p:hf hdr="0" ftr="0"/>
  <p:txStyles>
    <p:titleStyle>
      <a:lvl1pPr algn="ctr" rtl="0" eaLnBrk="0" fontAlgn="base" hangingPunct="0">
        <a:spcBef>
          <a:spcPct val="0"/>
        </a:spcBef>
        <a:spcAft>
          <a:spcPct val="0"/>
        </a:spcAft>
        <a:defRPr sz="44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12642"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12643"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691" r:id="rId1"/>
    <p:sldLayoutId id="2147539692" r:id="rId2"/>
    <p:sldLayoutId id="2147539693" r:id="rId3"/>
    <p:sldLayoutId id="2147539694" r:id="rId4"/>
    <p:sldLayoutId id="2147539695" r:id="rId5"/>
    <p:sldLayoutId id="2147539696" r:id="rId6"/>
    <p:sldLayoutId id="2147539697" r:id="rId7"/>
    <p:sldLayoutId id="2147539698" r:id="rId8"/>
    <p:sldLayoutId id="2147539699" r:id="rId9"/>
    <p:sldLayoutId id="2147539700" r:id="rId10"/>
    <p:sldLayoutId id="2147539701"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13666"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13667"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702" r:id="rId1"/>
    <p:sldLayoutId id="2147539703" r:id="rId2"/>
    <p:sldLayoutId id="2147539704" r:id="rId3"/>
    <p:sldLayoutId id="2147539705" r:id="rId4"/>
    <p:sldLayoutId id="2147539706" r:id="rId5"/>
    <p:sldLayoutId id="2147539707" r:id="rId6"/>
    <p:sldLayoutId id="2147539708" r:id="rId7"/>
    <p:sldLayoutId id="2147539709" r:id="rId8"/>
    <p:sldLayoutId id="2147539710" r:id="rId9"/>
    <p:sldLayoutId id="2147539711" r:id="rId10"/>
    <p:sldLayoutId id="2147539712"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4" name="Picture 43"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14692"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a:t>Modifiez le style du titre</a:t>
            </a:r>
            <a:endParaRPr lang="en-CA"/>
          </a:p>
        </p:txBody>
      </p:sp>
      <p:sp>
        <p:nvSpPr>
          <p:cNvPr id="114693"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Tree>
  </p:cSld>
  <p:clrMap bg1="lt1" tx1="dk1" bg2="lt2" tx2="dk2" accent1="accent1" accent2="accent2" accent3="accent3" accent4="accent4" accent5="accent5" accent6="accent6" hlink="hlink" folHlink="folHlink"/>
  <p:sldLayoutIdLst>
    <p:sldLayoutId id="2147539713" r:id="rId1"/>
    <p:sldLayoutId id="2147539714" r:id="rId2"/>
    <p:sldLayoutId id="2147539715" r:id="rId3"/>
    <p:sldLayoutId id="2147539716" r:id="rId4"/>
    <p:sldLayoutId id="2147539717" r:id="rId5"/>
    <p:sldLayoutId id="2147539718" r:id="rId6"/>
    <p:sldLayoutId id="2147539719" r:id="rId7"/>
    <p:sldLayoutId id="2147539720" r:id="rId8"/>
    <p:sldLayoutId id="2147539721" r:id="rId9"/>
    <p:sldLayoutId id="2147539722" r:id="rId10"/>
    <p:sldLayoutId id="2147539723"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1" name="Picture 20"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15714"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a:t>Modifiez le style du titre</a:t>
            </a:r>
            <a:endParaRPr lang="en-CA"/>
          </a:p>
        </p:txBody>
      </p:sp>
      <p:sp>
        <p:nvSpPr>
          <p:cNvPr id="115715"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Tree>
  </p:cSld>
  <p:clrMap bg1="lt1" tx1="dk1" bg2="lt2" tx2="dk2" accent1="accent1" accent2="accent2" accent3="accent3" accent4="accent4" accent5="accent5" accent6="accent6" hlink="hlink" folHlink="folHlink"/>
  <p:sldLayoutIdLst>
    <p:sldLayoutId id="2147539724" r:id="rId1"/>
    <p:sldLayoutId id="2147539725" r:id="rId2"/>
    <p:sldLayoutId id="2147539726" r:id="rId3"/>
    <p:sldLayoutId id="2147539727" r:id="rId4"/>
    <p:sldLayoutId id="2147539728" r:id="rId5"/>
    <p:sldLayoutId id="2147539729" r:id="rId6"/>
    <p:sldLayoutId id="2147539730" r:id="rId7"/>
    <p:sldLayoutId id="2147539731" r:id="rId8"/>
    <p:sldLayoutId id="2147539732" r:id="rId9"/>
    <p:sldLayoutId id="2147539733" r:id="rId10"/>
    <p:sldLayoutId id="2147539734"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1" name="Picture 20"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16740"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a:t>Modifiez le style du titre</a:t>
            </a:r>
            <a:endParaRPr lang="en-CA"/>
          </a:p>
        </p:txBody>
      </p:sp>
      <p:sp>
        <p:nvSpPr>
          <p:cNvPr id="116741"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Tree>
  </p:cSld>
  <p:clrMap bg1="lt1" tx1="dk1" bg2="lt2" tx2="dk2" accent1="accent1" accent2="accent2" accent3="accent3" accent4="accent4" accent5="accent5" accent6="accent6" hlink="hlink" folHlink="folHlink"/>
  <p:sldLayoutIdLst>
    <p:sldLayoutId id="2147539735" r:id="rId1"/>
    <p:sldLayoutId id="2147539736" r:id="rId2"/>
    <p:sldLayoutId id="2147539737" r:id="rId3"/>
    <p:sldLayoutId id="2147539738" r:id="rId4"/>
    <p:sldLayoutId id="2147539739" r:id="rId5"/>
    <p:sldLayoutId id="2147539740" r:id="rId6"/>
    <p:sldLayoutId id="2147539741" r:id="rId7"/>
    <p:sldLayoutId id="2147539742" r:id="rId8"/>
    <p:sldLayoutId id="2147539743" r:id="rId9"/>
    <p:sldLayoutId id="2147539744" r:id="rId10"/>
    <p:sldLayoutId id="2147539745"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17762"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17763"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746" r:id="rId1"/>
    <p:sldLayoutId id="2147539747" r:id="rId2"/>
    <p:sldLayoutId id="2147539748" r:id="rId3"/>
    <p:sldLayoutId id="2147539749" r:id="rId4"/>
    <p:sldLayoutId id="2147539750" r:id="rId5"/>
    <p:sldLayoutId id="2147539751" r:id="rId6"/>
    <p:sldLayoutId id="2147539752" r:id="rId7"/>
    <p:sldLayoutId id="2147539753" r:id="rId8"/>
    <p:sldLayoutId id="2147539754" r:id="rId9"/>
    <p:sldLayoutId id="2147539755" r:id="rId10"/>
    <p:sldLayoutId id="2147539756"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18786"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18787"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757" r:id="rId1"/>
    <p:sldLayoutId id="2147539758" r:id="rId2"/>
    <p:sldLayoutId id="2147539759" r:id="rId3"/>
    <p:sldLayoutId id="2147539760" r:id="rId4"/>
    <p:sldLayoutId id="2147539761" r:id="rId5"/>
    <p:sldLayoutId id="2147539762" r:id="rId6"/>
    <p:sldLayoutId id="2147539763" r:id="rId7"/>
    <p:sldLayoutId id="2147539764" r:id="rId8"/>
    <p:sldLayoutId id="2147539765" r:id="rId9"/>
    <p:sldLayoutId id="2147539766" r:id="rId10"/>
    <p:sldLayoutId id="2147539767"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19810"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19811"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768" r:id="rId1"/>
    <p:sldLayoutId id="2147539769" r:id="rId2"/>
    <p:sldLayoutId id="2147539770" r:id="rId3"/>
    <p:sldLayoutId id="2147539771" r:id="rId4"/>
    <p:sldLayoutId id="2147539772" r:id="rId5"/>
    <p:sldLayoutId id="2147539773" r:id="rId6"/>
    <p:sldLayoutId id="2147539774" r:id="rId7"/>
    <p:sldLayoutId id="2147539775" r:id="rId8"/>
    <p:sldLayoutId id="2147539776" r:id="rId9"/>
    <p:sldLayoutId id="2147539777" r:id="rId10"/>
    <p:sldLayoutId id="2147539778"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0834"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title style</a:t>
            </a:r>
          </a:p>
        </p:txBody>
      </p:sp>
      <p:sp>
        <p:nvSpPr>
          <p:cNvPr id="120835"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779" r:id="rId1"/>
    <p:sldLayoutId id="2147539780" r:id="rId2"/>
    <p:sldLayoutId id="2147539781" r:id="rId3"/>
    <p:sldLayoutId id="2147539782" r:id="rId4"/>
    <p:sldLayoutId id="2147539783" r:id="rId5"/>
    <p:sldLayoutId id="2147539784" r:id="rId6"/>
    <p:sldLayoutId id="2147539785" r:id="rId7"/>
    <p:sldLayoutId id="2147539786" r:id="rId8"/>
    <p:sldLayoutId id="2147539787" r:id="rId9"/>
    <p:sldLayoutId id="2147539788" r:id="rId10"/>
    <p:sldLayoutId id="2147539789" r:id="rId11"/>
  </p:sldLayoutIdLst>
  <p:transition xmlns:p14="http://schemas.microsoft.com/office/powerpoint/2010/main" spd="med">
    <p:fade/>
  </p:transition>
  <p:hf hdr="0" ftr="0" dt="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Calibri" pitchFamily="34" charset="0"/>
        </a:defRPr>
      </a:lvl6pPr>
      <a:lvl7pPr marL="914400" algn="l" rtl="0" eaLnBrk="0" fontAlgn="base" hangingPunct="0">
        <a:lnSpc>
          <a:spcPct val="85000"/>
        </a:lnSpc>
        <a:spcBef>
          <a:spcPct val="0"/>
        </a:spcBef>
        <a:spcAft>
          <a:spcPct val="0"/>
        </a:spcAft>
        <a:defRPr sz="2800">
          <a:solidFill>
            <a:schemeClr val="tx2"/>
          </a:solidFill>
          <a:latin typeface="Calibri" pitchFamily="34" charset="0"/>
        </a:defRPr>
      </a:lvl7pPr>
      <a:lvl8pPr marL="1371600" algn="l" rtl="0" eaLnBrk="0" fontAlgn="base" hangingPunct="0">
        <a:lnSpc>
          <a:spcPct val="85000"/>
        </a:lnSpc>
        <a:spcBef>
          <a:spcPct val="0"/>
        </a:spcBef>
        <a:spcAft>
          <a:spcPct val="0"/>
        </a:spcAft>
        <a:defRPr sz="2800">
          <a:solidFill>
            <a:schemeClr val="tx2"/>
          </a:solidFill>
          <a:latin typeface="Calibri" pitchFamily="34" charset="0"/>
        </a:defRPr>
      </a:lvl8pPr>
      <a:lvl9pPr marL="1828800" algn="l" rtl="0" eaLnBrk="0" fontAlgn="base" hangingPunct="0">
        <a:lnSpc>
          <a:spcPct val="85000"/>
        </a:lnSpc>
        <a:spcBef>
          <a:spcPct val="0"/>
        </a:spcBef>
        <a:spcAft>
          <a:spcPct val="0"/>
        </a:spcAft>
        <a:defRPr sz="2800">
          <a:solidFill>
            <a:schemeClr val="tx2"/>
          </a:solidFill>
          <a:latin typeface="Calibri" pitchFamily="34" charset="0"/>
        </a:defRPr>
      </a:lvl9pPr>
    </p:titleStyle>
    <p:bodyStyle>
      <a:lvl1pPr marL="169863" indent="-169863" algn="l" rtl="0" eaLnBrk="0" fontAlgn="base" hangingPunct="0">
        <a:lnSpc>
          <a:spcPct val="90000"/>
        </a:lnSpc>
        <a:spcBef>
          <a:spcPct val="20000"/>
        </a:spcBef>
        <a:spcAft>
          <a:spcPct val="0"/>
        </a:spcAft>
        <a:buChar char="•"/>
        <a:defRPr sz="14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0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9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8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800">
          <a:solidFill>
            <a:schemeClr val="tx1"/>
          </a:solidFill>
          <a:latin typeface="+mn-lt"/>
        </a:defRPr>
      </a:lvl6pPr>
      <a:lvl7pPr marL="2743200" indent="-169863" algn="l" rtl="0" eaLnBrk="0" fontAlgn="base" hangingPunct="0">
        <a:lnSpc>
          <a:spcPct val="90000"/>
        </a:lnSpc>
        <a:spcBef>
          <a:spcPct val="20000"/>
        </a:spcBef>
        <a:spcAft>
          <a:spcPct val="0"/>
        </a:spcAft>
        <a:buChar char="•"/>
        <a:defRPr sz="800">
          <a:solidFill>
            <a:schemeClr val="tx1"/>
          </a:solidFill>
          <a:latin typeface="+mn-lt"/>
        </a:defRPr>
      </a:lvl7pPr>
      <a:lvl8pPr marL="3200400" indent="-169863" algn="l" rtl="0" eaLnBrk="0" fontAlgn="base" hangingPunct="0">
        <a:lnSpc>
          <a:spcPct val="90000"/>
        </a:lnSpc>
        <a:spcBef>
          <a:spcPct val="20000"/>
        </a:spcBef>
        <a:spcAft>
          <a:spcPct val="0"/>
        </a:spcAft>
        <a:buChar char="•"/>
        <a:defRPr sz="800">
          <a:solidFill>
            <a:schemeClr val="tx1"/>
          </a:solidFill>
          <a:latin typeface="+mn-lt"/>
        </a:defRPr>
      </a:lvl8pPr>
      <a:lvl9pPr marL="3657600" indent="-169863" algn="l" rtl="0" eaLnBrk="0" fontAlgn="base" hangingPunct="0">
        <a:lnSpc>
          <a:spcPct val="90000"/>
        </a:lnSpc>
        <a:spcBef>
          <a:spcPct val="20000"/>
        </a:spcBef>
        <a:spcAft>
          <a:spcPct val="0"/>
        </a:spcAft>
        <a:buChar char="•"/>
        <a:defRPr sz="8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1858" name="Group 116"/>
          <p:cNvGrpSpPr>
            <a:grpSpLocks noChangeAspect="1"/>
          </p:cNvGrpSpPr>
          <p:nvPr/>
        </p:nvGrpSpPr>
        <p:grpSpPr bwMode="auto">
          <a:xfrm>
            <a:off x="6211888" y="5827713"/>
            <a:ext cx="2522537" cy="474662"/>
            <a:chOff x="216" y="4680"/>
            <a:chExt cx="11910" cy="2244"/>
          </a:xfrm>
        </p:grpSpPr>
        <p:pic>
          <p:nvPicPr>
            <p:cNvPr id="121864" name="Picture 92" descr="Icône-Coul-modifié-pour-Microsoft"/>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287" y="4748"/>
              <a:ext cx="1925" cy="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5" name="Group 95"/>
            <p:cNvGrpSpPr>
              <a:grpSpLocks noChangeAspect="1"/>
            </p:cNvGrpSpPr>
            <p:nvPr userDrawn="1"/>
          </p:nvGrpSpPr>
          <p:grpSpPr bwMode="auto">
            <a:xfrm>
              <a:off x="216" y="4680"/>
              <a:ext cx="11910" cy="2244"/>
              <a:chOff x="216" y="4680"/>
              <a:chExt cx="11910" cy="2244"/>
            </a:xfrm>
          </p:grpSpPr>
          <p:sp>
            <p:nvSpPr>
              <p:cNvPr id="121866" name="AutoShape 94"/>
              <p:cNvSpPr>
                <a:spLocks noChangeAspect="1" noChangeArrowheads="1" noTextEdit="1"/>
              </p:cNvSpPr>
              <p:nvPr userDrawn="1"/>
            </p:nvSpPr>
            <p:spPr bwMode="auto">
              <a:xfrm>
                <a:off x="216" y="4680"/>
                <a:ext cx="11910" cy="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867" name="Freeform 96"/>
              <p:cNvSpPr>
                <a:spLocks noChangeAspect="1" noEditPoints="1"/>
              </p:cNvSpPr>
              <p:nvPr userDrawn="1"/>
            </p:nvSpPr>
            <p:spPr bwMode="auto">
              <a:xfrm>
                <a:off x="522" y="4950"/>
                <a:ext cx="1513" cy="1674"/>
              </a:xfrm>
              <a:custGeom>
                <a:avLst/>
                <a:gdLst>
                  <a:gd name="T0" fmla="*/ 2147483647 w 252"/>
                  <a:gd name="T1" fmla="*/ 2147483647 h 279"/>
                  <a:gd name="T2" fmla="*/ 2147483647 w 252"/>
                  <a:gd name="T3" fmla="*/ 2147483647 h 279"/>
                  <a:gd name="T4" fmla="*/ 2147483647 w 252"/>
                  <a:gd name="T5" fmla="*/ 2147483647 h 279"/>
                  <a:gd name="T6" fmla="*/ 2147483647 w 252"/>
                  <a:gd name="T7" fmla="*/ 2147483647 h 279"/>
                  <a:gd name="T8" fmla="*/ 2147483647 w 252"/>
                  <a:gd name="T9" fmla="*/ 2147483647 h 279"/>
                  <a:gd name="T10" fmla="*/ 0 w 252"/>
                  <a:gd name="T11" fmla="*/ 2147483647 h 279"/>
                  <a:gd name="T12" fmla="*/ 2147483647 w 252"/>
                  <a:gd name="T13" fmla="*/ 2147483647 h 279"/>
                  <a:gd name="T14" fmla="*/ 2147483647 w 252"/>
                  <a:gd name="T15" fmla="*/ 2147483647 h 279"/>
                  <a:gd name="T16" fmla="*/ 2147483647 w 252"/>
                  <a:gd name="T17" fmla="*/ 2147483647 h 279"/>
                  <a:gd name="T18" fmla="*/ 2147483647 w 252"/>
                  <a:gd name="T19" fmla="*/ 2147483647 h 279"/>
                  <a:gd name="T20" fmla="*/ 2147483647 w 252"/>
                  <a:gd name="T21" fmla="*/ 2147483647 h 279"/>
                  <a:gd name="T22" fmla="*/ 2147483647 w 252"/>
                  <a:gd name="T23" fmla="*/ 2147483647 h 279"/>
                  <a:gd name="T24" fmla="*/ 2147483647 w 252"/>
                  <a:gd name="T25" fmla="*/ 2147483647 h 279"/>
                  <a:gd name="T26" fmla="*/ 2147483647 w 252"/>
                  <a:gd name="T27" fmla="*/ 2147483647 h 279"/>
                  <a:gd name="T28" fmla="*/ 2147483647 w 252"/>
                  <a:gd name="T29" fmla="*/ 2147483647 h 279"/>
                  <a:gd name="T30" fmla="*/ 2147483647 w 252"/>
                  <a:gd name="T31" fmla="*/ 2147483647 h 279"/>
                  <a:gd name="T32" fmla="*/ 2147483647 w 252"/>
                  <a:gd name="T33" fmla="*/ 2147483647 h 279"/>
                  <a:gd name="T34" fmla="*/ 2147483647 w 252"/>
                  <a:gd name="T35" fmla="*/ 2147483647 h 279"/>
                  <a:gd name="T36" fmla="*/ 2147483647 w 252"/>
                  <a:gd name="T37" fmla="*/ 2147483647 h 279"/>
                  <a:gd name="T38" fmla="*/ 2147483647 w 252"/>
                  <a:gd name="T39" fmla="*/ 2147483647 h 279"/>
                  <a:gd name="T40" fmla="*/ 2147483647 w 252"/>
                  <a:gd name="T41" fmla="*/ 2147483647 h 279"/>
                  <a:gd name="T42" fmla="*/ 2147483647 w 252"/>
                  <a:gd name="T43" fmla="*/ 2147483647 h 279"/>
                  <a:gd name="T44" fmla="*/ 2147483647 w 252"/>
                  <a:gd name="T45" fmla="*/ 2147483647 h 279"/>
                  <a:gd name="T46" fmla="*/ 2147483647 w 252"/>
                  <a:gd name="T47" fmla="*/ 2147483647 h 279"/>
                  <a:gd name="T48" fmla="*/ 2147483647 w 252"/>
                  <a:gd name="T49" fmla="*/ 2147483647 h 279"/>
                  <a:gd name="T50" fmla="*/ 2147483647 w 252"/>
                  <a:gd name="T51" fmla="*/ 2147483647 h 279"/>
                  <a:gd name="T52" fmla="*/ 2147483647 w 252"/>
                  <a:gd name="T53" fmla="*/ 2147483647 h 279"/>
                  <a:gd name="T54" fmla="*/ 2147483647 w 252"/>
                  <a:gd name="T55" fmla="*/ 2147483647 h 279"/>
                  <a:gd name="T56" fmla="*/ 2147483647 w 252"/>
                  <a:gd name="T57" fmla="*/ 2147483647 h 279"/>
                  <a:gd name="T58" fmla="*/ 2147483647 w 252"/>
                  <a:gd name="T59" fmla="*/ 2147483647 h 279"/>
                  <a:gd name="T60" fmla="*/ 2147483647 w 252"/>
                  <a:gd name="T61" fmla="*/ 2147483647 h 279"/>
                  <a:gd name="T62" fmla="*/ 2147483647 w 252"/>
                  <a:gd name="T63" fmla="*/ 2147483647 h 279"/>
                  <a:gd name="T64" fmla="*/ 2147483647 w 252"/>
                  <a:gd name="T65" fmla="*/ 2147483647 h 279"/>
                  <a:gd name="T66" fmla="*/ 2147483647 w 252"/>
                  <a:gd name="T67" fmla="*/ 2147483647 h 279"/>
                  <a:gd name="T68" fmla="*/ 2147483647 w 252"/>
                  <a:gd name="T69" fmla="*/ 2147483647 h 279"/>
                  <a:gd name="T70" fmla="*/ 2147483647 w 252"/>
                  <a:gd name="T71" fmla="*/ 2147483647 h 279"/>
                  <a:gd name="T72" fmla="*/ 2147483647 w 252"/>
                  <a:gd name="T73" fmla="*/ 2147483647 h 279"/>
                  <a:gd name="T74" fmla="*/ 2147483647 w 252"/>
                  <a:gd name="T75" fmla="*/ 2147483647 h 279"/>
                  <a:gd name="T76" fmla="*/ 2147483647 w 252"/>
                  <a:gd name="T77" fmla="*/ 2147483647 h 2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2" h="279">
                    <a:moveTo>
                      <a:pt x="224" y="68"/>
                    </a:moveTo>
                    <a:cubicBezTo>
                      <a:pt x="213" y="41"/>
                      <a:pt x="188" y="0"/>
                      <a:pt x="116" y="9"/>
                    </a:cubicBezTo>
                    <a:cubicBezTo>
                      <a:pt x="67" y="15"/>
                      <a:pt x="34" y="48"/>
                      <a:pt x="30" y="52"/>
                    </a:cubicBezTo>
                    <a:cubicBezTo>
                      <a:pt x="26" y="57"/>
                      <a:pt x="16" y="70"/>
                      <a:pt x="16" y="70"/>
                    </a:cubicBezTo>
                    <a:cubicBezTo>
                      <a:pt x="10" y="80"/>
                      <a:pt x="9" y="84"/>
                      <a:pt x="4" y="95"/>
                    </a:cubicBezTo>
                    <a:cubicBezTo>
                      <a:pt x="4" y="95"/>
                      <a:pt x="1" y="108"/>
                      <a:pt x="0" y="119"/>
                    </a:cubicBezTo>
                    <a:cubicBezTo>
                      <a:pt x="0" y="130"/>
                      <a:pt x="4" y="145"/>
                      <a:pt x="9" y="158"/>
                    </a:cubicBezTo>
                    <a:cubicBezTo>
                      <a:pt x="12" y="163"/>
                      <a:pt x="14" y="167"/>
                      <a:pt x="19" y="174"/>
                    </a:cubicBezTo>
                    <a:cubicBezTo>
                      <a:pt x="23" y="179"/>
                      <a:pt x="26" y="185"/>
                      <a:pt x="32" y="191"/>
                    </a:cubicBezTo>
                    <a:cubicBezTo>
                      <a:pt x="43" y="203"/>
                      <a:pt x="43" y="203"/>
                      <a:pt x="43" y="203"/>
                    </a:cubicBezTo>
                    <a:cubicBezTo>
                      <a:pt x="51" y="212"/>
                      <a:pt x="62" y="221"/>
                      <a:pt x="62" y="221"/>
                    </a:cubicBezTo>
                    <a:cubicBezTo>
                      <a:pt x="62" y="221"/>
                      <a:pt x="82" y="237"/>
                      <a:pt x="84" y="239"/>
                    </a:cubicBezTo>
                    <a:cubicBezTo>
                      <a:pt x="95" y="246"/>
                      <a:pt x="95" y="246"/>
                      <a:pt x="95" y="246"/>
                    </a:cubicBezTo>
                    <a:cubicBezTo>
                      <a:pt x="95" y="246"/>
                      <a:pt x="113" y="257"/>
                      <a:pt x="122" y="261"/>
                    </a:cubicBezTo>
                    <a:cubicBezTo>
                      <a:pt x="130" y="265"/>
                      <a:pt x="142" y="271"/>
                      <a:pt x="154" y="273"/>
                    </a:cubicBezTo>
                    <a:cubicBezTo>
                      <a:pt x="171" y="277"/>
                      <a:pt x="178" y="279"/>
                      <a:pt x="195" y="276"/>
                    </a:cubicBezTo>
                    <a:cubicBezTo>
                      <a:pt x="200" y="274"/>
                      <a:pt x="215" y="269"/>
                      <a:pt x="225" y="249"/>
                    </a:cubicBezTo>
                    <a:cubicBezTo>
                      <a:pt x="225" y="249"/>
                      <a:pt x="230" y="243"/>
                      <a:pt x="234" y="226"/>
                    </a:cubicBezTo>
                    <a:cubicBezTo>
                      <a:pt x="240" y="206"/>
                      <a:pt x="252" y="140"/>
                      <a:pt x="224" y="68"/>
                    </a:cubicBezTo>
                    <a:close/>
                    <a:moveTo>
                      <a:pt x="133" y="159"/>
                    </a:moveTo>
                    <a:cubicBezTo>
                      <a:pt x="90" y="231"/>
                      <a:pt x="90" y="231"/>
                      <a:pt x="90" y="231"/>
                    </a:cubicBezTo>
                    <a:cubicBezTo>
                      <a:pt x="90" y="231"/>
                      <a:pt x="79" y="223"/>
                      <a:pt x="78" y="213"/>
                    </a:cubicBezTo>
                    <a:cubicBezTo>
                      <a:pt x="78" y="213"/>
                      <a:pt x="77" y="207"/>
                      <a:pt x="81" y="200"/>
                    </a:cubicBezTo>
                    <a:cubicBezTo>
                      <a:pt x="111" y="138"/>
                      <a:pt x="111" y="138"/>
                      <a:pt x="111" y="138"/>
                    </a:cubicBezTo>
                    <a:cubicBezTo>
                      <a:pt x="111" y="138"/>
                      <a:pt x="123" y="133"/>
                      <a:pt x="132" y="148"/>
                    </a:cubicBezTo>
                    <a:cubicBezTo>
                      <a:pt x="132" y="148"/>
                      <a:pt x="136" y="153"/>
                      <a:pt x="133" y="159"/>
                    </a:cubicBezTo>
                    <a:close/>
                    <a:moveTo>
                      <a:pt x="195" y="222"/>
                    </a:moveTo>
                    <a:cubicBezTo>
                      <a:pt x="137" y="140"/>
                      <a:pt x="137" y="140"/>
                      <a:pt x="137" y="140"/>
                    </a:cubicBezTo>
                    <a:cubicBezTo>
                      <a:pt x="128" y="127"/>
                      <a:pt x="110" y="125"/>
                      <a:pt x="98" y="136"/>
                    </a:cubicBezTo>
                    <a:cubicBezTo>
                      <a:pt x="82" y="151"/>
                      <a:pt x="82" y="151"/>
                      <a:pt x="82" y="151"/>
                    </a:cubicBezTo>
                    <a:cubicBezTo>
                      <a:pt x="75" y="158"/>
                      <a:pt x="64" y="158"/>
                      <a:pt x="57" y="151"/>
                    </a:cubicBezTo>
                    <a:cubicBezTo>
                      <a:pt x="55" y="149"/>
                      <a:pt x="55" y="149"/>
                      <a:pt x="55" y="149"/>
                    </a:cubicBezTo>
                    <a:cubicBezTo>
                      <a:pt x="70" y="129"/>
                      <a:pt x="70" y="129"/>
                      <a:pt x="70" y="129"/>
                    </a:cubicBezTo>
                    <a:cubicBezTo>
                      <a:pt x="81" y="114"/>
                      <a:pt x="82" y="95"/>
                      <a:pt x="72" y="80"/>
                    </a:cubicBezTo>
                    <a:cubicBezTo>
                      <a:pt x="55" y="52"/>
                      <a:pt x="55" y="52"/>
                      <a:pt x="55" y="52"/>
                    </a:cubicBezTo>
                    <a:cubicBezTo>
                      <a:pt x="100" y="52"/>
                      <a:pt x="100" y="52"/>
                      <a:pt x="100" y="52"/>
                    </a:cubicBezTo>
                    <a:cubicBezTo>
                      <a:pt x="115" y="52"/>
                      <a:pt x="140" y="55"/>
                      <a:pt x="154" y="83"/>
                    </a:cubicBezTo>
                    <a:cubicBezTo>
                      <a:pt x="221" y="224"/>
                      <a:pt x="221" y="224"/>
                      <a:pt x="221" y="224"/>
                    </a:cubicBezTo>
                    <a:cubicBezTo>
                      <a:pt x="214" y="232"/>
                      <a:pt x="201" y="231"/>
                      <a:pt x="195" y="222"/>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68" name="Freeform 97"/>
              <p:cNvSpPr>
                <a:spLocks noChangeAspect="1" noEditPoints="1"/>
              </p:cNvSpPr>
              <p:nvPr userDrawn="1"/>
            </p:nvSpPr>
            <p:spPr bwMode="auto">
              <a:xfrm>
                <a:off x="78" y="4680"/>
                <a:ext cx="2221" cy="2256"/>
              </a:xfrm>
              <a:custGeom>
                <a:avLst/>
                <a:gdLst>
                  <a:gd name="T0" fmla="*/ 2147483647 w 370"/>
                  <a:gd name="T1" fmla="*/ 2147483647 h 376"/>
                  <a:gd name="T2" fmla="*/ 2147483647 w 370"/>
                  <a:gd name="T3" fmla="*/ 0 h 376"/>
                  <a:gd name="T4" fmla="*/ 2147483647 w 370"/>
                  <a:gd name="T5" fmla="*/ 2147483647 h 376"/>
                  <a:gd name="T6" fmla="*/ 2147483647 w 370"/>
                  <a:gd name="T7" fmla="*/ 2147483647 h 376"/>
                  <a:gd name="T8" fmla="*/ 2147483647 w 370"/>
                  <a:gd name="T9" fmla="*/ 2147483647 h 376"/>
                  <a:gd name="T10" fmla="*/ 2147483647 w 370"/>
                  <a:gd name="T11" fmla="*/ 2147483647 h 376"/>
                  <a:gd name="T12" fmla="*/ 2147483647 w 370"/>
                  <a:gd name="T13" fmla="*/ 2147483647 h 376"/>
                  <a:gd name="T14" fmla="*/ 2147483647 w 370"/>
                  <a:gd name="T15" fmla="*/ 2147483647 h 376"/>
                  <a:gd name="T16" fmla="*/ 2147483647 w 370"/>
                  <a:gd name="T17" fmla="*/ 2147483647 h 376"/>
                  <a:gd name="T18" fmla="*/ 2147483647 w 370"/>
                  <a:gd name="T19" fmla="*/ 2147483647 h 376"/>
                  <a:gd name="T20" fmla="*/ 2147483647 w 370"/>
                  <a:gd name="T21" fmla="*/ 2147483647 h 376"/>
                  <a:gd name="T22" fmla="*/ 2147483647 w 370"/>
                  <a:gd name="T23" fmla="*/ 2147483647 h 376"/>
                  <a:gd name="T24" fmla="*/ 2147483647 w 370"/>
                  <a:gd name="T25" fmla="*/ 2147483647 h 376"/>
                  <a:gd name="T26" fmla="*/ 2147483647 w 370"/>
                  <a:gd name="T27" fmla="*/ 2147483647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0" h="376">
                    <a:moveTo>
                      <a:pt x="342" y="83"/>
                    </a:moveTo>
                    <a:cubicBezTo>
                      <a:pt x="317" y="31"/>
                      <a:pt x="268" y="0"/>
                      <a:pt x="208" y="0"/>
                    </a:cubicBezTo>
                    <a:cubicBezTo>
                      <a:pt x="181" y="0"/>
                      <a:pt x="152" y="7"/>
                      <a:pt x="126" y="20"/>
                    </a:cubicBezTo>
                    <a:cubicBezTo>
                      <a:pt x="38" y="61"/>
                      <a:pt x="0" y="147"/>
                      <a:pt x="36" y="225"/>
                    </a:cubicBezTo>
                    <a:cubicBezTo>
                      <a:pt x="68" y="292"/>
                      <a:pt x="173" y="374"/>
                      <a:pt x="255" y="374"/>
                    </a:cubicBezTo>
                    <a:cubicBezTo>
                      <a:pt x="271" y="374"/>
                      <a:pt x="285" y="371"/>
                      <a:pt x="298" y="365"/>
                    </a:cubicBezTo>
                    <a:cubicBezTo>
                      <a:pt x="338" y="346"/>
                      <a:pt x="362" y="300"/>
                      <a:pt x="367" y="234"/>
                    </a:cubicBezTo>
                    <a:cubicBezTo>
                      <a:pt x="370" y="182"/>
                      <a:pt x="360" y="123"/>
                      <a:pt x="342" y="83"/>
                    </a:cubicBezTo>
                    <a:close/>
                    <a:moveTo>
                      <a:pt x="288" y="343"/>
                    </a:moveTo>
                    <a:cubicBezTo>
                      <a:pt x="218" y="376"/>
                      <a:pt x="91" y="285"/>
                      <a:pt x="58" y="214"/>
                    </a:cubicBezTo>
                    <a:cubicBezTo>
                      <a:pt x="25" y="144"/>
                      <a:pt x="66" y="74"/>
                      <a:pt x="136" y="41"/>
                    </a:cubicBezTo>
                    <a:cubicBezTo>
                      <a:pt x="160" y="30"/>
                      <a:pt x="185" y="24"/>
                      <a:pt x="208" y="24"/>
                    </a:cubicBezTo>
                    <a:cubicBezTo>
                      <a:pt x="255" y="24"/>
                      <a:pt x="298" y="47"/>
                      <a:pt x="320" y="93"/>
                    </a:cubicBezTo>
                    <a:cubicBezTo>
                      <a:pt x="353" y="163"/>
                      <a:pt x="358" y="310"/>
                      <a:pt x="288" y="3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69" name="Freeform 98"/>
              <p:cNvSpPr>
                <a:spLocks noChangeAspect="1" noEditPoints="1"/>
              </p:cNvSpPr>
              <p:nvPr userDrawn="1"/>
            </p:nvSpPr>
            <p:spPr bwMode="auto">
              <a:xfrm>
                <a:off x="6531" y="5670"/>
                <a:ext cx="546" cy="660"/>
              </a:xfrm>
              <a:custGeom>
                <a:avLst/>
                <a:gdLst>
                  <a:gd name="T0" fmla="*/ 2147483647 w 91"/>
                  <a:gd name="T1" fmla="*/ 2147483647 h 110"/>
                  <a:gd name="T2" fmla="*/ 2147483647 w 91"/>
                  <a:gd name="T3" fmla="*/ 2147483647 h 110"/>
                  <a:gd name="T4" fmla="*/ 2147483647 w 91"/>
                  <a:gd name="T5" fmla="*/ 2147483647 h 110"/>
                  <a:gd name="T6" fmla="*/ 2147483647 w 91"/>
                  <a:gd name="T7" fmla="*/ 2147483647 h 110"/>
                  <a:gd name="T8" fmla="*/ 2147483647 w 91"/>
                  <a:gd name="T9" fmla="*/ 0 h 110"/>
                  <a:gd name="T10" fmla="*/ 2147483647 w 91"/>
                  <a:gd name="T11" fmla="*/ 2147483647 h 110"/>
                  <a:gd name="T12" fmla="*/ 2147483647 w 91"/>
                  <a:gd name="T13" fmla="*/ 2147483647 h 110"/>
                  <a:gd name="T14" fmla="*/ 2147483647 w 91"/>
                  <a:gd name="T15" fmla="*/ 2147483647 h 110"/>
                  <a:gd name="T16" fmla="*/ 2147483647 w 91"/>
                  <a:gd name="T17" fmla="*/ 2147483647 h 110"/>
                  <a:gd name="T18" fmla="*/ 2147483647 w 91"/>
                  <a:gd name="T19" fmla="*/ 2147483647 h 110"/>
                  <a:gd name="T20" fmla="*/ 2147483647 w 91"/>
                  <a:gd name="T21" fmla="*/ 2147483647 h 110"/>
                  <a:gd name="T22" fmla="*/ 2147483647 w 91"/>
                  <a:gd name="T23" fmla="*/ 2147483647 h 110"/>
                  <a:gd name="T24" fmla="*/ 0 w 91"/>
                  <a:gd name="T25" fmla="*/ 2147483647 h 110"/>
                  <a:gd name="T26" fmla="*/ 2147483647 w 91"/>
                  <a:gd name="T27" fmla="*/ 2147483647 h 110"/>
                  <a:gd name="T28" fmla="*/ 2147483647 w 91"/>
                  <a:gd name="T29" fmla="*/ 2147483647 h 110"/>
                  <a:gd name="T30" fmla="*/ 2147483647 w 91"/>
                  <a:gd name="T31" fmla="*/ 2147483647 h 110"/>
                  <a:gd name="T32" fmla="*/ 2147483647 w 91"/>
                  <a:gd name="T33" fmla="*/ 2147483647 h 110"/>
                  <a:gd name="T34" fmla="*/ 2147483647 w 91"/>
                  <a:gd name="T35" fmla="*/ 2147483647 h 110"/>
                  <a:gd name="T36" fmla="*/ 2147483647 w 91"/>
                  <a:gd name="T37" fmla="*/ 2147483647 h 110"/>
                  <a:gd name="T38" fmla="*/ 2147483647 w 91"/>
                  <a:gd name="T39" fmla="*/ 2147483647 h 110"/>
                  <a:gd name="T40" fmla="*/ 2147483647 w 91"/>
                  <a:gd name="T41" fmla="*/ 2147483647 h 110"/>
                  <a:gd name="T42" fmla="*/ 2147483647 w 91"/>
                  <a:gd name="T43" fmla="*/ 2147483647 h 110"/>
                  <a:gd name="T44" fmla="*/ 2147483647 w 91"/>
                  <a:gd name="T45" fmla="*/ 2147483647 h 110"/>
                  <a:gd name="T46" fmla="*/ 2147483647 w 91"/>
                  <a:gd name="T47" fmla="*/ 2147483647 h 110"/>
                  <a:gd name="T48" fmla="*/ 2147483647 w 91"/>
                  <a:gd name="T49" fmla="*/ 2147483647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1" h="110">
                    <a:moveTo>
                      <a:pt x="91" y="108"/>
                    </a:moveTo>
                    <a:cubicBezTo>
                      <a:pt x="89" y="101"/>
                      <a:pt x="89" y="94"/>
                      <a:pt x="89" y="87"/>
                    </a:cubicBezTo>
                    <a:cubicBezTo>
                      <a:pt x="89" y="45"/>
                      <a:pt x="89" y="45"/>
                      <a:pt x="89" y="45"/>
                    </a:cubicBezTo>
                    <a:cubicBezTo>
                      <a:pt x="89" y="34"/>
                      <a:pt x="89" y="20"/>
                      <a:pt x="80" y="10"/>
                    </a:cubicBezTo>
                    <a:cubicBezTo>
                      <a:pt x="72" y="1"/>
                      <a:pt x="59" y="0"/>
                      <a:pt x="48" y="0"/>
                    </a:cubicBezTo>
                    <a:cubicBezTo>
                      <a:pt x="39" y="0"/>
                      <a:pt x="8" y="2"/>
                      <a:pt x="4" y="27"/>
                    </a:cubicBezTo>
                    <a:cubicBezTo>
                      <a:pt x="16" y="29"/>
                      <a:pt x="16" y="29"/>
                      <a:pt x="16" y="29"/>
                    </a:cubicBezTo>
                    <a:cubicBezTo>
                      <a:pt x="19" y="17"/>
                      <a:pt x="30" y="10"/>
                      <a:pt x="47" y="10"/>
                    </a:cubicBezTo>
                    <a:cubicBezTo>
                      <a:pt x="67" y="10"/>
                      <a:pt x="76" y="18"/>
                      <a:pt x="76" y="38"/>
                    </a:cubicBezTo>
                    <a:cubicBezTo>
                      <a:pt x="76" y="44"/>
                      <a:pt x="76" y="44"/>
                      <a:pt x="76" y="44"/>
                    </a:cubicBezTo>
                    <a:cubicBezTo>
                      <a:pt x="60" y="44"/>
                      <a:pt x="60" y="44"/>
                      <a:pt x="60" y="44"/>
                    </a:cubicBezTo>
                    <a:cubicBezTo>
                      <a:pt x="48" y="44"/>
                      <a:pt x="32" y="45"/>
                      <a:pt x="19" y="50"/>
                    </a:cubicBezTo>
                    <a:cubicBezTo>
                      <a:pt x="8" y="56"/>
                      <a:pt x="0" y="67"/>
                      <a:pt x="0" y="79"/>
                    </a:cubicBezTo>
                    <a:cubicBezTo>
                      <a:pt x="0" y="100"/>
                      <a:pt x="18" y="110"/>
                      <a:pt x="36" y="110"/>
                    </a:cubicBezTo>
                    <a:cubicBezTo>
                      <a:pt x="54" y="110"/>
                      <a:pt x="66" y="103"/>
                      <a:pt x="73" y="89"/>
                    </a:cubicBezTo>
                    <a:cubicBezTo>
                      <a:pt x="75" y="84"/>
                      <a:pt x="75" y="84"/>
                      <a:pt x="75" y="84"/>
                    </a:cubicBezTo>
                    <a:cubicBezTo>
                      <a:pt x="76" y="89"/>
                      <a:pt x="76" y="89"/>
                      <a:pt x="76" y="89"/>
                    </a:cubicBezTo>
                    <a:cubicBezTo>
                      <a:pt x="78" y="108"/>
                      <a:pt x="78" y="108"/>
                      <a:pt x="78" y="108"/>
                    </a:cubicBezTo>
                    <a:lnTo>
                      <a:pt x="91" y="108"/>
                    </a:lnTo>
                    <a:close/>
                    <a:moveTo>
                      <a:pt x="76" y="62"/>
                    </a:moveTo>
                    <a:cubicBezTo>
                      <a:pt x="76" y="73"/>
                      <a:pt x="63" y="100"/>
                      <a:pt x="40" y="100"/>
                    </a:cubicBezTo>
                    <a:cubicBezTo>
                      <a:pt x="29" y="100"/>
                      <a:pt x="15" y="95"/>
                      <a:pt x="15" y="80"/>
                    </a:cubicBezTo>
                    <a:cubicBezTo>
                      <a:pt x="15" y="53"/>
                      <a:pt x="49" y="53"/>
                      <a:pt x="60" y="53"/>
                    </a:cubicBezTo>
                    <a:cubicBezTo>
                      <a:pt x="76" y="53"/>
                      <a:pt x="76" y="53"/>
                      <a:pt x="76" y="53"/>
                    </a:cubicBezTo>
                    <a:lnTo>
                      <a:pt x="76" y="62"/>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0" name="Freeform 99"/>
              <p:cNvSpPr>
                <a:spLocks noChangeAspect="1" noEditPoints="1"/>
              </p:cNvSpPr>
              <p:nvPr userDrawn="1"/>
            </p:nvSpPr>
            <p:spPr bwMode="auto">
              <a:xfrm>
                <a:off x="7156" y="5586"/>
                <a:ext cx="600" cy="978"/>
              </a:xfrm>
              <a:custGeom>
                <a:avLst/>
                <a:gdLst>
                  <a:gd name="T0" fmla="*/ 2147483647 w 100"/>
                  <a:gd name="T1" fmla="*/ 2147483647 h 163"/>
                  <a:gd name="T2" fmla="*/ 2147483647 w 100"/>
                  <a:gd name="T3" fmla="*/ 2147483647 h 163"/>
                  <a:gd name="T4" fmla="*/ 2147483647 w 100"/>
                  <a:gd name="T5" fmla="*/ 2147483647 h 163"/>
                  <a:gd name="T6" fmla="*/ 2147483647 w 100"/>
                  <a:gd name="T7" fmla="*/ 2147483647 h 163"/>
                  <a:gd name="T8" fmla="*/ 2147483647 w 100"/>
                  <a:gd name="T9" fmla="*/ 2147483647 h 163"/>
                  <a:gd name="T10" fmla="*/ 2147483647 w 100"/>
                  <a:gd name="T11" fmla="*/ 2147483647 h 163"/>
                  <a:gd name="T12" fmla="*/ 2147483647 w 100"/>
                  <a:gd name="T13" fmla="*/ 2147483647 h 163"/>
                  <a:gd name="T14" fmla="*/ 2147483647 w 100"/>
                  <a:gd name="T15" fmla="*/ 2147483647 h 163"/>
                  <a:gd name="T16" fmla="*/ 2147483647 w 100"/>
                  <a:gd name="T17" fmla="*/ 2147483647 h 163"/>
                  <a:gd name="T18" fmla="*/ 2147483647 w 100"/>
                  <a:gd name="T19" fmla="*/ 2147483647 h 163"/>
                  <a:gd name="T20" fmla="*/ 2147483647 w 100"/>
                  <a:gd name="T21" fmla="*/ 2147483647 h 163"/>
                  <a:gd name="T22" fmla="*/ 2147483647 w 100"/>
                  <a:gd name="T23" fmla="*/ 2147483647 h 163"/>
                  <a:gd name="T24" fmla="*/ 2147483647 w 100"/>
                  <a:gd name="T25" fmla="*/ 2147483647 h 163"/>
                  <a:gd name="T26" fmla="*/ 2147483647 w 100"/>
                  <a:gd name="T27" fmla="*/ 2147483647 h 163"/>
                  <a:gd name="T28" fmla="*/ 2147483647 w 100"/>
                  <a:gd name="T29" fmla="*/ 2147483647 h 163"/>
                  <a:gd name="T30" fmla="*/ 2147483647 w 100"/>
                  <a:gd name="T31" fmla="*/ 2147483647 h 163"/>
                  <a:gd name="T32" fmla="*/ 2147483647 w 100"/>
                  <a:gd name="T33" fmla="*/ 0 h 163"/>
                  <a:gd name="T34" fmla="*/ 2147483647 w 100"/>
                  <a:gd name="T35" fmla="*/ 0 h 163"/>
                  <a:gd name="T36" fmla="*/ 2147483647 w 100"/>
                  <a:gd name="T37" fmla="*/ 0 h 163"/>
                  <a:gd name="T38" fmla="*/ 2147483647 w 100"/>
                  <a:gd name="T39" fmla="*/ 2147483647 h 163"/>
                  <a:gd name="T40" fmla="*/ 2147483647 w 100"/>
                  <a:gd name="T41" fmla="*/ 2147483647 h 163"/>
                  <a:gd name="T42" fmla="*/ 2147483647 w 100"/>
                  <a:gd name="T43" fmla="*/ 2147483647 h 163"/>
                  <a:gd name="T44" fmla="*/ 2147483647 w 100"/>
                  <a:gd name="T45" fmla="*/ 2147483647 h 163"/>
                  <a:gd name="T46" fmla="*/ 2147483647 w 100"/>
                  <a:gd name="T47" fmla="*/ 2147483647 h 163"/>
                  <a:gd name="T48" fmla="*/ 2147483647 w 100"/>
                  <a:gd name="T49" fmla="*/ 2147483647 h 163"/>
                  <a:gd name="T50" fmla="*/ 2147483647 w 100"/>
                  <a:gd name="T51" fmla="*/ 2147483647 h 163"/>
                  <a:gd name="T52" fmla="*/ 2147483647 w 100"/>
                  <a:gd name="T53" fmla="*/ 2147483647 h 163"/>
                  <a:gd name="T54" fmla="*/ 2147483647 w 100"/>
                  <a:gd name="T55" fmla="*/ 2147483647 h 163"/>
                  <a:gd name="T56" fmla="*/ 2147483647 w 100"/>
                  <a:gd name="T57" fmla="*/ 2147483647 h 163"/>
                  <a:gd name="T58" fmla="*/ 2147483647 w 100"/>
                  <a:gd name="T59" fmla="*/ 2147483647 h 163"/>
                  <a:gd name="T60" fmla="*/ 2147483647 w 100"/>
                  <a:gd name="T61" fmla="*/ 2147483647 h 163"/>
                  <a:gd name="T62" fmla="*/ 0 w 100"/>
                  <a:gd name="T63" fmla="*/ 2147483647 h 163"/>
                  <a:gd name="T64" fmla="*/ 2147483647 w 100"/>
                  <a:gd name="T65" fmla="*/ 2147483647 h 163"/>
                  <a:gd name="T66" fmla="*/ 2147483647 w 100"/>
                  <a:gd name="T67" fmla="*/ 2147483647 h 163"/>
                  <a:gd name="T68" fmla="*/ 2147483647 w 100"/>
                  <a:gd name="T69" fmla="*/ 2147483647 h 163"/>
                  <a:gd name="T70" fmla="*/ 2147483647 w 100"/>
                  <a:gd name="T71" fmla="*/ 2147483647 h 163"/>
                  <a:gd name="T72" fmla="*/ 2147483647 w 100"/>
                  <a:gd name="T73" fmla="*/ 2147483647 h 163"/>
                  <a:gd name="T74" fmla="*/ 2147483647 w 100"/>
                  <a:gd name="T75" fmla="*/ 2147483647 h 163"/>
                  <a:gd name="T76" fmla="*/ 2147483647 w 100"/>
                  <a:gd name="T77" fmla="*/ 2147483647 h 163"/>
                  <a:gd name="T78" fmla="*/ 2147483647 w 100"/>
                  <a:gd name="T79" fmla="*/ 2147483647 h 163"/>
                  <a:gd name="T80" fmla="*/ 2147483647 w 100"/>
                  <a:gd name="T81" fmla="*/ 2147483647 h 163"/>
                  <a:gd name="T82" fmla="*/ 2147483647 w 100"/>
                  <a:gd name="T83" fmla="*/ 2147483647 h 163"/>
                  <a:gd name="T84" fmla="*/ 2147483647 w 100"/>
                  <a:gd name="T85" fmla="*/ 2147483647 h 163"/>
                  <a:gd name="T86" fmla="*/ 2147483647 w 100"/>
                  <a:gd name="T87" fmla="*/ 2147483647 h 163"/>
                  <a:gd name="T88" fmla="*/ 2147483647 w 100"/>
                  <a:gd name="T89" fmla="*/ 2147483647 h 163"/>
                  <a:gd name="T90" fmla="*/ 2147483647 w 100"/>
                  <a:gd name="T91" fmla="*/ 2147483647 h 163"/>
                  <a:gd name="T92" fmla="*/ 2147483647 w 100"/>
                  <a:gd name="T93" fmla="*/ 2147483647 h 163"/>
                  <a:gd name="T94" fmla="*/ 2147483647 w 100"/>
                  <a:gd name="T95" fmla="*/ 2147483647 h 163"/>
                  <a:gd name="T96" fmla="*/ 2147483647 w 100"/>
                  <a:gd name="T97" fmla="*/ 2147483647 h 163"/>
                  <a:gd name="T98" fmla="*/ 2147483647 w 100"/>
                  <a:gd name="T99" fmla="*/ 2147483647 h 163"/>
                  <a:gd name="T100" fmla="*/ 2147483647 w 100"/>
                  <a:gd name="T101" fmla="*/ 2147483647 h 1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 h="163">
                    <a:moveTo>
                      <a:pt x="85" y="111"/>
                    </a:moveTo>
                    <a:cubicBezTo>
                      <a:pt x="78" y="108"/>
                      <a:pt x="66" y="108"/>
                      <a:pt x="57" y="107"/>
                    </a:cubicBezTo>
                    <a:cubicBezTo>
                      <a:pt x="54" y="107"/>
                      <a:pt x="54" y="107"/>
                      <a:pt x="54" y="107"/>
                    </a:cubicBezTo>
                    <a:cubicBezTo>
                      <a:pt x="51" y="107"/>
                      <a:pt x="49" y="107"/>
                      <a:pt x="46" y="107"/>
                    </a:cubicBezTo>
                    <a:cubicBezTo>
                      <a:pt x="40" y="107"/>
                      <a:pt x="33" y="107"/>
                      <a:pt x="28" y="106"/>
                    </a:cubicBezTo>
                    <a:cubicBezTo>
                      <a:pt x="22" y="104"/>
                      <a:pt x="18" y="100"/>
                      <a:pt x="18" y="95"/>
                    </a:cubicBezTo>
                    <a:cubicBezTo>
                      <a:pt x="18" y="88"/>
                      <a:pt x="26" y="83"/>
                      <a:pt x="32" y="83"/>
                    </a:cubicBezTo>
                    <a:cubicBezTo>
                      <a:pt x="34" y="83"/>
                      <a:pt x="36" y="84"/>
                      <a:pt x="38" y="84"/>
                    </a:cubicBezTo>
                    <a:cubicBezTo>
                      <a:pt x="41" y="84"/>
                      <a:pt x="44" y="85"/>
                      <a:pt x="46" y="85"/>
                    </a:cubicBezTo>
                    <a:cubicBezTo>
                      <a:pt x="57" y="85"/>
                      <a:pt x="66" y="82"/>
                      <a:pt x="73" y="77"/>
                    </a:cubicBezTo>
                    <a:cubicBezTo>
                      <a:pt x="81" y="70"/>
                      <a:pt x="86" y="61"/>
                      <a:pt x="86" y="51"/>
                    </a:cubicBezTo>
                    <a:cubicBezTo>
                      <a:pt x="86" y="42"/>
                      <a:pt x="82" y="33"/>
                      <a:pt x="76" y="26"/>
                    </a:cubicBezTo>
                    <a:cubicBezTo>
                      <a:pt x="75" y="25"/>
                      <a:pt x="75" y="25"/>
                      <a:pt x="75" y="25"/>
                    </a:cubicBezTo>
                    <a:cubicBezTo>
                      <a:pt x="76" y="24"/>
                      <a:pt x="76" y="24"/>
                      <a:pt x="76" y="24"/>
                    </a:cubicBezTo>
                    <a:cubicBezTo>
                      <a:pt x="77" y="12"/>
                      <a:pt x="86" y="11"/>
                      <a:pt x="96" y="11"/>
                    </a:cubicBezTo>
                    <a:cubicBezTo>
                      <a:pt x="96" y="11"/>
                      <a:pt x="96" y="11"/>
                      <a:pt x="96" y="11"/>
                    </a:cubicBezTo>
                    <a:cubicBezTo>
                      <a:pt x="96" y="0"/>
                      <a:pt x="96" y="0"/>
                      <a:pt x="96" y="0"/>
                    </a:cubicBezTo>
                    <a:cubicBezTo>
                      <a:pt x="93" y="0"/>
                      <a:pt x="93" y="0"/>
                      <a:pt x="93" y="0"/>
                    </a:cubicBezTo>
                    <a:cubicBezTo>
                      <a:pt x="93" y="0"/>
                      <a:pt x="92" y="0"/>
                      <a:pt x="91" y="0"/>
                    </a:cubicBezTo>
                    <a:cubicBezTo>
                      <a:pt x="78" y="0"/>
                      <a:pt x="73" y="5"/>
                      <a:pt x="70" y="18"/>
                    </a:cubicBezTo>
                    <a:cubicBezTo>
                      <a:pt x="70" y="20"/>
                      <a:pt x="70" y="20"/>
                      <a:pt x="70" y="20"/>
                    </a:cubicBezTo>
                    <a:cubicBezTo>
                      <a:pt x="68" y="19"/>
                      <a:pt x="68" y="19"/>
                      <a:pt x="68" y="19"/>
                    </a:cubicBezTo>
                    <a:cubicBezTo>
                      <a:pt x="62" y="16"/>
                      <a:pt x="54" y="14"/>
                      <a:pt x="47" y="14"/>
                    </a:cubicBezTo>
                    <a:cubicBezTo>
                      <a:pt x="27" y="14"/>
                      <a:pt x="7" y="26"/>
                      <a:pt x="7" y="49"/>
                    </a:cubicBezTo>
                    <a:cubicBezTo>
                      <a:pt x="7" y="61"/>
                      <a:pt x="11" y="70"/>
                      <a:pt x="20" y="77"/>
                    </a:cubicBezTo>
                    <a:cubicBezTo>
                      <a:pt x="22" y="78"/>
                      <a:pt x="22" y="78"/>
                      <a:pt x="22" y="78"/>
                    </a:cubicBezTo>
                    <a:cubicBezTo>
                      <a:pt x="20" y="79"/>
                      <a:pt x="20" y="79"/>
                      <a:pt x="20" y="79"/>
                    </a:cubicBezTo>
                    <a:cubicBezTo>
                      <a:pt x="11" y="84"/>
                      <a:pt x="6" y="88"/>
                      <a:pt x="6" y="97"/>
                    </a:cubicBezTo>
                    <a:cubicBezTo>
                      <a:pt x="6" y="104"/>
                      <a:pt x="9" y="109"/>
                      <a:pt x="16" y="113"/>
                    </a:cubicBezTo>
                    <a:cubicBezTo>
                      <a:pt x="18" y="115"/>
                      <a:pt x="18" y="115"/>
                      <a:pt x="18" y="115"/>
                    </a:cubicBezTo>
                    <a:cubicBezTo>
                      <a:pt x="15" y="116"/>
                      <a:pt x="15" y="116"/>
                      <a:pt x="15" y="116"/>
                    </a:cubicBezTo>
                    <a:cubicBezTo>
                      <a:pt x="5" y="120"/>
                      <a:pt x="0" y="126"/>
                      <a:pt x="0" y="136"/>
                    </a:cubicBezTo>
                    <a:cubicBezTo>
                      <a:pt x="0" y="149"/>
                      <a:pt x="9" y="155"/>
                      <a:pt x="17" y="159"/>
                    </a:cubicBezTo>
                    <a:cubicBezTo>
                      <a:pt x="26" y="162"/>
                      <a:pt x="38" y="163"/>
                      <a:pt x="49" y="163"/>
                    </a:cubicBezTo>
                    <a:cubicBezTo>
                      <a:pt x="83" y="163"/>
                      <a:pt x="100" y="153"/>
                      <a:pt x="100" y="133"/>
                    </a:cubicBezTo>
                    <a:cubicBezTo>
                      <a:pt x="100" y="123"/>
                      <a:pt x="94" y="115"/>
                      <a:pt x="85" y="111"/>
                    </a:cubicBezTo>
                    <a:close/>
                    <a:moveTo>
                      <a:pt x="21" y="50"/>
                    </a:moveTo>
                    <a:cubicBezTo>
                      <a:pt x="21" y="35"/>
                      <a:pt x="32" y="24"/>
                      <a:pt x="47" y="24"/>
                    </a:cubicBezTo>
                    <a:cubicBezTo>
                      <a:pt x="61" y="24"/>
                      <a:pt x="72" y="35"/>
                      <a:pt x="72" y="49"/>
                    </a:cubicBezTo>
                    <a:cubicBezTo>
                      <a:pt x="72" y="65"/>
                      <a:pt x="62" y="75"/>
                      <a:pt x="47" y="75"/>
                    </a:cubicBezTo>
                    <a:cubicBezTo>
                      <a:pt x="31" y="75"/>
                      <a:pt x="21" y="65"/>
                      <a:pt x="21" y="50"/>
                    </a:cubicBezTo>
                    <a:close/>
                    <a:moveTo>
                      <a:pt x="77" y="148"/>
                    </a:moveTo>
                    <a:cubicBezTo>
                      <a:pt x="70" y="152"/>
                      <a:pt x="58" y="153"/>
                      <a:pt x="49" y="153"/>
                    </a:cubicBezTo>
                    <a:cubicBezTo>
                      <a:pt x="32" y="153"/>
                      <a:pt x="13" y="148"/>
                      <a:pt x="13" y="134"/>
                    </a:cubicBezTo>
                    <a:cubicBezTo>
                      <a:pt x="13" y="125"/>
                      <a:pt x="20" y="121"/>
                      <a:pt x="26" y="118"/>
                    </a:cubicBezTo>
                    <a:cubicBezTo>
                      <a:pt x="26" y="118"/>
                      <a:pt x="26" y="118"/>
                      <a:pt x="26" y="118"/>
                    </a:cubicBezTo>
                    <a:cubicBezTo>
                      <a:pt x="27" y="118"/>
                      <a:pt x="27" y="118"/>
                      <a:pt x="27" y="118"/>
                    </a:cubicBezTo>
                    <a:cubicBezTo>
                      <a:pt x="34" y="119"/>
                      <a:pt x="46" y="119"/>
                      <a:pt x="54" y="119"/>
                    </a:cubicBezTo>
                    <a:cubicBezTo>
                      <a:pt x="58" y="119"/>
                      <a:pt x="61" y="119"/>
                      <a:pt x="63" y="119"/>
                    </a:cubicBezTo>
                    <a:cubicBezTo>
                      <a:pt x="71" y="120"/>
                      <a:pt x="88" y="121"/>
                      <a:pt x="88" y="134"/>
                    </a:cubicBezTo>
                    <a:cubicBezTo>
                      <a:pt x="88" y="142"/>
                      <a:pt x="82" y="146"/>
                      <a:pt x="77" y="148"/>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1" name="Freeform 100"/>
              <p:cNvSpPr>
                <a:spLocks noChangeAspect="1" noEditPoints="1"/>
              </p:cNvSpPr>
              <p:nvPr userDrawn="1"/>
            </p:nvSpPr>
            <p:spPr bwMode="auto">
              <a:xfrm>
                <a:off x="7738" y="5670"/>
                <a:ext cx="570" cy="660"/>
              </a:xfrm>
              <a:custGeom>
                <a:avLst/>
                <a:gdLst>
                  <a:gd name="T0" fmla="*/ 2147483647 w 95"/>
                  <a:gd name="T1" fmla="*/ 2147483647 h 110"/>
                  <a:gd name="T2" fmla="*/ 2147483647 w 95"/>
                  <a:gd name="T3" fmla="*/ 2147483647 h 110"/>
                  <a:gd name="T4" fmla="*/ 2147483647 w 95"/>
                  <a:gd name="T5" fmla="*/ 2147483647 h 110"/>
                  <a:gd name="T6" fmla="*/ 2147483647 w 95"/>
                  <a:gd name="T7" fmla="*/ 2147483647 h 110"/>
                  <a:gd name="T8" fmla="*/ 2147483647 w 95"/>
                  <a:gd name="T9" fmla="*/ 2147483647 h 110"/>
                  <a:gd name="T10" fmla="*/ 2147483647 w 95"/>
                  <a:gd name="T11" fmla="*/ 2147483647 h 110"/>
                  <a:gd name="T12" fmla="*/ 2147483647 w 95"/>
                  <a:gd name="T13" fmla="*/ 2147483647 h 110"/>
                  <a:gd name="T14" fmla="*/ 2147483647 w 95"/>
                  <a:gd name="T15" fmla="*/ 0 h 110"/>
                  <a:gd name="T16" fmla="*/ 0 w 95"/>
                  <a:gd name="T17" fmla="*/ 2147483647 h 110"/>
                  <a:gd name="T18" fmla="*/ 2147483647 w 95"/>
                  <a:gd name="T19" fmla="*/ 2147483647 h 110"/>
                  <a:gd name="T20" fmla="*/ 2147483647 w 95"/>
                  <a:gd name="T21" fmla="*/ 2147483647 h 110"/>
                  <a:gd name="T22" fmla="*/ 2147483647 w 95"/>
                  <a:gd name="T23" fmla="*/ 2147483647 h 110"/>
                  <a:gd name="T24" fmla="*/ 2147483647 w 95"/>
                  <a:gd name="T25" fmla="*/ 2147483647 h 110"/>
                  <a:gd name="T26" fmla="*/ 2147483647 w 95"/>
                  <a:gd name="T27" fmla="*/ 2147483647 h 110"/>
                  <a:gd name="T28" fmla="*/ 2147483647 w 95"/>
                  <a:gd name="T29" fmla="*/ 2147483647 h 110"/>
                  <a:gd name="T30" fmla="*/ 2147483647 w 95"/>
                  <a:gd name="T31" fmla="*/ 2147483647 h 110"/>
                  <a:gd name="T32" fmla="*/ 2147483647 w 95"/>
                  <a:gd name="T33" fmla="*/ 2147483647 h 110"/>
                  <a:gd name="T34" fmla="*/ 2147483647 w 95"/>
                  <a:gd name="T35" fmla="*/ 2147483647 h 110"/>
                  <a:gd name="T36" fmla="*/ 2147483647 w 95"/>
                  <a:gd name="T37" fmla="*/ 2147483647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5" h="110">
                    <a:moveTo>
                      <a:pt x="80" y="79"/>
                    </a:moveTo>
                    <a:cubicBezTo>
                      <a:pt x="74" y="92"/>
                      <a:pt x="63" y="99"/>
                      <a:pt x="50" y="99"/>
                    </a:cubicBezTo>
                    <a:cubicBezTo>
                      <a:pt x="37" y="99"/>
                      <a:pt x="26" y="92"/>
                      <a:pt x="21" y="82"/>
                    </a:cubicBezTo>
                    <a:cubicBezTo>
                      <a:pt x="16" y="73"/>
                      <a:pt x="16" y="65"/>
                      <a:pt x="16" y="57"/>
                    </a:cubicBezTo>
                    <a:cubicBezTo>
                      <a:pt x="16" y="55"/>
                      <a:pt x="16" y="55"/>
                      <a:pt x="16" y="55"/>
                    </a:cubicBezTo>
                    <a:cubicBezTo>
                      <a:pt x="94" y="55"/>
                      <a:pt x="94" y="55"/>
                      <a:pt x="94" y="55"/>
                    </a:cubicBezTo>
                    <a:cubicBezTo>
                      <a:pt x="95" y="38"/>
                      <a:pt x="89" y="22"/>
                      <a:pt x="80" y="13"/>
                    </a:cubicBezTo>
                    <a:cubicBezTo>
                      <a:pt x="72" y="4"/>
                      <a:pt x="62" y="0"/>
                      <a:pt x="49" y="0"/>
                    </a:cubicBezTo>
                    <a:cubicBezTo>
                      <a:pt x="16" y="0"/>
                      <a:pt x="0" y="29"/>
                      <a:pt x="0" y="55"/>
                    </a:cubicBezTo>
                    <a:cubicBezTo>
                      <a:pt x="0" y="83"/>
                      <a:pt x="15" y="110"/>
                      <a:pt x="48" y="110"/>
                    </a:cubicBezTo>
                    <a:cubicBezTo>
                      <a:pt x="68" y="110"/>
                      <a:pt x="86" y="99"/>
                      <a:pt x="92" y="81"/>
                    </a:cubicBezTo>
                    <a:lnTo>
                      <a:pt x="80" y="79"/>
                    </a:lnTo>
                    <a:close/>
                    <a:moveTo>
                      <a:pt x="16" y="44"/>
                    </a:moveTo>
                    <a:cubicBezTo>
                      <a:pt x="17" y="28"/>
                      <a:pt x="29" y="10"/>
                      <a:pt x="49" y="10"/>
                    </a:cubicBezTo>
                    <a:cubicBezTo>
                      <a:pt x="57" y="10"/>
                      <a:pt x="65" y="13"/>
                      <a:pt x="70" y="18"/>
                    </a:cubicBezTo>
                    <a:cubicBezTo>
                      <a:pt x="76" y="24"/>
                      <a:pt x="80" y="34"/>
                      <a:pt x="80" y="44"/>
                    </a:cubicBezTo>
                    <a:cubicBezTo>
                      <a:pt x="80" y="46"/>
                      <a:pt x="80" y="46"/>
                      <a:pt x="80" y="46"/>
                    </a:cubicBezTo>
                    <a:cubicBezTo>
                      <a:pt x="16" y="46"/>
                      <a:pt x="16" y="46"/>
                      <a:pt x="16" y="46"/>
                    </a:cubicBezTo>
                    <a:lnTo>
                      <a:pt x="16" y="44"/>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2" name="Freeform 101"/>
              <p:cNvSpPr>
                <a:spLocks noChangeAspect="1"/>
              </p:cNvSpPr>
              <p:nvPr userDrawn="1"/>
            </p:nvSpPr>
            <p:spPr bwMode="auto">
              <a:xfrm>
                <a:off x="8356" y="5670"/>
                <a:ext cx="534" cy="660"/>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2147483647 w 89"/>
                  <a:gd name="T13" fmla="*/ 2147483647 h 110"/>
                  <a:gd name="T14" fmla="*/ 2147483647 w 89"/>
                  <a:gd name="T15" fmla="*/ 0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0 w 89"/>
                  <a:gd name="T29" fmla="*/ 2147483647 h 110"/>
                  <a:gd name="T30" fmla="*/ 2147483647 w 89"/>
                  <a:gd name="T31" fmla="*/ 2147483647 h 110"/>
                  <a:gd name="T32" fmla="*/ 2147483647 w 89"/>
                  <a:gd name="T33" fmla="*/ 2147483647 h 110"/>
                  <a:gd name="T34" fmla="*/ 2147483647 w 89"/>
                  <a:gd name="T35" fmla="*/ 2147483647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10">
                    <a:moveTo>
                      <a:pt x="77" y="55"/>
                    </a:moveTo>
                    <a:cubicBezTo>
                      <a:pt x="71" y="51"/>
                      <a:pt x="63" y="49"/>
                      <a:pt x="55" y="48"/>
                    </a:cubicBezTo>
                    <a:cubicBezTo>
                      <a:pt x="39" y="45"/>
                      <a:pt x="39" y="45"/>
                      <a:pt x="39" y="45"/>
                    </a:cubicBezTo>
                    <a:cubicBezTo>
                      <a:pt x="31" y="44"/>
                      <a:pt x="18" y="41"/>
                      <a:pt x="18" y="28"/>
                    </a:cubicBezTo>
                    <a:cubicBezTo>
                      <a:pt x="18" y="16"/>
                      <a:pt x="31" y="10"/>
                      <a:pt x="43" y="10"/>
                    </a:cubicBezTo>
                    <a:cubicBezTo>
                      <a:pt x="57" y="10"/>
                      <a:pt x="67" y="17"/>
                      <a:pt x="72" y="27"/>
                    </a:cubicBezTo>
                    <a:cubicBezTo>
                      <a:pt x="84" y="25"/>
                      <a:pt x="84" y="25"/>
                      <a:pt x="84" y="25"/>
                    </a:cubicBezTo>
                    <a:cubicBezTo>
                      <a:pt x="77" y="3"/>
                      <a:pt x="56" y="0"/>
                      <a:pt x="43" y="0"/>
                    </a:cubicBezTo>
                    <a:cubicBezTo>
                      <a:pt x="25" y="0"/>
                      <a:pt x="4" y="8"/>
                      <a:pt x="4" y="30"/>
                    </a:cubicBezTo>
                    <a:cubicBezTo>
                      <a:pt x="4" y="46"/>
                      <a:pt x="15" y="55"/>
                      <a:pt x="35" y="59"/>
                    </a:cubicBezTo>
                    <a:cubicBezTo>
                      <a:pt x="53" y="62"/>
                      <a:pt x="53" y="62"/>
                      <a:pt x="53" y="62"/>
                    </a:cubicBezTo>
                    <a:cubicBezTo>
                      <a:pt x="59" y="63"/>
                      <a:pt x="75" y="66"/>
                      <a:pt x="75" y="80"/>
                    </a:cubicBezTo>
                    <a:cubicBezTo>
                      <a:pt x="75" y="94"/>
                      <a:pt x="61" y="99"/>
                      <a:pt x="47" y="99"/>
                    </a:cubicBezTo>
                    <a:cubicBezTo>
                      <a:pt x="33" y="99"/>
                      <a:pt x="17" y="93"/>
                      <a:pt x="13" y="80"/>
                    </a:cubicBezTo>
                    <a:cubicBezTo>
                      <a:pt x="0" y="82"/>
                      <a:pt x="0" y="82"/>
                      <a:pt x="0" y="82"/>
                    </a:cubicBezTo>
                    <a:cubicBezTo>
                      <a:pt x="6" y="100"/>
                      <a:pt x="22" y="110"/>
                      <a:pt x="46" y="110"/>
                    </a:cubicBezTo>
                    <a:cubicBezTo>
                      <a:pt x="66" y="110"/>
                      <a:pt x="89" y="102"/>
                      <a:pt x="89" y="78"/>
                    </a:cubicBezTo>
                    <a:cubicBezTo>
                      <a:pt x="89" y="69"/>
                      <a:pt x="85" y="60"/>
                      <a:pt x="77" y="55"/>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3" name="Freeform 102"/>
              <p:cNvSpPr>
                <a:spLocks noChangeAspect="1" noEditPoints="1"/>
              </p:cNvSpPr>
              <p:nvPr userDrawn="1"/>
            </p:nvSpPr>
            <p:spPr bwMode="auto">
              <a:xfrm>
                <a:off x="5943" y="5460"/>
                <a:ext cx="570" cy="858"/>
              </a:xfrm>
              <a:custGeom>
                <a:avLst/>
                <a:gdLst>
                  <a:gd name="T0" fmla="*/ 2147483647 w 95"/>
                  <a:gd name="T1" fmla="*/ 2147483647 h 143"/>
                  <a:gd name="T2" fmla="*/ 2147483647 w 95"/>
                  <a:gd name="T3" fmla="*/ 0 h 143"/>
                  <a:gd name="T4" fmla="*/ 0 w 95"/>
                  <a:gd name="T5" fmla="*/ 0 h 143"/>
                  <a:gd name="T6" fmla="*/ 0 w 95"/>
                  <a:gd name="T7" fmla="*/ 2147483647 h 143"/>
                  <a:gd name="T8" fmla="*/ 2147483647 w 95"/>
                  <a:gd name="T9" fmla="*/ 2147483647 h 143"/>
                  <a:gd name="T10" fmla="*/ 2147483647 w 95"/>
                  <a:gd name="T11" fmla="*/ 2147483647 h 143"/>
                  <a:gd name="T12" fmla="*/ 2147483647 w 95"/>
                  <a:gd name="T13" fmla="*/ 2147483647 h 143"/>
                  <a:gd name="T14" fmla="*/ 2147483647 w 95"/>
                  <a:gd name="T15" fmla="*/ 2147483647 h 143"/>
                  <a:gd name="T16" fmla="*/ 2147483647 w 95"/>
                  <a:gd name="T17" fmla="*/ 2147483647 h 143"/>
                  <a:gd name="T18" fmla="*/ 2147483647 w 95"/>
                  <a:gd name="T19" fmla="*/ 2147483647 h 143"/>
                  <a:gd name="T20" fmla="*/ 2147483647 w 95"/>
                  <a:gd name="T21" fmla="*/ 2147483647 h 143"/>
                  <a:gd name="T22" fmla="*/ 2147483647 w 95"/>
                  <a:gd name="T23" fmla="*/ 2147483647 h 143"/>
                  <a:gd name="T24" fmla="*/ 2147483647 w 95"/>
                  <a:gd name="T25" fmla="*/ 2147483647 h 143"/>
                  <a:gd name="T26" fmla="*/ 2147483647 w 95"/>
                  <a:gd name="T27" fmla="*/ 2147483647 h 143"/>
                  <a:gd name="T28" fmla="*/ 2147483647 w 95"/>
                  <a:gd name="T29" fmla="*/ 2147483647 h 143"/>
                  <a:gd name="T30" fmla="*/ 2147483647 w 95"/>
                  <a:gd name="T31" fmla="*/ 2147483647 h 143"/>
                  <a:gd name="T32" fmla="*/ 2147483647 w 95"/>
                  <a:gd name="T33" fmla="*/ 2147483647 h 143"/>
                  <a:gd name="T34" fmla="*/ 2147483647 w 95"/>
                  <a:gd name="T35" fmla="*/ 2147483647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5" h="143">
                    <a:moveTo>
                      <a:pt x="81" y="10"/>
                    </a:moveTo>
                    <a:cubicBezTo>
                      <a:pt x="71" y="1"/>
                      <a:pt x="58" y="0"/>
                      <a:pt x="47" y="0"/>
                    </a:cubicBezTo>
                    <a:cubicBezTo>
                      <a:pt x="0" y="0"/>
                      <a:pt x="0" y="0"/>
                      <a:pt x="0" y="0"/>
                    </a:cubicBezTo>
                    <a:cubicBezTo>
                      <a:pt x="0" y="143"/>
                      <a:pt x="0" y="143"/>
                      <a:pt x="0" y="143"/>
                    </a:cubicBezTo>
                    <a:cubicBezTo>
                      <a:pt x="15" y="143"/>
                      <a:pt x="15" y="143"/>
                      <a:pt x="15" y="143"/>
                    </a:cubicBezTo>
                    <a:cubicBezTo>
                      <a:pt x="15" y="84"/>
                      <a:pt x="15" y="84"/>
                      <a:pt x="15" y="84"/>
                    </a:cubicBezTo>
                    <a:cubicBezTo>
                      <a:pt x="49" y="84"/>
                      <a:pt x="49" y="84"/>
                      <a:pt x="49" y="84"/>
                    </a:cubicBezTo>
                    <a:cubicBezTo>
                      <a:pt x="65" y="84"/>
                      <a:pt x="75" y="80"/>
                      <a:pt x="83" y="72"/>
                    </a:cubicBezTo>
                    <a:cubicBezTo>
                      <a:pt x="91" y="65"/>
                      <a:pt x="95" y="53"/>
                      <a:pt x="95" y="42"/>
                    </a:cubicBezTo>
                    <a:cubicBezTo>
                      <a:pt x="95" y="30"/>
                      <a:pt x="90" y="17"/>
                      <a:pt x="81" y="10"/>
                    </a:cubicBezTo>
                    <a:close/>
                    <a:moveTo>
                      <a:pt x="72" y="64"/>
                    </a:moveTo>
                    <a:cubicBezTo>
                      <a:pt x="64" y="71"/>
                      <a:pt x="55" y="72"/>
                      <a:pt x="47" y="72"/>
                    </a:cubicBezTo>
                    <a:cubicBezTo>
                      <a:pt x="15" y="72"/>
                      <a:pt x="15" y="72"/>
                      <a:pt x="15" y="72"/>
                    </a:cubicBezTo>
                    <a:cubicBezTo>
                      <a:pt x="15" y="12"/>
                      <a:pt x="15" y="12"/>
                      <a:pt x="15" y="12"/>
                    </a:cubicBezTo>
                    <a:cubicBezTo>
                      <a:pt x="48" y="12"/>
                      <a:pt x="48" y="12"/>
                      <a:pt x="48" y="12"/>
                    </a:cubicBezTo>
                    <a:cubicBezTo>
                      <a:pt x="56" y="12"/>
                      <a:pt x="62" y="13"/>
                      <a:pt x="69" y="18"/>
                    </a:cubicBezTo>
                    <a:cubicBezTo>
                      <a:pt x="76" y="24"/>
                      <a:pt x="80" y="32"/>
                      <a:pt x="80" y="42"/>
                    </a:cubicBezTo>
                    <a:cubicBezTo>
                      <a:pt x="80" y="51"/>
                      <a:pt x="77" y="58"/>
                      <a:pt x="72" y="64"/>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4" name="Freeform 103"/>
              <p:cNvSpPr>
                <a:spLocks noChangeAspect="1"/>
              </p:cNvSpPr>
              <p:nvPr userDrawn="1"/>
            </p:nvSpPr>
            <p:spPr bwMode="auto">
              <a:xfrm>
                <a:off x="8998" y="5436"/>
                <a:ext cx="697" cy="894"/>
              </a:xfrm>
              <a:custGeom>
                <a:avLst/>
                <a:gdLst>
                  <a:gd name="T0" fmla="*/ 2147483647 w 116"/>
                  <a:gd name="T1" fmla="*/ 2147483647 h 149"/>
                  <a:gd name="T2" fmla="*/ 2147483647 w 116"/>
                  <a:gd name="T3" fmla="*/ 2147483647 h 149"/>
                  <a:gd name="T4" fmla="*/ 2147483647 w 116"/>
                  <a:gd name="T5" fmla="*/ 2147483647 h 149"/>
                  <a:gd name="T6" fmla="*/ 2147483647 w 116"/>
                  <a:gd name="T7" fmla="*/ 2147483647 h 149"/>
                  <a:gd name="T8" fmla="*/ 2147483647 w 116"/>
                  <a:gd name="T9" fmla="*/ 2147483647 h 149"/>
                  <a:gd name="T10" fmla="*/ 2147483647 w 116"/>
                  <a:gd name="T11" fmla="*/ 2147483647 h 149"/>
                  <a:gd name="T12" fmla="*/ 2147483647 w 116"/>
                  <a:gd name="T13" fmla="*/ 2147483647 h 149"/>
                  <a:gd name="T14" fmla="*/ 2147483647 w 116"/>
                  <a:gd name="T15" fmla="*/ 2147483647 h 149"/>
                  <a:gd name="T16" fmla="*/ 2147483647 w 116"/>
                  <a:gd name="T17" fmla="*/ 2147483647 h 149"/>
                  <a:gd name="T18" fmla="*/ 2147483647 w 116"/>
                  <a:gd name="T19" fmla="*/ 0 h 149"/>
                  <a:gd name="T20" fmla="*/ 0 w 116"/>
                  <a:gd name="T21" fmla="*/ 2147483647 h 149"/>
                  <a:gd name="T22" fmla="*/ 2147483647 w 116"/>
                  <a:gd name="T23" fmla="*/ 2147483647 h 149"/>
                  <a:gd name="T24" fmla="*/ 2147483647 w 116"/>
                  <a:gd name="T25" fmla="*/ 2147483647 h 149"/>
                  <a:gd name="T26" fmla="*/ 2147483647 w 116"/>
                  <a:gd name="T27" fmla="*/ 2147483647 h 149"/>
                  <a:gd name="T28" fmla="*/ 2147483647 w 116"/>
                  <a:gd name="T29" fmla="*/ 2147483647 h 149"/>
                  <a:gd name="T30" fmla="*/ 2147483647 w 116"/>
                  <a:gd name="T31" fmla="*/ 2147483647 h 149"/>
                  <a:gd name="T32" fmla="*/ 2147483647 w 116"/>
                  <a:gd name="T33" fmla="*/ 2147483647 h 149"/>
                  <a:gd name="T34" fmla="*/ 2147483647 w 116"/>
                  <a:gd name="T35" fmla="*/ 2147483647 h 149"/>
                  <a:gd name="T36" fmla="*/ 2147483647 w 116"/>
                  <a:gd name="T37" fmla="*/ 2147483647 h 149"/>
                  <a:gd name="T38" fmla="*/ 2147483647 w 116"/>
                  <a:gd name="T39" fmla="*/ 2147483647 h 149"/>
                  <a:gd name="T40" fmla="*/ 2147483647 w 116"/>
                  <a:gd name="T41" fmla="*/ 21474836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49">
                    <a:moveTo>
                      <a:pt x="63" y="88"/>
                    </a:moveTo>
                    <a:cubicBezTo>
                      <a:pt x="100" y="88"/>
                      <a:pt x="100" y="88"/>
                      <a:pt x="100" y="88"/>
                    </a:cubicBezTo>
                    <a:cubicBezTo>
                      <a:pt x="100" y="98"/>
                      <a:pt x="100" y="98"/>
                      <a:pt x="100" y="98"/>
                    </a:cubicBezTo>
                    <a:cubicBezTo>
                      <a:pt x="100" y="121"/>
                      <a:pt x="85" y="137"/>
                      <a:pt x="62" y="137"/>
                    </a:cubicBezTo>
                    <a:cubicBezTo>
                      <a:pt x="47" y="137"/>
                      <a:pt x="33" y="129"/>
                      <a:pt x="26" y="115"/>
                    </a:cubicBezTo>
                    <a:cubicBezTo>
                      <a:pt x="20" y="105"/>
                      <a:pt x="17" y="90"/>
                      <a:pt x="17" y="75"/>
                    </a:cubicBezTo>
                    <a:cubicBezTo>
                      <a:pt x="17" y="61"/>
                      <a:pt x="20" y="12"/>
                      <a:pt x="61" y="12"/>
                    </a:cubicBezTo>
                    <a:cubicBezTo>
                      <a:pt x="80" y="12"/>
                      <a:pt x="95" y="24"/>
                      <a:pt x="100" y="43"/>
                    </a:cubicBezTo>
                    <a:cubicBezTo>
                      <a:pt x="114" y="40"/>
                      <a:pt x="114" y="40"/>
                      <a:pt x="114" y="40"/>
                    </a:cubicBezTo>
                    <a:cubicBezTo>
                      <a:pt x="107" y="14"/>
                      <a:pt x="89" y="0"/>
                      <a:pt x="63" y="0"/>
                    </a:cubicBezTo>
                    <a:cubicBezTo>
                      <a:pt x="20" y="0"/>
                      <a:pt x="0" y="38"/>
                      <a:pt x="0" y="76"/>
                    </a:cubicBezTo>
                    <a:cubicBezTo>
                      <a:pt x="0" y="96"/>
                      <a:pt x="5" y="113"/>
                      <a:pt x="15" y="127"/>
                    </a:cubicBezTo>
                    <a:cubicBezTo>
                      <a:pt x="27" y="142"/>
                      <a:pt x="41" y="149"/>
                      <a:pt x="60" y="149"/>
                    </a:cubicBezTo>
                    <a:cubicBezTo>
                      <a:pt x="78" y="149"/>
                      <a:pt x="92" y="142"/>
                      <a:pt x="100" y="130"/>
                    </a:cubicBezTo>
                    <a:cubicBezTo>
                      <a:pt x="102" y="127"/>
                      <a:pt x="102" y="127"/>
                      <a:pt x="102" y="127"/>
                    </a:cubicBezTo>
                    <a:cubicBezTo>
                      <a:pt x="103" y="131"/>
                      <a:pt x="103" y="131"/>
                      <a:pt x="103" y="131"/>
                    </a:cubicBezTo>
                    <a:cubicBezTo>
                      <a:pt x="107" y="148"/>
                      <a:pt x="107" y="148"/>
                      <a:pt x="107" y="148"/>
                    </a:cubicBezTo>
                    <a:cubicBezTo>
                      <a:pt x="116" y="148"/>
                      <a:pt x="116" y="148"/>
                      <a:pt x="116" y="148"/>
                    </a:cubicBezTo>
                    <a:cubicBezTo>
                      <a:pt x="116" y="76"/>
                      <a:pt x="116" y="76"/>
                      <a:pt x="116" y="76"/>
                    </a:cubicBezTo>
                    <a:cubicBezTo>
                      <a:pt x="63" y="76"/>
                      <a:pt x="63" y="76"/>
                      <a:pt x="63" y="76"/>
                    </a:cubicBezTo>
                    <a:lnTo>
                      <a:pt x="63" y="88"/>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5" name="Freeform 104"/>
              <p:cNvSpPr>
                <a:spLocks noChangeAspect="1"/>
              </p:cNvSpPr>
              <p:nvPr userDrawn="1"/>
            </p:nvSpPr>
            <p:spPr bwMode="auto">
              <a:xfrm>
                <a:off x="9815" y="5664"/>
                <a:ext cx="300" cy="654"/>
              </a:xfrm>
              <a:custGeom>
                <a:avLst/>
                <a:gdLst>
                  <a:gd name="T0" fmla="*/ 2147483647 w 50"/>
                  <a:gd name="T1" fmla="*/ 0 h 109"/>
                  <a:gd name="T2" fmla="*/ 2147483647 w 50"/>
                  <a:gd name="T3" fmla="*/ 0 h 109"/>
                  <a:gd name="T4" fmla="*/ 2147483647 w 50"/>
                  <a:gd name="T5" fmla="*/ 2147483647 h 109"/>
                  <a:gd name="T6" fmla="*/ 2147483647 w 50"/>
                  <a:gd name="T7" fmla="*/ 2147483647 h 109"/>
                  <a:gd name="T8" fmla="*/ 2147483647 w 50"/>
                  <a:gd name="T9" fmla="*/ 2147483647 h 109"/>
                  <a:gd name="T10" fmla="*/ 2147483647 w 50"/>
                  <a:gd name="T11" fmla="*/ 2147483647 h 109"/>
                  <a:gd name="T12" fmla="*/ 0 w 50"/>
                  <a:gd name="T13" fmla="*/ 2147483647 h 109"/>
                  <a:gd name="T14" fmla="*/ 0 w 50"/>
                  <a:gd name="T15" fmla="*/ 2147483647 h 109"/>
                  <a:gd name="T16" fmla="*/ 2147483647 w 50"/>
                  <a:gd name="T17" fmla="*/ 2147483647 h 109"/>
                  <a:gd name="T18" fmla="*/ 2147483647 w 50"/>
                  <a:gd name="T19" fmla="*/ 2147483647 h 109"/>
                  <a:gd name="T20" fmla="*/ 2147483647 w 50"/>
                  <a:gd name="T21" fmla="*/ 2147483647 h 109"/>
                  <a:gd name="T22" fmla="*/ 2147483647 w 50"/>
                  <a:gd name="T23" fmla="*/ 2147483647 h 109"/>
                  <a:gd name="T24" fmla="*/ 2147483647 w 50"/>
                  <a:gd name="T25" fmla="*/ 2147483647 h 109"/>
                  <a:gd name="T26" fmla="*/ 2147483647 w 50"/>
                  <a:gd name="T27" fmla="*/ 0 h 109"/>
                  <a:gd name="T28" fmla="*/ 2147483647 w 50"/>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09">
                    <a:moveTo>
                      <a:pt x="46" y="0"/>
                    </a:moveTo>
                    <a:cubicBezTo>
                      <a:pt x="45" y="0"/>
                      <a:pt x="44" y="0"/>
                      <a:pt x="44" y="0"/>
                    </a:cubicBezTo>
                    <a:cubicBezTo>
                      <a:pt x="31" y="0"/>
                      <a:pt x="17" y="11"/>
                      <a:pt x="12" y="29"/>
                    </a:cubicBezTo>
                    <a:cubicBezTo>
                      <a:pt x="12" y="28"/>
                      <a:pt x="12" y="28"/>
                      <a:pt x="12" y="28"/>
                    </a:cubicBezTo>
                    <a:cubicBezTo>
                      <a:pt x="12" y="28"/>
                      <a:pt x="12" y="28"/>
                      <a:pt x="12" y="28"/>
                    </a:cubicBezTo>
                    <a:cubicBezTo>
                      <a:pt x="12" y="3"/>
                      <a:pt x="12" y="3"/>
                      <a:pt x="12" y="3"/>
                    </a:cubicBezTo>
                    <a:cubicBezTo>
                      <a:pt x="0" y="3"/>
                      <a:pt x="0" y="3"/>
                      <a:pt x="0" y="3"/>
                    </a:cubicBezTo>
                    <a:cubicBezTo>
                      <a:pt x="0" y="109"/>
                      <a:pt x="0" y="109"/>
                      <a:pt x="0" y="109"/>
                    </a:cubicBezTo>
                    <a:cubicBezTo>
                      <a:pt x="13" y="109"/>
                      <a:pt x="13" y="109"/>
                      <a:pt x="13" y="109"/>
                    </a:cubicBezTo>
                    <a:cubicBezTo>
                      <a:pt x="13" y="55"/>
                      <a:pt x="13" y="55"/>
                      <a:pt x="13" y="55"/>
                    </a:cubicBezTo>
                    <a:cubicBezTo>
                      <a:pt x="13" y="46"/>
                      <a:pt x="14" y="39"/>
                      <a:pt x="19" y="31"/>
                    </a:cubicBezTo>
                    <a:cubicBezTo>
                      <a:pt x="26" y="19"/>
                      <a:pt x="36" y="13"/>
                      <a:pt x="49" y="13"/>
                    </a:cubicBezTo>
                    <a:cubicBezTo>
                      <a:pt x="50" y="13"/>
                      <a:pt x="50" y="13"/>
                      <a:pt x="50" y="13"/>
                    </a:cubicBezTo>
                    <a:cubicBezTo>
                      <a:pt x="50" y="0"/>
                      <a:pt x="50" y="0"/>
                      <a:pt x="50" y="0"/>
                    </a:cubicBezTo>
                    <a:lnTo>
                      <a:pt x="46" y="0"/>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6" name="Freeform 105"/>
              <p:cNvSpPr>
                <a:spLocks noChangeAspect="1" noEditPoints="1"/>
              </p:cNvSpPr>
              <p:nvPr userDrawn="1"/>
            </p:nvSpPr>
            <p:spPr bwMode="auto">
              <a:xfrm>
                <a:off x="10121" y="5664"/>
                <a:ext cx="570" cy="666"/>
              </a:xfrm>
              <a:custGeom>
                <a:avLst/>
                <a:gdLst>
                  <a:gd name="T0" fmla="*/ 2147483647 w 95"/>
                  <a:gd name="T1" fmla="*/ 0 h 111"/>
                  <a:gd name="T2" fmla="*/ 0 w 95"/>
                  <a:gd name="T3" fmla="*/ 2147483647 h 111"/>
                  <a:gd name="T4" fmla="*/ 2147483647 w 95"/>
                  <a:gd name="T5" fmla="*/ 2147483647 h 111"/>
                  <a:gd name="T6" fmla="*/ 2147483647 w 95"/>
                  <a:gd name="T7" fmla="*/ 2147483647 h 111"/>
                  <a:gd name="T8" fmla="*/ 2147483647 w 95"/>
                  <a:gd name="T9" fmla="*/ 0 h 111"/>
                  <a:gd name="T10" fmla="*/ 2147483647 w 95"/>
                  <a:gd name="T11" fmla="*/ 2147483647 h 111"/>
                  <a:gd name="T12" fmla="*/ 2147483647 w 95"/>
                  <a:gd name="T13" fmla="*/ 2147483647 h 111"/>
                  <a:gd name="T14" fmla="*/ 2147483647 w 95"/>
                  <a:gd name="T15" fmla="*/ 2147483647 h 111"/>
                  <a:gd name="T16" fmla="*/ 2147483647 w 95"/>
                  <a:gd name="T17" fmla="*/ 2147483647 h 111"/>
                  <a:gd name="T18" fmla="*/ 2147483647 w 95"/>
                  <a:gd name="T19" fmla="*/ 2147483647 h 111"/>
                  <a:gd name="T20" fmla="*/ 2147483647 w 95"/>
                  <a:gd name="T21" fmla="*/ 2147483647 h 111"/>
                  <a:gd name="T22" fmla="*/ 2147483647 w 95"/>
                  <a:gd name="T23" fmla="*/ 2147483647 h 111"/>
                  <a:gd name="T24" fmla="*/ 2147483647 w 95"/>
                  <a:gd name="T25" fmla="*/ 2147483647 h 111"/>
                  <a:gd name="T26" fmla="*/ 2147483647 w 95"/>
                  <a:gd name="T27" fmla="*/ 2147483647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11">
                    <a:moveTo>
                      <a:pt x="49" y="0"/>
                    </a:moveTo>
                    <a:cubicBezTo>
                      <a:pt x="15" y="0"/>
                      <a:pt x="0" y="28"/>
                      <a:pt x="0" y="55"/>
                    </a:cubicBezTo>
                    <a:cubicBezTo>
                      <a:pt x="0" y="83"/>
                      <a:pt x="14" y="111"/>
                      <a:pt x="46" y="111"/>
                    </a:cubicBezTo>
                    <a:cubicBezTo>
                      <a:pt x="80" y="111"/>
                      <a:pt x="95" y="83"/>
                      <a:pt x="95" y="55"/>
                    </a:cubicBezTo>
                    <a:cubicBezTo>
                      <a:pt x="95" y="29"/>
                      <a:pt x="81" y="0"/>
                      <a:pt x="49" y="0"/>
                    </a:cubicBezTo>
                    <a:close/>
                    <a:moveTo>
                      <a:pt x="74" y="84"/>
                    </a:moveTo>
                    <a:cubicBezTo>
                      <a:pt x="69" y="94"/>
                      <a:pt x="59" y="100"/>
                      <a:pt x="47" y="100"/>
                    </a:cubicBezTo>
                    <a:cubicBezTo>
                      <a:pt x="37" y="100"/>
                      <a:pt x="27" y="95"/>
                      <a:pt x="22" y="86"/>
                    </a:cubicBezTo>
                    <a:cubicBezTo>
                      <a:pt x="17" y="76"/>
                      <a:pt x="16" y="64"/>
                      <a:pt x="16" y="55"/>
                    </a:cubicBezTo>
                    <a:cubicBezTo>
                      <a:pt x="16" y="48"/>
                      <a:pt x="16" y="36"/>
                      <a:pt x="21" y="27"/>
                    </a:cubicBezTo>
                    <a:cubicBezTo>
                      <a:pt x="26" y="17"/>
                      <a:pt x="36" y="10"/>
                      <a:pt x="47" y="10"/>
                    </a:cubicBezTo>
                    <a:cubicBezTo>
                      <a:pt x="57" y="10"/>
                      <a:pt x="67" y="16"/>
                      <a:pt x="73" y="24"/>
                    </a:cubicBezTo>
                    <a:cubicBezTo>
                      <a:pt x="79" y="34"/>
                      <a:pt x="80" y="47"/>
                      <a:pt x="80" y="55"/>
                    </a:cubicBezTo>
                    <a:cubicBezTo>
                      <a:pt x="80" y="63"/>
                      <a:pt x="79" y="74"/>
                      <a:pt x="74" y="84"/>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7" name="Freeform 106"/>
              <p:cNvSpPr>
                <a:spLocks noChangeAspect="1"/>
              </p:cNvSpPr>
              <p:nvPr userDrawn="1"/>
            </p:nvSpPr>
            <p:spPr bwMode="auto">
              <a:xfrm>
                <a:off x="10769" y="5682"/>
                <a:ext cx="499" cy="648"/>
              </a:xfrm>
              <a:custGeom>
                <a:avLst/>
                <a:gdLst>
                  <a:gd name="T0" fmla="*/ 2147483647 w 83"/>
                  <a:gd name="T1" fmla="*/ 2147483647 h 108"/>
                  <a:gd name="T2" fmla="*/ 2147483647 w 83"/>
                  <a:gd name="T3" fmla="*/ 2147483647 h 108"/>
                  <a:gd name="T4" fmla="*/ 2147483647 w 83"/>
                  <a:gd name="T5" fmla="*/ 2147483647 h 108"/>
                  <a:gd name="T6" fmla="*/ 2147483647 w 83"/>
                  <a:gd name="T7" fmla="*/ 2147483647 h 108"/>
                  <a:gd name="T8" fmla="*/ 2147483647 w 83"/>
                  <a:gd name="T9" fmla="*/ 2147483647 h 108"/>
                  <a:gd name="T10" fmla="*/ 2147483647 w 83"/>
                  <a:gd name="T11" fmla="*/ 0 h 108"/>
                  <a:gd name="T12" fmla="*/ 0 w 83"/>
                  <a:gd name="T13" fmla="*/ 0 h 108"/>
                  <a:gd name="T14" fmla="*/ 0 w 83"/>
                  <a:gd name="T15" fmla="*/ 2147483647 h 108"/>
                  <a:gd name="T16" fmla="*/ 2147483647 w 83"/>
                  <a:gd name="T17" fmla="*/ 2147483647 h 108"/>
                  <a:gd name="T18" fmla="*/ 2147483647 w 83"/>
                  <a:gd name="T19" fmla="*/ 2147483647 h 108"/>
                  <a:gd name="T20" fmla="*/ 2147483647 w 83"/>
                  <a:gd name="T21" fmla="*/ 2147483647 h 108"/>
                  <a:gd name="T22" fmla="*/ 2147483647 w 83"/>
                  <a:gd name="T23" fmla="*/ 2147483647 h 108"/>
                  <a:gd name="T24" fmla="*/ 2147483647 w 83"/>
                  <a:gd name="T25" fmla="*/ 2147483647 h 108"/>
                  <a:gd name="T26" fmla="*/ 2147483647 w 83"/>
                  <a:gd name="T27" fmla="*/ 2147483647 h 108"/>
                  <a:gd name="T28" fmla="*/ 2147483647 w 83"/>
                  <a:gd name="T29" fmla="*/ 2147483647 h 108"/>
                  <a:gd name="T30" fmla="*/ 2147483647 w 83"/>
                  <a:gd name="T31" fmla="*/ 0 h 108"/>
                  <a:gd name="T32" fmla="*/ 2147483647 w 83"/>
                  <a:gd name="T33" fmla="*/ 0 h 108"/>
                  <a:gd name="T34" fmla="*/ 2147483647 w 83"/>
                  <a:gd name="T35" fmla="*/ 2147483647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 h="108">
                    <a:moveTo>
                      <a:pt x="70" y="56"/>
                    </a:moveTo>
                    <a:cubicBezTo>
                      <a:pt x="70" y="69"/>
                      <a:pt x="67" y="77"/>
                      <a:pt x="61" y="85"/>
                    </a:cubicBezTo>
                    <a:cubicBezTo>
                      <a:pt x="55" y="93"/>
                      <a:pt x="46" y="97"/>
                      <a:pt x="37" y="97"/>
                    </a:cubicBezTo>
                    <a:cubicBezTo>
                      <a:pt x="29" y="97"/>
                      <a:pt x="21" y="92"/>
                      <a:pt x="18" y="86"/>
                    </a:cubicBezTo>
                    <a:cubicBezTo>
                      <a:pt x="14" y="80"/>
                      <a:pt x="14" y="71"/>
                      <a:pt x="14" y="65"/>
                    </a:cubicBezTo>
                    <a:cubicBezTo>
                      <a:pt x="14" y="0"/>
                      <a:pt x="14" y="0"/>
                      <a:pt x="14" y="0"/>
                    </a:cubicBezTo>
                    <a:cubicBezTo>
                      <a:pt x="0" y="0"/>
                      <a:pt x="0" y="0"/>
                      <a:pt x="0" y="0"/>
                    </a:cubicBezTo>
                    <a:cubicBezTo>
                      <a:pt x="0" y="65"/>
                      <a:pt x="0" y="65"/>
                      <a:pt x="0" y="65"/>
                    </a:cubicBezTo>
                    <a:cubicBezTo>
                      <a:pt x="0" y="75"/>
                      <a:pt x="1" y="87"/>
                      <a:pt x="9" y="96"/>
                    </a:cubicBezTo>
                    <a:cubicBezTo>
                      <a:pt x="15" y="104"/>
                      <a:pt x="24" y="108"/>
                      <a:pt x="35" y="108"/>
                    </a:cubicBezTo>
                    <a:cubicBezTo>
                      <a:pt x="49" y="108"/>
                      <a:pt x="65" y="99"/>
                      <a:pt x="70" y="85"/>
                    </a:cubicBezTo>
                    <a:cubicBezTo>
                      <a:pt x="71" y="84"/>
                      <a:pt x="71" y="84"/>
                      <a:pt x="71" y="84"/>
                    </a:cubicBezTo>
                    <a:cubicBezTo>
                      <a:pt x="71" y="84"/>
                      <a:pt x="71" y="84"/>
                      <a:pt x="71" y="84"/>
                    </a:cubicBezTo>
                    <a:cubicBezTo>
                      <a:pt x="71" y="106"/>
                      <a:pt x="71" y="106"/>
                      <a:pt x="71" y="106"/>
                    </a:cubicBezTo>
                    <a:cubicBezTo>
                      <a:pt x="83" y="106"/>
                      <a:pt x="83" y="106"/>
                      <a:pt x="83" y="106"/>
                    </a:cubicBezTo>
                    <a:cubicBezTo>
                      <a:pt x="83" y="0"/>
                      <a:pt x="83" y="0"/>
                      <a:pt x="83" y="0"/>
                    </a:cubicBezTo>
                    <a:cubicBezTo>
                      <a:pt x="70" y="0"/>
                      <a:pt x="70" y="0"/>
                      <a:pt x="70" y="0"/>
                    </a:cubicBezTo>
                    <a:lnTo>
                      <a:pt x="70" y="56"/>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8" name="Freeform 107"/>
              <p:cNvSpPr>
                <a:spLocks noChangeAspect="1" noEditPoints="1"/>
              </p:cNvSpPr>
              <p:nvPr userDrawn="1"/>
            </p:nvSpPr>
            <p:spPr bwMode="auto">
              <a:xfrm>
                <a:off x="11382" y="5664"/>
                <a:ext cx="534" cy="870"/>
              </a:xfrm>
              <a:custGeom>
                <a:avLst/>
                <a:gdLst>
                  <a:gd name="T0" fmla="*/ 2147483647 w 89"/>
                  <a:gd name="T1" fmla="*/ 2147483647 h 145"/>
                  <a:gd name="T2" fmla="*/ 2147483647 w 89"/>
                  <a:gd name="T3" fmla="*/ 0 h 145"/>
                  <a:gd name="T4" fmla="*/ 2147483647 w 89"/>
                  <a:gd name="T5" fmla="*/ 2147483647 h 145"/>
                  <a:gd name="T6" fmla="*/ 2147483647 w 89"/>
                  <a:gd name="T7" fmla="*/ 2147483647 h 145"/>
                  <a:gd name="T8" fmla="*/ 2147483647 w 89"/>
                  <a:gd name="T9" fmla="*/ 2147483647 h 145"/>
                  <a:gd name="T10" fmla="*/ 2147483647 w 89"/>
                  <a:gd name="T11" fmla="*/ 2147483647 h 145"/>
                  <a:gd name="T12" fmla="*/ 0 w 89"/>
                  <a:gd name="T13" fmla="*/ 2147483647 h 145"/>
                  <a:gd name="T14" fmla="*/ 0 w 89"/>
                  <a:gd name="T15" fmla="*/ 2147483647 h 145"/>
                  <a:gd name="T16" fmla="*/ 2147483647 w 89"/>
                  <a:gd name="T17" fmla="*/ 2147483647 h 145"/>
                  <a:gd name="T18" fmla="*/ 2147483647 w 89"/>
                  <a:gd name="T19" fmla="*/ 2147483647 h 145"/>
                  <a:gd name="T20" fmla="*/ 2147483647 w 89"/>
                  <a:gd name="T21" fmla="*/ 2147483647 h 145"/>
                  <a:gd name="T22" fmla="*/ 2147483647 w 89"/>
                  <a:gd name="T23" fmla="*/ 2147483647 h 145"/>
                  <a:gd name="T24" fmla="*/ 2147483647 w 89"/>
                  <a:gd name="T25" fmla="*/ 2147483647 h 145"/>
                  <a:gd name="T26" fmla="*/ 2147483647 w 89"/>
                  <a:gd name="T27" fmla="*/ 2147483647 h 145"/>
                  <a:gd name="T28" fmla="*/ 2147483647 w 89"/>
                  <a:gd name="T29" fmla="*/ 2147483647 h 145"/>
                  <a:gd name="T30" fmla="*/ 2147483647 w 89"/>
                  <a:gd name="T31" fmla="*/ 2147483647 h 145"/>
                  <a:gd name="T32" fmla="*/ 2147483647 w 89"/>
                  <a:gd name="T33" fmla="*/ 2147483647 h 145"/>
                  <a:gd name="T34" fmla="*/ 2147483647 w 89"/>
                  <a:gd name="T35" fmla="*/ 2147483647 h 145"/>
                  <a:gd name="T36" fmla="*/ 2147483647 w 89"/>
                  <a:gd name="T37" fmla="*/ 2147483647 h 145"/>
                  <a:gd name="T38" fmla="*/ 2147483647 w 89"/>
                  <a:gd name="T39" fmla="*/ 2147483647 h 145"/>
                  <a:gd name="T40" fmla="*/ 2147483647 w 89"/>
                  <a:gd name="T41" fmla="*/ 2147483647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 h="145">
                    <a:moveTo>
                      <a:pt x="89" y="55"/>
                    </a:moveTo>
                    <a:cubicBezTo>
                      <a:pt x="89" y="28"/>
                      <a:pt x="76" y="0"/>
                      <a:pt x="48" y="0"/>
                    </a:cubicBezTo>
                    <a:cubicBezTo>
                      <a:pt x="33" y="0"/>
                      <a:pt x="18" y="8"/>
                      <a:pt x="12" y="23"/>
                    </a:cubicBezTo>
                    <a:cubicBezTo>
                      <a:pt x="12" y="24"/>
                      <a:pt x="12" y="24"/>
                      <a:pt x="12" y="24"/>
                    </a:cubicBezTo>
                    <a:cubicBezTo>
                      <a:pt x="12" y="24"/>
                      <a:pt x="12" y="24"/>
                      <a:pt x="12" y="24"/>
                    </a:cubicBezTo>
                    <a:cubicBezTo>
                      <a:pt x="12" y="3"/>
                      <a:pt x="12" y="3"/>
                      <a:pt x="12" y="3"/>
                    </a:cubicBezTo>
                    <a:cubicBezTo>
                      <a:pt x="0" y="3"/>
                      <a:pt x="0" y="3"/>
                      <a:pt x="0" y="3"/>
                    </a:cubicBezTo>
                    <a:cubicBezTo>
                      <a:pt x="0" y="145"/>
                      <a:pt x="0" y="145"/>
                      <a:pt x="0" y="145"/>
                    </a:cubicBezTo>
                    <a:cubicBezTo>
                      <a:pt x="13" y="145"/>
                      <a:pt x="13" y="145"/>
                      <a:pt x="13" y="145"/>
                    </a:cubicBezTo>
                    <a:cubicBezTo>
                      <a:pt x="13" y="87"/>
                      <a:pt x="13" y="87"/>
                      <a:pt x="13" y="87"/>
                    </a:cubicBezTo>
                    <a:cubicBezTo>
                      <a:pt x="16" y="92"/>
                      <a:pt x="16" y="92"/>
                      <a:pt x="16" y="92"/>
                    </a:cubicBezTo>
                    <a:cubicBezTo>
                      <a:pt x="24" y="105"/>
                      <a:pt x="34" y="111"/>
                      <a:pt x="48" y="111"/>
                    </a:cubicBezTo>
                    <a:cubicBezTo>
                      <a:pt x="61" y="111"/>
                      <a:pt x="73" y="104"/>
                      <a:pt x="81" y="91"/>
                    </a:cubicBezTo>
                    <a:cubicBezTo>
                      <a:pt x="88" y="80"/>
                      <a:pt x="89" y="65"/>
                      <a:pt x="89" y="55"/>
                    </a:cubicBezTo>
                    <a:close/>
                    <a:moveTo>
                      <a:pt x="68" y="86"/>
                    </a:moveTo>
                    <a:cubicBezTo>
                      <a:pt x="63" y="95"/>
                      <a:pt x="53" y="100"/>
                      <a:pt x="44" y="100"/>
                    </a:cubicBezTo>
                    <a:cubicBezTo>
                      <a:pt x="27" y="100"/>
                      <a:pt x="13" y="84"/>
                      <a:pt x="13" y="64"/>
                    </a:cubicBezTo>
                    <a:cubicBezTo>
                      <a:pt x="13" y="40"/>
                      <a:pt x="13" y="40"/>
                      <a:pt x="13" y="40"/>
                    </a:cubicBezTo>
                    <a:cubicBezTo>
                      <a:pt x="16" y="26"/>
                      <a:pt x="28" y="11"/>
                      <a:pt x="44" y="11"/>
                    </a:cubicBezTo>
                    <a:cubicBezTo>
                      <a:pt x="71" y="11"/>
                      <a:pt x="74" y="45"/>
                      <a:pt x="74" y="56"/>
                    </a:cubicBezTo>
                    <a:cubicBezTo>
                      <a:pt x="74" y="64"/>
                      <a:pt x="73" y="77"/>
                      <a:pt x="68" y="86"/>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9" name="Freeform 108"/>
              <p:cNvSpPr>
                <a:spLocks noChangeAspect="1"/>
              </p:cNvSpPr>
              <p:nvPr userDrawn="1"/>
            </p:nvSpPr>
            <p:spPr bwMode="auto">
              <a:xfrm>
                <a:off x="2443" y="5460"/>
                <a:ext cx="745" cy="858"/>
              </a:xfrm>
              <a:custGeom>
                <a:avLst/>
                <a:gdLst>
                  <a:gd name="T0" fmla="*/ 474 w 745"/>
                  <a:gd name="T1" fmla="*/ 498 h 858"/>
                  <a:gd name="T2" fmla="*/ 474 w 745"/>
                  <a:gd name="T3" fmla="*/ 858 h 858"/>
                  <a:gd name="T4" fmla="*/ 276 w 745"/>
                  <a:gd name="T5" fmla="*/ 858 h 858"/>
                  <a:gd name="T6" fmla="*/ 276 w 745"/>
                  <a:gd name="T7" fmla="*/ 498 h 858"/>
                  <a:gd name="T8" fmla="*/ 0 w 745"/>
                  <a:gd name="T9" fmla="*/ 0 h 858"/>
                  <a:gd name="T10" fmla="*/ 234 w 745"/>
                  <a:gd name="T11" fmla="*/ 0 h 858"/>
                  <a:gd name="T12" fmla="*/ 402 w 745"/>
                  <a:gd name="T13" fmla="*/ 330 h 858"/>
                  <a:gd name="T14" fmla="*/ 564 w 745"/>
                  <a:gd name="T15" fmla="*/ 0 h 858"/>
                  <a:gd name="T16" fmla="*/ 745 w 745"/>
                  <a:gd name="T17" fmla="*/ 0 h 858"/>
                  <a:gd name="T18" fmla="*/ 474 w 745"/>
                  <a:gd name="T19" fmla="*/ 498 h 8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5" h="858">
                    <a:moveTo>
                      <a:pt x="474" y="498"/>
                    </a:moveTo>
                    <a:lnTo>
                      <a:pt x="474" y="858"/>
                    </a:lnTo>
                    <a:lnTo>
                      <a:pt x="276" y="858"/>
                    </a:lnTo>
                    <a:lnTo>
                      <a:pt x="276" y="498"/>
                    </a:lnTo>
                    <a:lnTo>
                      <a:pt x="0" y="0"/>
                    </a:lnTo>
                    <a:lnTo>
                      <a:pt x="234" y="0"/>
                    </a:lnTo>
                    <a:lnTo>
                      <a:pt x="402" y="330"/>
                    </a:lnTo>
                    <a:lnTo>
                      <a:pt x="564" y="0"/>
                    </a:lnTo>
                    <a:lnTo>
                      <a:pt x="745" y="0"/>
                    </a:lnTo>
                    <a:lnTo>
                      <a:pt x="474" y="498"/>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80" name="Freeform 109"/>
              <p:cNvSpPr>
                <a:spLocks noChangeAspect="1" noEditPoints="1"/>
              </p:cNvSpPr>
              <p:nvPr userDrawn="1"/>
            </p:nvSpPr>
            <p:spPr bwMode="auto">
              <a:xfrm>
                <a:off x="3055" y="5670"/>
                <a:ext cx="607" cy="660"/>
              </a:xfrm>
              <a:custGeom>
                <a:avLst/>
                <a:gdLst>
                  <a:gd name="T0" fmla="*/ 2147483647 w 101"/>
                  <a:gd name="T1" fmla="*/ 2147483647 h 110"/>
                  <a:gd name="T2" fmla="*/ 2147483647 w 101"/>
                  <a:gd name="T3" fmla="*/ 2147483647 h 110"/>
                  <a:gd name="T4" fmla="*/ 2147483647 w 101"/>
                  <a:gd name="T5" fmla="*/ 2147483647 h 110"/>
                  <a:gd name="T6" fmla="*/ 2147483647 w 101"/>
                  <a:gd name="T7" fmla="*/ 2147483647 h 110"/>
                  <a:gd name="T8" fmla="*/ 2147483647 w 101"/>
                  <a:gd name="T9" fmla="*/ 2147483647 h 110"/>
                  <a:gd name="T10" fmla="*/ 2147483647 w 101"/>
                  <a:gd name="T11" fmla="*/ 2147483647 h 110"/>
                  <a:gd name="T12" fmla="*/ 0 w 101"/>
                  <a:gd name="T13" fmla="*/ 2147483647 h 110"/>
                  <a:gd name="T14" fmla="*/ 2147483647 w 101"/>
                  <a:gd name="T15" fmla="*/ 0 h 110"/>
                  <a:gd name="T16" fmla="*/ 2147483647 w 101"/>
                  <a:gd name="T17" fmla="*/ 2147483647 h 110"/>
                  <a:gd name="T18" fmla="*/ 2147483647 w 101"/>
                  <a:gd name="T19" fmla="*/ 2147483647 h 110"/>
                  <a:gd name="T20" fmla="*/ 2147483647 w 101"/>
                  <a:gd name="T21" fmla="*/ 2147483647 h 110"/>
                  <a:gd name="T22" fmla="*/ 2147483647 w 101"/>
                  <a:gd name="T23" fmla="*/ 2147483647 h 110"/>
                  <a:gd name="T24" fmla="*/ 2147483647 w 101"/>
                  <a:gd name="T25" fmla="*/ 2147483647 h 110"/>
                  <a:gd name="T26" fmla="*/ 2147483647 w 101"/>
                  <a:gd name="T27" fmla="*/ 2147483647 h 110"/>
                  <a:gd name="T28" fmla="*/ 2147483647 w 101"/>
                  <a:gd name="T29" fmla="*/ 2147483647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1" h="110">
                    <a:moveTo>
                      <a:pt x="33" y="60"/>
                    </a:moveTo>
                    <a:cubicBezTo>
                      <a:pt x="33" y="65"/>
                      <a:pt x="33" y="65"/>
                      <a:pt x="33" y="65"/>
                    </a:cubicBezTo>
                    <a:cubicBezTo>
                      <a:pt x="32" y="78"/>
                      <a:pt x="40" y="88"/>
                      <a:pt x="53" y="88"/>
                    </a:cubicBezTo>
                    <a:cubicBezTo>
                      <a:pt x="63" y="88"/>
                      <a:pt x="72" y="81"/>
                      <a:pt x="72" y="71"/>
                    </a:cubicBezTo>
                    <a:cubicBezTo>
                      <a:pt x="101" y="73"/>
                      <a:pt x="101" y="73"/>
                      <a:pt x="101" y="73"/>
                    </a:cubicBezTo>
                    <a:cubicBezTo>
                      <a:pt x="101" y="79"/>
                      <a:pt x="88" y="110"/>
                      <a:pt x="52" y="110"/>
                    </a:cubicBezTo>
                    <a:cubicBezTo>
                      <a:pt x="21" y="110"/>
                      <a:pt x="0" y="88"/>
                      <a:pt x="0" y="56"/>
                    </a:cubicBezTo>
                    <a:cubicBezTo>
                      <a:pt x="0" y="25"/>
                      <a:pt x="18" y="0"/>
                      <a:pt x="51" y="0"/>
                    </a:cubicBezTo>
                    <a:cubicBezTo>
                      <a:pt x="66" y="0"/>
                      <a:pt x="82" y="6"/>
                      <a:pt x="90" y="18"/>
                    </a:cubicBezTo>
                    <a:cubicBezTo>
                      <a:pt x="99" y="31"/>
                      <a:pt x="101" y="46"/>
                      <a:pt x="101" y="60"/>
                    </a:cubicBezTo>
                    <a:lnTo>
                      <a:pt x="33" y="60"/>
                    </a:lnTo>
                    <a:close/>
                    <a:moveTo>
                      <a:pt x="53" y="20"/>
                    </a:moveTo>
                    <a:cubicBezTo>
                      <a:pt x="39" y="20"/>
                      <a:pt x="34" y="30"/>
                      <a:pt x="33" y="42"/>
                    </a:cubicBezTo>
                    <a:cubicBezTo>
                      <a:pt x="71" y="42"/>
                      <a:pt x="71" y="42"/>
                      <a:pt x="71" y="42"/>
                    </a:cubicBezTo>
                    <a:cubicBezTo>
                      <a:pt x="70" y="30"/>
                      <a:pt x="66" y="20"/>
                      <a:pt x="53" y="20"/>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81" name="Rectangle 110"/>
              <p:cNvSpPr>
                <a:spLocks noChangeAspect="1" noChangeArrowheads="1"/>
              </p:cNvSpPr>
              <p:nvPr userDrawn="1"/>
            </p:nvSpPr>
            <p:spPr bwMode="auto">
              <a:xfrm>
                <a:off x="3754" y="5461"/>
                <a:ext cx="180" cy="856"/>
              </a:xfrm>
              <a:prstGeom prst="rect">
                <a:avLst/>
              </a:prstGeom>
              <a:solidFill>
                <a:srgbClr val="5F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charset="-128"/>
                  </a:defRPr>
                </a:lvl9pPr>
              </a:lstStyle>
              <a:p>
                <a:pPr algn="l" eaLnBrk="1" hangingPunct="1">
                  <a:defRPr/>
                </a:pPr>
                <a:endParaRPr lang="en-CA" altLang="fr-FR" b="0" smtClean="0">
                  <a:cs typeface="+mn-cs"/>
                </a:endParaRPr>
              </a:p>
            </p:txBody>
          </p:sp>
          <p:sp>
            <p:nvSpPr>
              <p:cNvPr id="121882" name="Rectangle 111"/>
              <p:cNvSpPr>
                <a:spLocks noChangeAspect="1" noChangeArrowheads="1"/>
              </p:cNvSpPr>
              <p:nvPr userDrawn="1"/>
            </p:nvSpPr>
            <p:spPr bwMode="auto">
              <a:xfrm>
                <a:off x="4039" y="5461"/>
                <a:ext cx="187" cy="856"/>
              </a:xfrm>
              <a:prstGeom prst="rect">
                <a:avLst/>
              </a:prstGeom>
              <a:solidFill>
                <a:srgbClr val="5F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charset="-128"/>
                  </a:defRPr>
                </a:lvl9pPr>
              </a:lstStyle>
              <a:p>
                <a:pPr algn="l" eaLnBrk="1" hangingPunct="1">
                  <a:defRPr/>
                </a:pPr>
                <a:endParaRPr lang="en-CA" altLang="fr-FR" b="0" smtClean="0">
                  <a:cs typeface="+mn-cs"/>
                </a:endParaRPr>
              </a:p>
            </p:txBody>
          </p:sp>
          <p:sp>
            <p:nvSpPr>
              <p:cNvPr id="121883" name="Freeform 112"/>
              <p:cNvSpPr>
                <a:spLocks noChangeAspect="1" noEditPoints="1"/>
              </p:cNvSpPr>
              <p:nvPr userDrawn="1"/>
            </p:nvSpPr>
            <p:spPr bwMode="auto">
              <a:xfrm>
                <a:off x="4298" y="5670"/>
                <a:ext cx="606" cy="660"/>
              </a:xfrm>
              <a:custGeom>
                <a:avLst/>
                <a:gdLst>
                  <a:gd name="T0" fmla="*/ 2147483647 w 101"/>
                  <a:gd name="T1" fmla="*/ 2147483647 h 110"/>
                  <a:gd name="T2" fmla="*/ 0 w 101"/>
                  <a:gd name="T3" fmla="*/ 2147483647 h 110"/>
                  <a:gd name="T4" fmla="*/ 2147483647 w 101"/>
                  <a:gd name="T5" fmla="*/ 0 h 110"/>
                  <a:gd name="T6" fmla="*/ 2147483647 w 101"/>
                  <a:gd name="T7" fmla="*/ 2147483647 h 110"/>
                  <a:gd name="T8" fmla="*/ 2147483647 w 101"/>
                  <a:gd name="T9" fmla="*/ 2147483647 h 110"/>
                  <a:gd name="T10" fmla="*/ 2147483647 w 101"/>
                  <a:gd name="T11" fmla="*/ 2147483647 h 110"/>
                  <a:gd name="T12" fmla="*/ 2147483647 w 101"/>
                  <a:gd name="T13" fmla="*/ 2147483647 h 110"/>
                  <a:gd name="T14" fmla="*/ 2147483647 w 101"/>
                  <a:gd name="T15" fmla="*/ 2147483647 h 110"/>
                  <a:gd name="T16" fmla="*/ 2147483647 w 101"/>
                  <a:gd name="T17" fmla="*/ 2147483647 h 110"/>
                  <a:gd name="T18" fmla="*/ 2147483647 w 101"/>
                  <a:gd name="T19" fmla="*/ 2147483647 h 110"/>
                  <a:gd name="T20" fmla="*/ 2147483647 w 101"/>
                  <a:gd name="T21" fmla="*/ 2147483647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110">
                    <a:moveTo>
                      <a:pt x="50" y="110"/>
                    </a:moveTo>
                    <a:cubicBezTo>
                      <a:pt x="18" y="110"/>
                      <a:pt x="0" y="85"/>
                      <a:pt x="0" y="55"/>
                    </a:cubicBezTo>
                    <a:cubicBezTo>
                      <a:pt x="0" y="24"/>
                      <a:pt x="18" y="0"/>
                      <a:pt x="50" y="0"/>
                    </a:cubicBezTo>
                    <a:cubicBezTo>
                      <a:pt x="84" y="0"/>
                      <a:pt x="101" y="24"/>
                      <a:pt x="101" y="56"/>
                    </a:cubicBezTo>
                    <a:cubicBezTo>
                      <a:pt x="101" y="86"/>
                      <a:pt x="82" y="110"/>
                      <a:pt x="50" y="110"/>
                    </a:cubicBezTo>
                    <a:close/>
                    <a:moveTo>
                      <a:pt x="65" y="29"/>
                    </a:moveTo>
                    <a:cubicBezTo>
                      <a:pt x="63" y="23"/>
                      <a:pt x="58" y="20"/>
                      <a:pt x="50" y="20"/>
                    </a:cubicBezTo>
                    <a:cubicBezTo>
                      <a:pt x="34" y="20"/>
                      <a:pt x="33" y="39"/>
                      <a:pt x="33" y="51"/>
                    </a:cubicBezTo>
                    <a:cubicBezTo>
                      <a:pt x="33" y="64"/>
                      <a:pt x="33" y="90"/>
                      <a:pt x="50" y="90"/>
                    </a:cubicBezTo>
                    <a:cubicBezTo>
                      <a:pt x="68" y="90"/>
                      <a:pt x="69" y="69"/>
                      <a:pt x="69" y="56"/>
                    </a:cubicBezTo>
                    <a:cubicBezTo>
                      <a:pt x="69" y="48"/>
                      <a:pt x="68" y="37"/>
                      <a:pt x="65" y="29"/>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84" name="Freeform 113"/>
              <p:cNvSpPr>
                <a:spLocks noChangeAspect="1"/>
              </p:cNvSpPr>
              <p:nvPr userDrawn="1"/>
            </p:nvSpPr>
            <p:spPr bwMode="auto">
              <a:xfrm>
                <a:off x="4898" y="5682"/>
                <a:ext cx="913" cy="636"/>
              </a:xfrm>
              <a:custGeom>
                <a:avLst/>
                <a:gdLst>
                  <a:gd name="T0" fmla="*/ 721 w 913"/>
                  <a:gd name="T1" fmla="*/ 636 h 636"/>
                  <a:gd name="T2" fmla="*/ 553 w 913"/>
                  <a:gd name="T3" fmla="*/ 636 h 636"/>
                  <a:gd name="T4" fmla="*/ 457 w 913"/>
                  <a:gd name="T5" fmla="*/ 228 h 636"/>
                  <a:gd name="T6" fmla="*/ 457 w 913"/>
                  <a:gd name="T7" fmla="*/ 228 h 636"/>
                  <a:gd name="T8" fmla="*/ 355 w 913"/>
                  <a:gd name="T9" fmla="*/ 636 h 636"/>
                  <a:gd name="T10" fmla="*/ 198 w 913"/>
                  <a:gd name="T11" fmla="*/ 636 h 636"/>
                  <a:gd name="T12" fmla="*/ 0 w 913"/>
                  <a:gd name="T13" fmla="*/ 0 h 636"/>
                  <a:gd name="T14" fmla="*/ 198 w 913"/>
                  <a:gd name="T15" fmla="*/ 0 h 636"/>
                  <a:gd name="T16" fmla="*/ 301 w 913"/>
                  <a:gd name="T17" fmla="*/ 390 h 636"/>
                  <a:gd name="T18" fmla="*/ 301 w 913"/>
                  <a:gd name="T19" fmla="*/ 390 h 636"/>
                  <a:gd name="T20" fmla="*/ 397 w 913"/>
                  <a:gd name="T21" fmla="*/ 0 h 636"/>
                  <a:gd name="T22" fmla="*/ 565 w 913"/>
                  <a:gd name="T23" fmla="*/ 0 h 636"/>
                  <a:gd name="T24" fmla="*/ 661 w 913"/>
                  <a:gd name="T25" fmla="*/ 390 h 636"/>
                  <a:gd name="T26" fmla="*/ 661 w 913"/>
                  <a:gd name="T27" fmla="*/ 390 h 636"/>
                  <a:gd name="T28" fmla="*/ 769 w 913"/>
                  <a:gd name="T29" fmla="*/ 0 h 636"/>
                  <a:gd name="T30" fmla="*/ 913 w 913"/>
                  <a:gd name="T31" fmla="*/ 0 h 636"/>
                  <a:gd name="T32" fmla="*/ 721 w 913"/>
                  <a:gd name="T33" fmla="*/ 636 h 6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3" h="636">
                    <a:moveTo>
                      <a:pt x="721" y="636"/>
                    </a:moveTo>
                    <a:lnTo>
                      <a:pt x="553" y="636"/>
                    </a:lnTo>
                    <a:lnTo>
                      <a:pt x="457" y="228"/>
                    </a:lnTo>
                    <a:lnTo>
                      <a:pt x="355" y="636"/>
                    </a:lnTo>
                    <a:lnTo>
                      <a:pt x="198" y="636"/>
                    </a:lnTo>
                    <a:lnTo>
                      <a:pt x="0" y="0"/>
                    </a:lnTo>
                    <a:lnTo>
                      <a:pt x="198" y="0"/>
                    </a:lnTo>
                    <a:lnTo>
                      <a:pt x="301" y="390"/>
                    </a:lnTo>
                    <a:lnTo>
                      <a:pt x="397" y="0"/>
                    </a:lnTo>
                    <a:lnTo>
                      <a:pt x="565" y="0"/>
                    </a:lnTo>
                    <a:lnTo>
                      <a:pt x="661" y="390"/>
                    </a:lnTo>
                    <a:lnTo>
                      <a:pt x="769" y="0"/>
                    </a:lnTo>
                    <a:lnTo>
                      <a:pt x="913" y="0"/>
                    </a:lnTo>
                    <a:lnTo>
                      <a:pt x="721" y="636"/>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85" name="Freeform 114"/>
              <p:cNvSpPr>
                <a:spLocks noChangeAspect="1" noEditPoints="1"/>
              </p:cNvSpPr>
              <p:nvPr userDrawn="1"/>
            </p:nvSpPr>
            <p:spPr bwMode="auto">
              <a:xfrm>
                <a:off x="11916" y="5556"/>
                <a:ext cx="210" cy="108"/>
              </a:xfrm>
              <a:custGeom>
                <a:avLst/>
                <a:gdLst>
                  <a:gd name="T0" fmla="*/ 54 w 210"/>
                  <a:gd name="T1" fmla="*/ 108 h 108"/>
                  <a:gd name="T2" fmla="*/ 36 w 210"/>
                  <a:gd name="T3" fmla="*/ 108 h 108"/>
                  <a:gd name="T4" fmla="*/ 36 w 210"/>
                  <a:gd name="T5" fmla="*/ 12 h 108"/>
                  <a:gd name="T6" fmla="*/ 0 w 210"/>
                  <a:gd name="T7" fmla="*/ 12 h 108"/>
                  <a:gd name="T8" fmla="*/ 0 w 210"/>
                  <a:gd name="T9" fmla="*/ 0 h 108"/>
                  <a:gd name="T10" fmla="*/ 84 w 210"/>
                  <a:gd name="T11" fmla="*/ 0 h 108"/>
                  <a:gd name="T12" fmla="*/ 84 w 210"/>
                  <a:gd name="T13" fmla="*/ 12 h 108"/>
                  <a:gd name="T14" fmla="*/ 54 w 210"/>
                  <a:gd name="T15" fmla="*/ 12 h 108"/>
                  <a:gd name="T16" fmla="*/ 54 w 210"/>
                  <a:gd name="T17" fmla="*/ 108 h 108"/>
                  <a:gd name="T18" fmla="*/ 210 w 210"/>
                  <a:gd name="T19" fmla="*/ 108 h 108"/>
                  <a:gd name="T20" fmla="*/ 192 w 210"/>
                  <a:gd name="T21" fmla="*/ 108 h 108"/>
                  <a:gd name="T22" fmla="*/ 192 w 210"/>
                  <a:gd name="T23" fmla="*/ 24 h 108"/>
                  <a:gd name="T24" fmla="*/ 156 w 210"/>
                  <a:gd name="T25" fmla="*/ 108 h 108"/>
                  <a:gd name="T26" fmla="*/ 144 w 210"/>
                  <a:gd name="T27" fmla="*/ 108 h 108"/>
                  <a:gd name="T28" fmla="*/ 114 w 210"/>
                  <a:gd name="T29" fmla="*/ 24 h 108"/>
                  <a:gd name="T30" fmla="*/ 114 w 210"/>
                  <a:gd name="T31" fmla="*/ 108 h 108"/>
                  <a:gd name="T32" fmla="*/ 96 w 210"/>
                  <a:gd name="T33" fmla="*/ 108 h 108"/>
                  <a:gd name="T34" fmla="*/ 96 w 210"/>
                  <a:gd name="T35" fmla="*/ 0 h 108"/>
                  <a:gd name="T36" fmla="*/ 120 w 210"/>
                  <a:gd name="T37" fmla="*/ 0 h 108"/>
                  <a:gd name="T38" fmla="*/ 156 w 210"/>
                  <a:gd name="T39" fmla="*/ 84 h 108"/>
                  <a:gd name="T40" fmla="*/ 186 w 210"/>
                  <a:gd name="T41" fmla="*/ 0 h 108"/>
                  <a:gd name="T42" fmla="*/ 210 w 210"/>
                  <a:gd name="T43" fmla="*/ 0 h 108"/>
                  <a:gd name="T44" fmla="*/ 210 w 210"/>
                  <a:gd name="T45" fmla="*/ 108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0" h="108">
                    <a:moveTo>
                      <a:pt x="54" y="108"/>
                    </a:moveTo>
                    <a:lnTo>
                      <a:pt x="36" y="108"/>
                    </a:lnTo>
                    <a:lnTo>
                      <a:pt x="36" y="12"/>
                    </a:lnTo>
                    <a:lnTo>
                      <a:pt x="0" y="12"/>
                    </a:lnTo>
                    <a:lnTo>
                      <a:pt x="0" y="0"/>
                    </a:lnTo>
                    <a:lnTo>
                      <a:pt x="84" y="0"/>
                    </a:lnTo>
                    <a:lnTo>
                      <a:pt x="84" y="12"/>
                    </a:lnTo>
                    <a:lnTo>
                      <a:pt x="54" y="12"/>
                    </a:lnTo>
                    <a:lnTo>
                      <a:pt x="54" y="108"/>
                    </a:lnTo>
                    <a:close/>
                    <a:moveTo>
                      <a:pt x="210" y="108"/>
                    </a:moveTo>
                    <a:lnTo>
                      <a:pt x="192" y="108"/>
                    </a:lnTo>
                    <a:lnTo>
                      <a:pt x="192" y="24"/>
                    </a:lnTo>
                    <a:lnTo>
                      <a:pt x="156" y="108"/>
                    </a:lnTo>
                    <a:lnTo>
                      <a:pt x="144" y="108"/>
                    </a:lnTo>
                    <a:lnTo>
                      <a:pt x="114" y="24"/>
                    </a:lnTo>
                    <a:lnTo>
                      <a:pt x="114" y="108"/>
                    </a:lnTo>
                    <a:lnTo>
                      <a:pt x="96" y="108"/>
                    </a:lnTo>
                    <a:lnTo>
                      <a:pt x="96" y="0"/>
                    </a:lnTo>
                    <a:lnTo>
                      <a:pt x="120" y="0"/>
                    </a:lnTo>
                    <a:lnTo>
                      <a:pt x="156" y="84"/>
                    </a:lnTo>
                    <a:lnTo>
                      <a:pt x="186" y="0"/>
                    </a:lnTo>
                    <a:lnTo>
                      <a:pt x="210" y="0"/>
                    </a:lnTo>
                    <a:lnTo>
                      <a:pt x="210" y="108"/>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86" name="Freeform 115"/>
              <p:cNvSpPr>
                <a:spLocks noChangeAspect="1" noEditPoints="1"/>
              </p:cNvSpPr>
              <p:nvPr userDrawn="1"/>
            </p:nvSpPr>
            <p:spPr bwMode="auto">
              <a:xfrm>
                <a:off x="11916" y="5556"/>
                <a:ext cx="210" cy="108"/>
              </a:xfrm>
              <a:custGeom>
                <a:avLst/>
                <a:gdLst>
                  <a:gd name="T0" fmla="*/ 54 w 210"/>
                  <a:gd name="T1" fmla="*/ 108 h 108"/>
                  <a:gd name="T2" fmla="*/ 36 w 210"/>
                  <a:gd name="T3" fmla="*/ 108 h 108"/>
                  <a:gd name="T4" fmla="*/ 36 w 210"/>
                  <a:gd name="T5" fmla="*/ 12 h 108"/>
                  <a:gd name="T6" fmla="*/ 0 w 210"/>
                  <a:gd name="T7" fmla="*/ 12 h 108"/>
                  <a:gd name="T8" fmla="*/ 0 w 210"/>
                  <a:gd name="T9" fmla="*/ 0 h 108"/>
                  <a:gd name="T10" fmla="*/ 84 w 210"/>
                  <a:gd name="T11" fmla="*/ 0 h 108"/>
                  <a:gd name="T12" fmla="*/ 84 w 210"/>
                  <a:gd name="T13" fmla="*/ 12 h 108"/>
                  <a:gd name="T14" fmla="*/ 54 w 210"/>
                  <a:gd name="T15" fmla="*/ 12 h 108"/>
                  <a:gd name="T16" fmla="*/ 54 w 210"/>
                  <a:gd name="T17" fmla="*/ 108 h 108"/>
                  <a:gd name="T18" fmla="*/ 210 w 210"/>
                  <a:gd name="T19" fmla="*/ 108 h 108"/>
                  <a:gd name="T20" fmla="*/ 192 w 210"/>
                  <a:gd name="T21" fmla="*/ 108 h 108"/>
                  <a:gd name="T22" fmla="*/ 192 w 210"/>
                  <a:gd name="T23" fmla="*/ 24 h 108"/>
                  <a:gd name="T24" fmla="*/ 156 w 210"/>
                  <a:gd name="T25" fmla="*/ 108 h 108"/>
                  <a:gd name="T26" fmla="*/ 144 w 210"/>
                  <a:gd name="T27" fmla="*/ 108 h 108"/>
                  <a:gd name="T28" fmla="*/ 114 w 210"/>
                  <a:gd name="T29" fmla="*/ 24 h 108"/>
                  <a:gd name="T30" fmla="*/ 114 w 210"/>
                  <a:gd name="T31" fmla="*/ 108 h 108"/>
                  <a:gd name="T32" fmla="*/ 96 w 210"/>
                  <a:gd name="T33" fmla="*/ 108 h 108"/>
                  <a:gd name="T34" fmla="*/ 96 w 210"/>
                  <a:gd name="T35" fmla="*/ 0 h 108"/>
                  <a:gd name="T36" fmla="*/ 120 w 210"/>
                  <a:gd name="T37" fmla="*/ 0 h 108"/>
                  <a:gd name="T38" fmla="*/ 156 w 210"/>
                  <a:gd name="T39" fmla="*/ 84 h 108"/>
                  <a:gd name="T40" fmla="*/ 186 w 210"/>
                  <a:gd name="T41" fmla="*/ 0 h 108"/>
                  <a:gd name="T42" fmla="*/ 210 w 210"/>
                  <a:gd name="T43" fmla="*/ 0 h 108"/>
                  <a:gd name="T44" fmla="*/ 210 w 210"/>
                  <a:gd name="T45" fmla="*/ 108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0" h="108">
                    <a:moveTo>
                      <a:pt x="54" y="108"/>
                    </a:moveTo>
                    <a:lnTo>
                      <a:pt x="36" y="108"/>
                    </a:lnTo>
                    <a:lnTo>
                      <a:pt x="36" y="12"/>
                    </a:lnTo>
                    <a:lnTo>
                      <a:pt x="0" y="12"/>
                    </a:lnTo>
                    <a:lnTo>
                      <a:pt x="0" y="0"/>
                    </a:lnTo>
                    <a:lnTo>
                      <a:pt x="84" y="0"/>
                    </a:lnTo>
                    <a:lnTo>
                      <a:pt x="84" y="12"/>
                    </a:lnTo>
                    <a:lnTo>
                      <a:pt x="54" y="12"/>
                    </a:lnTo>
                    <a:lnTo>
                      <a:pt x="54" y="108"/>
                    </a:lnTo>
                    <a:moveTo>
                      <a:pt x="210" y="108"/>
                    </a:moveTo>
                    <a:lnTo>
                      <a:pt x="192" y="108"/>
                    </a:lnTo>
                    <a:lnTo>
                      <a:pt x="192" y="24"/>
                    </a:lnTo>
                    <a:lnTo>
                      <a:pt x="156" y="108"/>
                    </a:lnTo>
                    <a:lnTo>
                      <a:pt x="144" y="108"/>
                    </a:lnTo>
                    <a:lnTo>
                      <a:pt x="114" y="24"/>
                    </a:lnTo>
                    <a:lnTo>
                      <a:pt x="114" y="108"/>
                    </a:lnTo>
                    <a:lnTo>
                      <a:pt x="96" y="108"/>
                    </a:lnTo>
                    <a:lnTo>
                      <a:pt x="96" y="0"/>
                    </a:lnTo>
                    <a:lnTo>
                      <a:pt x="120" y="0"/>
                    </a:lnTo>
                    <a:lnTo>
                      <a:pt x="156" y="84"/>
                    </a:lnTo>
                    <a:lnTo>
                      <a:pt x="186" y="0"/>
                    </a:lnTo>
                    <a:lnTo>
                      <a:pt x="210" y="0"/>
                    </a:lnTo>
                    <a:lnTo>
                      <a:pt x="210"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21859"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21860"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6" name="Rectangle 18"/>
          <p:cNvSpPr>
            <a:spLocks noGrp="1" noChangeArrowheads="1"/>
          </p:cNvSpPr>
          <p:nvPr>
            <p:ph type="dt" sz="half" idx="2"/>
          </p:nvPr>
        </p:nvSpPr>
        <p:spPr bwMode="auto">
          <a:xfrm>
            <a:off x="5029200" y="6643688"/>
            <a:ext cx="3663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0">
                <a:latin typeface="Arial" charset="0"/>
                <a:ea typeface="ＭＳ Ｐゴシック" charset="-128"/>
                <a:cs typeface="+mn-cs"/>
              </a:defRPr>
            </a:lvl1pPr>
          </a:lstStyle>
          <a:p>
            <a:pPr>
              <a:defRPr/>
            </a:pPr>
            <a:r>
              <a:rPr lang="en-CA"/>
              <a:t>June 27, 2012</a:t>
            </a:r>
          </a:p>
        </p:txBody>
      </p:sp>
      <p:sp>
        <p:nvSpPr>
          <p:cNvPr id="47" name="Rectangle 19"/>
          <p:cNvSpPr>
            <a:spLocks noGrp="1" noChangeArrowheads="1"/>
          </p:cNvSpPr>
          <p:nvPr>
            <p:ph type="ftr" sz="quarter" idx="3"/>
          </p:nvPr>
        </p:nvSpPr>
        <p:spPr bwMode="auto">
          <a:xfrm>
            <a:off x="5029200" y="6396038"/>
            <a:ext cx="3663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800" b="0">
                <a:latin typeface="Arial" charset="0"/>
                <a:ea typeface="ＭＳ Ｐゴシック" charset="-128"/>
                <a:cs typeface="+mn-cs"/>
              </a:defRPr>
            </a:lvl1pPr>
          </a:lstStyle>
          <a:p>
            <a:pPr>
              <a:defRPr/>
            </a:pPr>
            <a:r>
              <a:rPr lang="en-CA"/>
              <a:t>NPI Meeting</a:t>
            </a:r>
          </a:p>
        </p:txBody>
      </p:sp>
      <p:sp>
        <p:nvSpPr>
          <p:cNvPr id="48" name="Rectangle 20"/>
          <p:cNvSpPr>
            <a:spLocks noGrp="1" noChangeArrowheads="1"/>
          </p:cNvSpPr>
          <p:nvPr>
            <p:ph type="sldNum" sz="quarter" idx="4"/>
          </p:nvPr>
        </p:nvSpPr>
        <p:spPr bwMode="auto">
          <a:xfrm>
            <a:off x="8686800" y="6400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800" b="0"/>
            </a:lvl1pPr>
          </a:lstStyle>
          <a:p>
            <a:fld id="{061D564B-AC8E-E34F-B721-49D272F2709D}"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539790" r:id="rId1"/>
    <p:sldLayoutId id="2147539791" r:id="rId2"/>
    <p:sldLayoutId id="2147539792" r:id="rId3"/>
    <p:sldLayoutId id="2147539793" r:id="rId4"/>
    <p:sldLayoutId id="2147539794" r:id="rId5"/>
    <p:sldLayoutId id="2147539795" r:id="rId6"/>
    <p:sldLayoutId id="2147539796" r:id="rId7"/>
    <p:sldLayoutId id="2147539797" r:id="rId8"/>
    <p:sldLayoutId id="2147539798" r:id="rId9"/>
    <p:sldLayoutId id="2147539799" r:id="rId10"/>
    <p:sldLayoutId id="2147539800"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6" name="Picture 2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8619" r:id="rId1"/>
    <p:sldLayoutId id="2147538620" r:id="rId2"/>
    <p:sldLayoutId id="2147538621" r:id="rId3"/>
    <p:sldLayoutId id="2147538622" r:id="rId4"/>
    <p:sldLayoutId id="2147538623" r:id="rId5"/>
    <p:sldLayoutId id="2147538624" r:id="rId6"/>
    <p:sldLayoutId id="2147538625" r:id="rId7"/>
    <p:sldLayoutId id="2147538626" r:id="rId8"/>
    <p:sldLayoutId id="2147538627" r:id="rId9"/>
    <p:sldLayoutId id="2147538628" r:id="rId10"/>
    <p:sldLayoutId id="2147538629"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15" name="Picture 14" descr="base.bar.outlines.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22882"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22883"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801" r:id="rId1"/>
    <p:sldLayoutId id="2147539813" r:id="rId2"/>
    <p:sldLayoutId id="2147539814" r:id="rId3"/>
    <p:sldLayoutId id="2147539815" r:id="rId4"/>
    <p:sldLayoutId id="2147539816" r:id="rId5"/>
    <p:sldLayoutId id="2147539817" r:id="rId6"/>
    <p:sldLayoutId id="2147539818" r:id="rId7"/>
    <p:sldLayoutId id="2147539802" r:id="rId8"/>
    <p:sldLayoutId id="2147539819" r:id="rId9"/>
    <p:sldLayoutId id="2147539803" r:id="rId10"/>
    <p:sldLayoutId id="2147539804" r:id="rId11"/>
    <p:sldLayoutId id="2147539805" r:id="rId12"/>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1047750" y="1546225"/>
            <a:ext cx="7700963" cy="368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TITLE</a:t>
            </a:r>
          </a:p>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381000" y="260350"/>
            <a:ext cx="8367713" cy="393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2" name="Picture 1" descr="base.bar.outlines.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extLst>
      <p:ext uri="{BB962C8B-B14F-4D97-AF65-F5344CB8AC3E}">
        <p14:creationId xmlns:p14="http://schemas.microsoft.com/office/powerpoint/2010/main" val="1880280935"/>
      </p:ext>
    </p:extLst>
  </p:cSld>
  <p:clrMap bg1="lt1" tx1="dk1" bg2="lt2" tx2="dk2" accent1="accent1" accent2="accent2" accent3="accent3" accent4="accent4" accent5="accent5" accent6="accent6" hlink="hlink" folHlink="folHlink"/>
  <p:sldLayoutIdLst>
    <p:sldLayoutId id="2147539821" r:id="rId1"/>
    <p:sldLayoutId id="2147539822" r:id="rId2"/>
    <p:sldLayoutId id="2147539823" r:id="rId3"/>
    <p:sldLayoutId id="2147539824" r:id="rId4"/>
    <p:sldLayoutId id="2147539825" r:id="rId5"/>
    <p:sldLayoutId id="2147539826" r:id="rId6"/>
    <p:sldLayoutId id="2147539827" r:id="rId7"/>
    <p:sldLayoutId id="2147539828" r:id="rId8"/>
    <p:sldLayoutId id="2147539829" r:id="rId9"/>
    <p:sldLayoutId id="2147539830" r:id="rId10"/>
    <p:sldLayoutId id="2147539831" r:id="rId11"/>
    <p:sldLayoutId id="2147539832" r:id="rId1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000" b="1">
          <a:solidFill>
            <a:srgbClr val="3D3F3E"/>
          </a:solidFill>
          <a:latin typeface="+mj-lt"/>
          <a:ea typeface="+mj-ea"/>
          <a:cs typeface="ＭＳ Ｐゴシック"/>
        </a:defRPr>
      </a:lvl1pPr>
      <a:lvl2pPr algn="l" rtl="0" eaLnBrk="0" fontAlgn="base" hangingPunct="0">
        <a:spcBef>
          <a:spcPct val="0"/>
        </a:spcBef>
        <a:spcAft>
          <a:spcPct val="0"/>
        </a:spcAft>
        <a:defRPr sz="2000" b="1">
          <a:solidFill>
            <a:srgbClr val="3D3F3E"/>
          </a:solidFill>
          <a:latin typeface="Arial" charset="0"/>
          <a:ea typeface="ＭＳ Ｐゴシック" pitchFamily="-128" charset="-128"/>
          <a:cs typeface="ＭＳ Ｐゴシック"/>
        </a:defRPr>
      </a:lvl2pPr>
      <a:lvl3pPr algn="l" rtl="0" eaLnBrk="0" fontAlgn="base" hangingPunct="0">
        <a:spcBef>
          <a:spcPct val="0"/>
        </a:spcBef>
        <a:spcAft>
          <a:spcPct val="0"/>
        </a:spcAft>
        <a:defRPr sz="2000" b="1">
          <a:solidFill>
            <a:srgbClr val="3D3F3E"/>
          </a:solidFill>
          <a:latin typeface="Arial" charset="0"/>
          <a:ea typeface="ＭＳ Ｐゴシック" pitchFamily="-128" charset="-128"/>
          <a:cs typeface="ＭＳ Ｐゴシック"/>
        </a:defRPr>
      </a:lvl3pPr>
      <a:lvl4pPr algn="l" rtl="0" eaLnBrk="0" fontAlgn="base" hangingPunct="0">
        <a:spcBef>
          <a:spcPct val="0"/>
        </a:spcBef>
        <a:spcAft>
          <a:spcPct val="0"/>
        </a:spcAft>
        <a:defRPr sz="2000" b="1">
          <a:solidFill>
            <a:srgbClr val="3D3F3E"/>
          </a:solidFill>
          <a:latin typeface="Arial" charset="0"/>
          <a:ea typeface="ＭＳ Ｐゴシック" pitchFamily="-128" charset="-128"/>
          <a:cs typeface="ＭＳ Ｐゴシック"/>
        </a:defRPr>
      </a:lvl4pPr>
      <a:lvl5pPr algn="l" rtl="0" eaLnBrk="0" fontAlgn="base" hangingPunct="0">
        <a:spcBef>
          <a:spcPct val="0"/>
        </a:spcBef>
        <a:spcAft>
          <a:spcPct val="0"/>
        </a:spcAft>
        <a:defRPr sz="2000" b="1">
          <a:solidFill>
            <a:srgbClr val="3D3F3E"/>
          </a:solidFill>
          <a:latin typeface="Arial" charset="0"/>
          <a:ea typeface="ＭＳ Ｐゴシック" pitchFamily="-128" charset="-128"/>
          <a:cs typeface="ＭＳ Ｐゴシック"/>
        </a:defRPr>
      </a:lvl5pPr>
      <a:lvl6pPr marL="457200" algn="l" rtl="0" fontAlgn="base">
        <a:spcBef>
          <a:spcPct val="0"/>
        </a:spcBef>
        <a:spcAft>
          <a:spcPct val="0"/>
        </a:spcAft>
        <a:defRPr sz="2000" b="1">
          <a:solidFill>
            <a:srgbClr val="3D3F3E"/>
          </a:solidFill>
          <a:latin typeface="Arial" charset="0"/>
          <a:ea typeface="ＭＳ Ｐゴシック" pitchFamily="-128" charset="-128"/>
        </a:defRPr>
      </a:lvl6pPr>
      <a:lvl7pPr marL="914400" algn="l" rtl="0" fontAlgn="base">
        <a:spcBef>
          <a:spcPct val="0"/>
        </a:spcBef>
        <a:spcAft>
          <a:spcPct val="0"/>
        </a:spcAft>
        <a:defRPr sz="2000" b="1">
          <a:solidFill>
            <a:srgbClr val="3D3F3E"/>
          </a:solidFill>
          <a:latin typeface="Arial" charset="0"/>
          <a:ea typeface="ＭＳ Ｐゴシック" pitchFamily="-128" charset="-128"/>
        </a:defRPr>
      </a:lvl7pPr>
      <a:lvl8pPr marL="1371600" algn="l" rtl="0" fontAlgn="base">
        <a:spcBef>
          <a:spcPct val="0"/>
        </a:spcBef>
        <a:spcAft>
          <a:spcPct val="0"/>
        </a:spcAft>
        <a:defRPr sz="2000" b="1">
          <a:solidFill>
            <a:srgbClr val="3D3F3E"/>
          </a:solidFill>
          <a:latin typeface="Arial" charset="0"/>
          <a:ea typeface="ＭＳ Ｐゴシック" pitchFamily="-128" charset="-128"/>
        </a:defRPr>
      </a:lvl8pPr>
      <a:lvl9pPr marL="1828800" algn="l" rtl="0" fontAlgn="base">
        <a:spcBef>
          <a:spcPct val="0"/>
        </a:spcBef>
        <a:spcAft>
          <a:spcPct val="0"/>
        </a:spcAft>
        <a:defRPr sz="2000" b="1">
          <a:solidFill>
            <a:srgbClr val="3D3F3E"/>
          </a:solidFill>
          <a:latin typeface="Arial" charset="0"/>
          <a:ea typeface="ＭＳ Ｐゴシック" pitchFamily="-128" charset="-128"/>
        </a:defRPr>
      </a:lvl9pPr>
    </p:titleStyle>
    <p:bodyStyle>
      <a:lvl1pPr marL="90488" indent="-90488" algn="l" rtl="0" eaLnBrk="0" fontAlgn="base" hangingPunct="0">
        <a:spcBef>
          <a:spcPct val="20000"/>
        </a:spcBef>
        <a:spcAft>
          <a:spcPct val="0"/>
        </a:spcAft>
        <a:buChar char="•"/>
        <a:defRPr sz="1400">
          <a:solidFill>
            <a:srgbClr val="3D3F3E"/>
          </a:solidFill>
          <a:latin typeface="+mn-lt"/>
          <a:ea typeface="+mn-ea"/>
          <a:cs typeface="+mn-cs"/>
        </a:defRPr>
      </a:lvl1pPr>
      <a:lvl2pPr marL="628650" indent="-171450" algn="l" rtl="0" eaLnBrk="0" fontAlgn="base" hangingPunct="0">
        <a:spcBef>
          <a:spcPct val="20000"/>
        </a:spcBef>
        <a:spcAft>
          <a:spcPct val="0"/>
        </a:spcAft>
        <a:buChar char="–"/>
        <a:defRPr sz="1200">
          <a:solidFill>
            <a:srgbClr val="3D3F3E"/>
          </a:solidFill>
          <a:latin typeface="+mn-lt"/>
        </a:defRPr>
      </a:lvl2pPr>
      <a:lvl3pPr marL="1071563" indent="-157163" algn="l" rtl="0" eaLnBrk="0" fontAlgn="base" hangingPunct="0">
        <a:spcBef>
          <a:spcPct val="20000"/>
        </a:spcBef>
        <a:spcAft>
          <a:spcPct val="0"/>
        </a:spcAft>
        <a:buChar char="•"/>
        <a:defRPr sz="1200">
          <a:solidFill>
            <a:srgbClr val="3D3F3E"/>
          </a:solidFill>
          <a:latin typeface="+mn-lt"/>
        </a:defRPr>
      </a:lvl3pPr>
      <a:lvl4pPr marL="1524000" indent="-152400" algn="l" rtl="0" eaLnBrk="0" fontAlgn="base" hangingPunct="0">
        <a:spcBef>
          <a:spcPct val="20000"/>
        </a:spcBef>
        <a:spcAft>
          <a:spcPct val="0"/>
        </a:spcAft>
        <a:buChar char="–"/>
        <a:defRPr sz="1200">
          <a:solidFill>
            <a:srgbClr val="3D3F3E"/>
          </a:solidFill>
          <a:latin typeface="+mn-lt"/>
        </a:defRPr>
      </a:lvl4pPr>
      <a:lvl5pPr marL="1976438" indent="-147638" algn="l" rtl="0" eaLnBrk="0" fontAlgn="base" hangingPunct="0">
        <a:spcBef>
          <a:spcPct val="20000"/>
        </a:spcBef>
        <a:spcAft>
          <a:spcPct val="0"/>
        </a:spcAft>
        <a:buChar char="»"/>
        <a:defRPr sz="1200">
          <a:solidFill>
            <a:srgbClr val="3D3F3E"/>
          </a:solidFill>
          <a:latin typeface="+mn-lt"/>
        </a:defRPr>
      </a:lvl5pPr>
      <a:lvl6pPr marL="2433638" indent="-147638" algn="l" rtl="0" fontAlgn="base">
        <a:spcBef>
          <a:spcPct val="20000"/>
        </a:spcBef>
        <a:spcAft>
          <a:spcPct val="0"/>
        </a:spcAft>
        <a:buChar char="»"/>
        <a:defRPr sz="1200">
          <a:solidFill>
            <a:srgbClr val="3D3F3E"/>
          </a:solidFill>
          <a:latin typeface="+mn-lt"/>
        </a:defRPr>
      </a:lvl6pPr>
      <a:lvl7pPr marL="2890838" indent="-147638" algn="l" rtl="0" fontAlgn="base">
        <a:spcBef>
          <a:spcPct val="20000"/>
        </a:spcBef>
        <a:spcAft>
          <a:spcPct val="0"/>
        </a:spcAft>
        <a:buChar char="»"/>
        <a:defRPr sz="1200">
          <a:solidFill>
            <a:srgbClr val="3D3F3E"/>
          </a:solidFill>
          <a:latin typeface="+mn-lt"/>
        </a:defRPr>
      </a:lvl7pPr>
      <a:lvl8pPr marL="3348038" indent="-147638" algn="l" rtl="0" fontAlgn="base">
        <a:spcBef>
          <a:spcPct val="20000"/>
        </a:spcBef>
        <a:spcAft>
          <a:spcPct val="0"/>
        </a:spcAft>
        <a:buChar char="»"/>
        <a:defRPr sz="1200">
          <a:solidFill>
            <a:srgbClr val="3D3F3E"/>
          </a:solidFill>
          <a:latin typeface="+mn-lt"/>
        </a:defRPr>
      </a:lvl8pPr>
      <a:lvl9pPr marL="3805238" indent="-147638" algn="l" rtl="0" fontAlgn="base">
        <a:spcBef>
          <a:spcPct val="20000"/>
        </a:spcBef>
        <a:spcAft>
          <a:spcPct val="0"/>
        </a:spcAft>
        <a:buChar char="»"/>
        <a:defRPr sz="1200">
          <a:solidFill>
            <a:srgbClr val="3D3F3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7" name="Picture 6"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8630" r:id="rId1"/>
    <p:sldLayoutId id="2147538631" r:id="rId2"/>
    <p:sldLayoutId id="2147538632" r:id="rId3"/>
    <p:sldLayoutId id="2147538633" r:id="rId4"/>
    <p:sldLayoutId id="2147538634" r:id="rId5"/>
    <p:sldLayoutId id="2147538635" r:id="rId6"/>
    <p:sldLayoutId id="2147538636" r:id="rId7"/>
    <p:sldLayoutId id="2147538637" r:id="rId8"/>
    <p:sldLayoutId id="2147538638" r:id="rId9"/>
    <p:sldLayoutId id="2147538639" r:id="rId10"/>
    <p:sldLayoutId id="2147538640" r:id="rId11"/>
  </p:sldLayoutIdLst>
  <p:hf sldNum="0" hdr="0" ftr="0" dt="0"/>
  <p:txStyles>
    <p:titleStyle>
      <a:lvl1pPr algn="ctr" defTabSz="457200" rtl="0" eaLnBrk="0" fontAlgn="base" hangingPunct="0">
        <a:spcBef>
          <a:spcPct val="0"/>
        </a:spcBef>
        <a:spcAft>
          <a:spcPct val="0"/>
        </a:spcAft>
        <a:defRPr sz="3200" b="1">
          <a:solidFill>
            <a:srgbClr val="3D3F3E"/>
          </a:solidFill>
          <a:latin typeface="+mj-lt"/>
          <a:ea typeface="+mj-ea"/>
          <a:cs typeface="ＭＳ Ｐゴシック" charset="0"/>
        </a:defRPr>
      </a:lvl1pPr>
      <a:lvl2pPr algn="ctr" defTabSz="457200" rtl="0" eaLnBrk="0" fontAlgn="base" hangingPunct="0">
        <a:spcBef>
          <a:spcPct val="0"/>
        </a:spcBef>
        <a:spcAft>
          <a:spcPct val="0"/>
        </a:spcAft>
        <a:defRPr sz="3200" b="1">
          <a:solidFill>
            <a:srgbClr val="3D3F3E"/>
          </a:solidFill>
          <a:latin typeface="Arial" charset="0"/>
          <a:ea typeface="ＭＳ Ｐゴシック" charset="-128"/>
          <a:cs typeface="ＭＳ Ｐゴシック" charset="0"/>
        </a:defRPr>
      </a:lvl2pPr>
      <a:lvl3pPr algn="ctr" defTabSz="457200" rtl="0" eaLnBrk="0" fontAlgn="base" hangingPunct="0">
        <a:spcBef>
          <a:spcPct val="0"/>
        </a:spcBef>
        <a:spcAft>
          <a:spcPct val="0"/>
        </a:spcAft>
        <a:defRPr sz="3200" b="1">
          <a:solidFill>
            <a:srgbClr val="3D3F3E"/>
          </a:solidFill>
          <a:latin typeface="Arial" charset="0"/>
          <a:ea typeface="ＭＳ Ｐゴシック" charset="-128"/>
          <a:cs typeface="ＭＳ Ｐゴシック" charset="0"/>
        </a:defRPr>
      </a:lvl3pPr>
      <a:lvl4pPr algn="ctr" defTabSz="457200" rtl="0" eaLnBrk="0" fontAlgn="base" hangingPunct="0">
        <a:spcBef>
          <a:spcPct val="0"/>
        </a:spcBef>
        <a:spcAft>
          <a:spcPct val="0"/>
        </a:spcAft>
        <a:defRPr sz="3200" b="1">
          <a:solidFill>
            <a:srgbClr val="3D3F3E"/>
          </a:solidFill>
          <a:latin typeface="Arial" charset="0"/>
          <a:ea typeface="ＭＳ Ｐゴシック" charset="-128"/>
          <a:cs typeface="ＭＳ Ｐゴシック" charset="0"/>
        </a:defRPr>
      </a:lvl4pPr>
      <a:lvl5pPr algn="ctr" defTabSz="457200" rtl="0" eaLnBrk="0" fontAlgn="base" hangingPunct="0">
        <a:spcBef>
          <a:spcPct val="0"/>
        </a:spcBef>
        <a:spcAft>
          <a:spcPct val="0"/>
        </a:spcAft>
        <a:defRPr sz="3200" b="1">
          <a:solidFill>
            <a:srgbClr val="3D3F3E"/>
          </a:solidFill>
          <a:latin typeface="Arial" charset="0"/>
          <a:ea typeface="ＭＳ Ｐゴシック" charset="-128"/>
          <a:cs typeface="ＭＳ Ｐゴシック" charset="0"/>
        </a:defRPr>
      </a:lvl5pPr>
      <a:lvl6pPr marL="457200" algn="ctr" defTabSz="457200" rtl="0" eaLnBrk="0" fontAlgn="base" hangingPunct="0">
        <a:spcBef>
          <a:spcPct val="0"/>
        </a:spcBef>
        <a:spcAft>
          <a:spcPct val="0"/>
        </a:spcAft>
        <a:defRPr sz="3200" b="1">
          <a:solidFill>
            <a:srgbClr val="3D3F3E"/>
          </a:solidFill>
          <a:latin typeface="Arial" charset="0"/>
          <a:ea typeface="ＭＳ Ｐゴシック" charset="-128"/>
        </a:defRPr>
      </a:lvl6pPr>
      <a:lvl7pPr marL="914400" algn="ctr" defTabSz="457200" rtl="0" eaLnBrk="0" fontAlgn="base" hangingPunct="0">
        <a:spcBef>
          <a:spcPct val="0"/>
        </a:spcBef>
        <a:spcAft>
          <a:spcPct val="0"/>
        </a:spcAft>
        <a:defRPr sz="3200" b="1">
          <a:solidFill>
            <a:srgbClr val="3D3F3E"/>
          </a:solidFill>
          <a:latin typeface="Arial" charset="0"/>
          <a:ea typeface="ＭＳ Ｐゴシック" charset="-128"/>
        </a:defRPr>
      </a:lvl7pPr>
      <a:lvl8pPr marL="1371600" algn="ctr" defTabSz="457200" rtl="0" eaLnBrk="0" fontAlgn="base" hangingPunct="0">
        <a:spcBef>
          <a:spcPct val="0"/>
        </a:spcBef>
        <a:spcAft>
          <a:spcPct val="0"/>
        </a:spcAft>
        <a:defRPr sz="3200" b="1">
          <a:solidFill>
            <a:srgbClr val="3D3F3E"/>
          </a:solidFill>
          <a:latin typeface="Arial" charset="0"/>
          <a:ea typeface="ＭＳ Ｐゴシック" charset="-128"/>
        </a:defRPr>
      </a:lvl8pPr>
      <a:lvl9pPr marL="1828800" algn="ctr" defTabSz="457200" rtl="0" eaLnBrk="0" fontAlgn="base" hangingPunct="0">
        <a:spcBef>
          <a:spcPct val="0"/>
        </a:spcBef>
        <a:spcAft>
          <a:spcPct val="0"/>
        </a:spcAft>
        <a:defRPr sz="3200" b="1">
          <a:solidFill>
            <a:srgbClr val="3D3F3E"/>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charset="0"/>
        <a:buChar char="–"/>
        <a:defRPr sz="1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12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1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9807" r:id="rId1"/>
    <p:sldLayoutId id="2147538641" r:id="rId2"/>
    <p:sldLayoutId id="2147538642" r:id="rId3"/>
    <p:sldLayoutId id="2147538643" r:id="rId4"/>
    <p:sldLayoutId id="2147538644" r:id="rId5"/>
    <p:sldLayoutId id="2147538645" r:id="rId6"/>
    <p:sldLayoutId id="2147538646" r:id="rId7"/>
    <p:sldLayoutId id="2147538647" r:id="rId8"/>
    <p:sldLayoutId id="2147538648" r:id="rId9"/>
    <p:sldLayoutId id="2147538649" r:id="rId10"/>
    <p:sldLayoutId id="2147538650"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8651" r:id="rId1"/>
    <p:sldLayoutId id="2147538652" r:id="rId2"/>
    <p:sldLayoutId id="2147538653" r:id="rId3"/>
    <p:sldLayoutId id="2147538654" r:id="rId4"/>
    <p:sldLayoutId id="2147538655" r:id="rId5"/>
    <p:sldLayoutId id="2147538656" r:id="rId6"/>
    <p:sldLayoutId id="2147538657" r:id="rId7"/>
    <p:sldLayoutId id="2147538658" r:id="rId8"/>
    <p:sldLayoutId id="2147538659" r:id="rId9"/>
    <p:sldLayoutId id="2147538660" r:id="rId10"/>
    <p:sldLayoutId id="2147538661"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6386"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6387"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662" r:id="rId1"/>
    <p:sldLayoutId id="2147538663" r:id="rId2"/>
    <p:sldLayoutId id="2147538664" r:id="rId3"/>
    <p:sldLayoutId id="2147538665" r:id="rId4"/>
    <p:sldLayoutId id="2147538666" r:id="rId5"/>
    <p:sldLayoutId id="2147538667" r:id="rId6"/>
    <p:sldLayoutId id="2147538668" r:id="rId7"/>
    <p:sldLayoutId id="2147538669" r:id="rId8"/>
    <p:sldLayoutId id="2147538670" r:id="rId9"/>
    <p:sldLayoutId id="2147538671" r:id="rId10"/>
    <p:sldLayoutId id="2147538672"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8" name="Picture 7"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7410" name="Rectangle 2"/>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7411" name="Rectangle 3"/>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673" r:id="rId1"/>
    <p:sldLayoutId id="2147538674" r:id="rId2"/>
    <p:sldLayoutId id="2147538675" r:id="rId3"/>
    <p:sldLayoutId id="2147538676" r:id="rId4"/>
    <p:sldLayoutId id="2147538677" r:id="rId5"/>
    <p:sldLayoutId id="2147538678" r:id="rId6"/>
    <p:sldLayoutId id="2147538679" r:id="rId7"/>
    <p:sldLayoutId id="2147538680" r:id="rId8"/>
    <p:sldLayoutId id="2147538681" r:id="rId9"/>
    <p:sldLayoutId id="2147538682" r:id="rId10"/>
    <p:sldLayoutId id="2147538683"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4" name="Picture 43"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8436" name="Rectangle 13"/>
          <p:cNvSpPr>
            <a:spLocks noGrp="1" noChangeArrowheads="1"/>
          </p:cNvSpPr>
          <p:nvPr>
            <p:ph type="title"/>
          </p:nvPr>
        </p:nvSpPr>
        <p:spPr bwMode="auto">
          <a:xfrm>
            <a:off x="336550" y="244475"/>
            <a:ext cx="7893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8437"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684" r:id="rId1"/>
    <p:sldLayoutId id="2147538685" r:id="rId2"/>
    <p:sldLayoutId id="2147538686" r:id="rId3"/>
    <p:sldLayoutId id="2147538687" r:id="rId4"/>
    <p:sldLayoutId id="2147538688" r:id="rId5"/>
    <p:sldLayoutId id="2147538689" r:id="rId6"/>
    <p:sldLayoutId id="2147538690" r:id="rId7"/>
    <p:sldLayoutId id="2147538691" r:id="rId8"/>
    <p:sldLayoutId id="2147538692" r:id="rId9"/>
    <p:sldLayoutId id="2147538693" r:id="rId10"/>
    <p:sldLayoutId id="2147538694"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15" name="Picture 14"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9458" name="Rectangle 13"/>
          <p:cNvSpPr>
            <a:spLocks noGrp="1" noChangeArrowheads="1"/>
          </p:cNvSpPr>
          <p:nvPr>
            <p:ph type="title"/>
          </p:nvPr>
        </p:nvSpPr>
        <p:spPr bwMode="auto">
          <a:xfrm>
            <a:off x="336550" y="244475"/>
            <a:ext cx="7893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9459"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9462" name="Line 22"/>
          <p:cNvSpPr>
            <a:spLocks noChangeShapeType="1"/>
          </p:cNvSpPr>
          <p:nvPr/>
        </p:nvSpPr>
        <p:spPr bwMode="auto">
          <a:xfrm>
            <a:off x="342900" y="685800"/>
            <a:ext cx="83439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38695" r:id="rId1"/>
    <p:sldLayoutId id="2147538696" r:id="rId2"/>
    <p:sldLayoutId id="2147538697" r:id="rId3"/>
    <p:sldLayoutId id="2147538698" r:id="rId4"/>
    <p:sldLayoutId id="2147538699" r:id="rId5"/>
    <p:sldLayoutId id="2147538700" r:id="rId6"/>
    <p:sldLayoutId id="2147538701" r:id="rId7"/>
    <p:sldLayoutId id="2147538702" r:id="rId8"/>
    <p:sldLayoutId id="2147538703" r:id="rId9"/>
    <p:sldLayoutId id="2147538704" r:id="rId10"/>
    <p:sldLayoutId id="2147538705"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8" name="Picture 7"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8509" r:id="rId1"/>
    <p:sldLayoutId id="2147538510" r:id="rId2"/>
    <p:sldLayoutId id="2147538511" r:id="rId3"/>
    <p:sldLayoutId id="2147538512" r:id="rId4"/>
    <p:sldLayoutId id="2147538513" r:id="rId5"/>
    <p:sldLayoutId id="2147538514" r:id="rId6"/>
    <p:sldLayoutId id="2147538515" r:id="rId7"/>
    <p:sldLayoutId id="2147538516" r:id="rId8"/>
    <p:sldLayoutId id="2147538517" r:id="rId9"/>
    <p:sldLayoutId id="2147538518" r:id="rId10"/>
    <p:sldLayoutId id="2147538519"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ext Box 12"/>
          <p:cNvSpPr txBox="1">
            <a:spLocks noChangeArrowheads="1"/>
          </p:cNvSpPr>
          <p:nvPr/>
        </p:nvSpPr>
        <p:spPr bwMode="auto">
          <a:xfrm>
            <a:off x="8305800" y="6502400"/>
            <a:ext cx="514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fr-CA" sz="1000" b="0">
                <a:solidFill>
                  <a:srgbClr val="000000"/>
                </a:solidFill>
              </a:rPr>
              <a:t>p.</a:t>
            </a:r>
            <a:fld id="{558F7BD1-8FD9-F74D-BF27-5F365AEEBAA1}" type="slidenum">
              <a:rPr lang="fr-CA" sz="1000" b="0">
                <a:solidFill>
                  <a:srgbClr val="000000"/>
                </a:solidFill>
              </a:rPr>
              <a:pPr algn="r" eaLnBrk="1" hangingPunct="1">
                <a:spcBef>
                  <a:spcPct val="50000"/>
                </a:spcBef>
              </a:pPr>
              <a:t>‹#›</a:t>
            </a:fld>
            <a:endParaRPr lang="fr-CA" sz="1000" b="0">
              <a:solidFill>
                <a:srgbClr val="000000"/>
              </a:solidFill>
            </a:endParaRPr>
          </a:p>
        </p:txBody>
      </p:sp>
      <p:sp>
        <p:nvSpPr>
          <p:cNvPr id="5" name="Rectangle 17"/>
          <p:cNvSpPr/>
          <p:nvPr/>
        </p:nvSpPr>
        <p:spPr>
          <a:xfrm rot="10800000">
            <a:off x="0" y="903288"/>
            <a:ext cx="9144000" cy="163512"/>
          </a:xfrm>
          <a:prstGeom prst="rect">
            <a:avLst/>
          </a:prstGeom>
          <a:gradFill flip="none" rotWithShape="1">
            <a:gsLst>
              <a:gs pos="42000">
                <a:srgbClr val="FFF03B"/>
              </a:gs>
              <a:gs pos="100000">
                <a:srgbClr val="CABE30"/>
              </a:gs>
              <a:gs pos="0">
                <a:srgbClr val="FFF9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CA" b="0"/>
          </a:p>
        </p:txBody>
      </p:sp>
      <p:pic>
        <p:nvPicPr>
          <p:cNvPr id="20484" name="Image 6"/>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YPG logo.pn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629400" y="6248400"/>
            <a:ext cx="211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p:nvPr/>
        </p:nvSpPr>
        <p:spPr>
          <a:xfrm>
            <a:off x="6096000" y="1030288"/>
            <a:ext cx="3048000" cy="74612"/>
          </a:xfrm>
          <a:prstGeom prst="rect">
            <a:avLst/>
          </a:prstGeom>
          <a:gradFill flip="none" rotWithShape="1">
            <a:gsLst>
              <a:gs pos="100000">
                <a:schemeClr val="bg1">
                  <a:lumMod val="75000"/>
                </a:schemeClr>
              </a:gs>
              <a:gs pos="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CA" b="0"/>
          </a:p>
        </p:txBody>
      </p:sp>
      <p:sp>
        <p:nvSpPr>
          <p:cNvPr id="20489" name="Rectangle 3"/>
          <p:cNvSpPr>
            <a:spLocks noGrp="1" noChangeArrowheads="1"/>
          </p:cNvSpPr>
          <p:nvPr>
            <p:ph type="body" idx="1"/>
          </p:nvPr>
        </p:nvSpPr>
        <p:spPr bwMode="auto">
          <a:xfrm>
            <a:off x="1047750" y="1546225"/>
            <a:ext cx="7700963"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TITLE</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90" name="Rectangle 5"/>
          <p:cNvSpPr>
            <a:spLocks noGrp="1" noChangeArrowheads="1"/>
          </p:cNvSpPr>
          <p:nvPr>
            <p:ph type="title"/>
          </p:nvPr>
        </p:nvSpPr>
        <p:spPr bwMode="auto">
          <a:xfrm>
            <a:off x="381000" y="260350"/>
            <a:ext cx="83677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Slide Number Placeholder 4"/>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t" anchorCtr="0" compatLnSpc="1">
            <a:prstTxWarp prst="textNoShape">
              <a:avLst/>
            </a:prstTxWarp>
          </a:bodyPr>
          <a:lstStyle>
            <a:lvl1pPr algn="l">
              <a:spcBef>
                <a:spcPct val="20000"/>
              </a:spcBef>
              <a:defRPr sz="1200" b="0">
                <a:solidFill>
                  <a:srgbClr val="898989"/>
                </a:solidFill>
              </a:defRPr>
            </a:lvl1pPr>
          </a:lstStyle>
          <a:p>
            <a:fld id="{84C55E6E-29A9-C045-B480-1CD9AB74D9F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538706" r:id="rId1"/>
    <p:sldLayoutId id="2147538707" r:id="rId2"/>
    <p:sldLayoutId id="2147538708" r:id="rId3"/>
    <p:sldLayoutId id="2147538709" r:id="rId4"/>
    <p:sldLayoutId id="2147538710" r:id="rId5"/>
    <p:sldLayoutId id="2147538711" r:id="rId6"/>
    <p:sldLayoutId id="2147538712" r:id="rId7"/>
    <p:sldLayoutId id="2147538713" r:id="rId8"/>
    <p:sldLayoutId id="2147538714" r:id="rId9"/>
    <p:sldLayoutId id="2147538715" r:id="rId10"/>
    <p:sldLayoutId id="2147538716" r:id="rId11"/>
  </p:sldLayoutIdLst>
  <p:hf hdr="0" ftr="0" dt="0"/>
  <p:txStyles>
    <p:titleStyle>
      <a:lvl1pPr algn="l" rtl="0" eaLnBrk="0" fontAlgn="base" hangingPunct="0">
        <a:spcBef>
          <a:spcPct val="0"/>
        </a:spcBef>
        <a:spcAft>
          <a:spcPct val="0"/>
        </a:spcAft>
        <a:defRPr sz="2000" b="1">
          <a:solidFill>
            <a:srgbClr val="3D3F3E"/>
          </a:solidFill>
          <a:latin typeface="+mj-lt"/>
          <a:ea typeface="+mj-ea"/>
          <a:cs typeface="ＭＳ Ｐゴシック" charset="0"/>
        </a:defRPr>
      </a:lvl1pPr>
      <a:lvl2pPr algn="l" rtl="0" eaLnBrk="0" fontAlgn="base" hangingPunct="0">
        <a:spcBef>
          <a:spcPct val="0"/>
        </a:spcBef>
        <a:spcAft>
          <a:spcPct val="0"/>
        </a:spcAft>
        <a:defRPr sz="2000" b="1">
          <a:solidFill>
            <a:srgbClr val="3D3F3E"/>
          </a:solidFill>
          <a:latin typeface="Arial" charset="0"/>
          <a:ea typeface="ＭＳ Ｐゴシック" charset="-128"/>
          <a:cs typeface="ＭＳ Ｐゴシック" charset="0"/>
        </a:defRPr>
      </a:lvl2pPr>
      <a:lvl3pPr algn="l" rtl="0" eaLnBrk="0" fontAlgn="base" hangingPunct="0">
        <a:spcBef>
          <a:spcPct val="0"/>
        </a:spcBef>
        <a:spcAft>
          <a:spcPct val="0"/>
        </a:spcAft>
        <a:defRPr sz="2000" b="1">
          <a:solidFill>
            <a:srgbClr val="3D3F3E"/>
          </a:solidFill>
          <a:latin typeface="Arial" charset="0"/>
          <a:ea typeface="ＭＳ Ｐゴシック" charset="-128"/>
          <a:cs typeface="ＭＳ Ｐゴシック" charset="0"/>
        </a:defRPr>
      </a:lvl3pPr>
      <a:lvl4pPr algn="l" rtl="0" eaLnBrk="0" fontAlgn="base" hangingPunct="0">
        <a:spcBef>
          <a:spcPct val="0"/>
        </a:spcBef>
        <a:spcAft>
          <a:spcPct val="0"/>
        </a:spcAft>
        <a:defRPr sz="2000" b="1">
          <a:solidFill>
            <a:srgbClr val="3D3F3E"/>
          </a:solidFill>
          <a:latin typeface="Arial" charset="0"/>
          <a:ea typeface="ＭＳ Ｐゴシック" charset="-128"/>
          <a:cs typeface="ＭＳ Ｐゴシック" charset="0"/>
        </a:defRPr>
      </a:lvl4pPr>
      <a:lvl5pPr algn="l" rtl="0" eaLnBrk="0" fontAlgn="base" hangingPunct="0">
        <a:spcBef>
          <a:spcPct val="0"/>
        </a:spcBef>
        <a:spcAft>
          <a:spcPct val="0"/>
        </a:spcAft>
        <a:defRPr sz="2000" b="1">
          <a:solidFill>
            <a:srgbClr val="3D3F3E"/>
          </a:solidFill>
          <a:latin typeface="Arial" charset="0"/>
          <a:ea typeface="ＭＳ Ｐゴシック" charset="-128"/>
          <a:cs typeface="ＭＳ Ｐゴシック" charset="0"/>
        </a:defRPr>
      </a:lvl5pPr>
      <a:lvl6pPr marL="457200" algn="l" rtl="0" eaLnBrk="0" fontAlgn="base" hangingPunct="0">
        <a:spcBef>
          <a:spcPct val="0"/>
        </a:spcBef>
        <a:spcAft>
          <a:spcPct val="0"/>
        </a:spcAft>
        <a:defRPr sz="2000" b="1">
          <a:solidFill>
            <a:srgbClr val="3D3F3E"/>
          </a:solidFill>
          <a:latin typeface="Arial" charset="0"/>
          <a:ea typeface="ＭＳ Ｐゴシック" charset="-128"/>
        </a:defRPr>
      </a:lvl6pPr>
      <a:lvl7pPr marL="914400" algn="l" rtl="0" eaLnBrk="0" fontAlgn="base" hangingPunct="0">
        <a:spcBef>
          <a:spcPct val="0"/>
        </a:spcBef>
        <a:spcAft>
          <a:spcPct val="0"/>
        </a:spcAft>
        <a:defRPr sz="2000" b="1">
          <a:solidFill>
            <a:srgbClr val="3D3F3E"/>
          </a:solidFill>
          <a:latin typeface="Arial" charset="0"/>
          <a:ea typeface="ＭＳ Ｐゴシック" charset="-128"/>
        </a:defRPr>
      </a:lvl7pPr>
      <a:lvl8pPr marL="1371600" algn="l" rtl="0" eaLnBrk="0" fontAlgn="base" hangingPunct="0">
        <a:spcBef>
          <a:spcPct val="0"/>
        </a:spcBef>
        <a:spcAft>
          <a:spcPct val="0"/>
        </a:spcAft>
        <a:defRPr sz="2000" b="1">
          <a:solidFill>
            <a:srgbClr val="3D3F3E"/>
          </a:solidFill>
          <a:latin typeface="Arial" charset="0"/>
          <a:ea typeface="ＭＳ Ｐゴシック" charset="-128"/>
        </a:defRPr>
      </a:lvl8pPr>
      <a:lvl9pPr marL="1828800" algn="l" rtl="0" eaLnBrk="0" fontAlgn="base" hangingPunct="0">
        <a:spcBef>
          <a:spcPct val="0"/>
        </a:spcBef>
        <a:spcAft>
          <a:spcPct val="0"/>
        </a:spcAft>
        <a:defRPr sz="2000" b="1">
          <a:solidFill>
            <a:srgbClr val="3D3F3E"/>
          </a:solidFill>
          <a:latin typeface="Arial" charset="0"/>
          <a:ea typeface="ＭＳ Ｐゴシック" charset="-128"/>
        </a:defRPr>
      </a:lvl9pPr>
    </p:titleStyle>
    <p:bodyStyle>
      <a:lvl1pPr marL="90488" indent="-90488" algn="ctr" rtl="0" eaLnBrk="0" fontAlgn="base" hangingPunct="0">
        <a:spcBef>
          <a:spcPct val="20000"/>
        </a:spcBef>
        <a:spcAft>
          <a:spcPct val="0"/>
        </a:spcAft>
        <a:buChar char="•"/>
        <a:defRPr sz="1400" b="1">
          <a:solidFill>
            <a:srgbClr val="FF0000"/>
          </a:solidFill>
          <a:latin typeface="+mn-lt"/>
          <a:ea typeface="ＭＳ Ｐゴシック" charset="0"/>
          <a:cs typeface="ＭＳ Ｐゴシック" charset="0"/>
        </a:defRPr>
      </a:lvl1pPr>
      <a:lvl2pPr marL="628650" indent="-171450" algn="l" rtl="0" eaLnBrk="0" fontAlgn="base" hangingPunct="0">
        <a:spcBef>
          <a:spcPct val="20000"/>
        </a:spcBef>
        <a:spcAft>
          <a:spcPct val="0"/>
        </a:spcAft>
        <a:buChar char="–"/>
        <a:defRPr sz="1200">
          <a:solidFill>
            <a:srgbClr val="3D3F3E"/>
          </a:solidFill>
          <a:latin typeface="+mn-lt"/>
          <a:ea typeface="ＭＳ Ｐゴシック" charset="0"/>
        </a:defRPr>
      </a:lvl2pPr>
      <a:lvl3pPr marL="1071563" indent="-157163" algn="l" rtl="0" eaLnBrk="0" fontAlgn="base" hangingPunct="0">
        <a:spcBef>
          <a:spcPct val="20000"/>
        </a:spcBef>
        <a:spcAft>
          <a:spcPct val="0"/>
        </a:spcAft>
        <a:buChar char="•"/>
        <a:defRPr sz="1200">
          <a:solidFill>
            <a:srgbClr val="3D3F3E"/>
          </a:solidFill>
          <a:latin typeface="+mn-lt"/>
          <a:ea typeface="ＭＳ Ｐゴシック" charset="0"/>
        </a:defRPr>
      </a:lvl3pPr>
      <a:lvl4pPr marL="1524000" indent="-152400" algn="l" rtl="0" eaLnBrk="0" fontAlgn="base" hangingPunct="0">
        <a:spcBef>
          <a:spcPct val="20000"/>
        </a:spcBef>
        <a:spcAft>
          <a:spcPct val="0"/>
        </a:spcAft>
        <a:buChar char="–"/>
        <a:defRPr sz="1200">
          <a:solidFill>
            <a:srgbClr val="3D3F3E"/>
          </a:solidFill>
          <a:latin typeface="+mn-lt"/>
          <a:ea typeface="ＭＳ Ｐゴシック" charset="0"/>
        </a:defRPr>
      </a:lvl4pPr>
      <a:lvl5pPr marL="1976438" indent="-147638" algn="l" rtl="0" eaLnBrk="0" fontAlgn="base" hangingPunct="0">
        <a:spcBef>
          <a:spcPct val="20000"/>
        </a:spcBef>
        <a:spcAft>
          <a:spcPct val="0"/>
        </a:spcAft>
        <a:buChar char="»"/>
        <a:defRPr sz="1200">
          <a:solidFill>
            <a:srgbClr val="3D3F3E"/>
          </a:solidFill>
          <a:latin typeface="+mn-lt"/>
          <a:ea typeface="ＭＳ Ｐゴシック" charset="0"/>
        </a:defRPr>
      </a:lvl5pPr>
      <a:lvl6pPr marL="2433638" indent="-147638" algn="l" rtl="0" eaLnBrk="0" fontAlgn="base" hangingPunct="0">
        <a:spcBef>
          <a:spcPct val="20000"/>
        </a:spcBef>
        <a:spcAft>
          <a:spcPct val="0"/>
        </a:spcAft>
        <a:buChar char="»"/>
        <a:defRPr sz="1200">
          <a:solidFill>
            <a:srgbClr val="3D3F3E"/>
          </a:solidFill>
          <a:latin typeface="+mn-lt"/>
        </a:defRPr>
      </a:lvl6pPr>
      <a:lvl7pPr marL="2890838" indent="-147638" algn="l" rtl="0" eaLnBrk="0" fontAlgn="base" hangingPunct="0">
        <a:spcBef>
          <a:spcPct val="20000"/>
        </a:spcBef>
        <a:spcAft>
          <a:spcPct val="0"/>
        </a:spcAft>
        <a:buChar char="»"/>
        <a:defRPr sz="1200">
          <a:solidFill>
            <a:srgbClr val="3D3F3E"/>
          </a:solidFill>
          <a:latin typeface="+mn-lt"/>
        </a:defRPr>
      </a:lvl7pPr>
      <a:lvl8pPr marL="3348038" indent="-147638" algn="l" rtl="0" eaLnBrk="0" fontAlgn="base" hangingPunct="0">
        <a:spcBef>
          <a:spcPct val="20000"/>
        </a:spcBef>
        <a:spcAft>
          <a:spcPct val="0"/>
        </a:spcAft>
        <a:buChar char="»"/>
        <a:defRPr sz="1200">
          <a:solidFill>
            <a:srgbClr val="3D3F3E"/>
          </a:solidFill>
          <a:latin typeface="+mn-lt"/>
        </a:defRPr>
      </a:lvl8pPr>
      <a:lvl9pPr marL="3805238" indent="-147638" algn="l" rtl="0" eaLnBrk="0" fontAlgn="base" hangingPunct="0">
        <a:spcBef>
          <a:spcPct val="20000"/>
        </a:spcBef>
        <a:spcAft>
          <a:spcPct val="0"/>
        </a:spcAft>
        <a:buChar char="»"/>
        <a:defRPr sz="1200">
          <a:solidFill>
            <a:srgbClr val="3D3F3E"/>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ext Box 12"/>
          <p:cNvSpPr txBox="1">
            <a:spLocks noChangeArrowheads="1"/>
          </p:cNvSpPr>
          <p:nvPr/>
        </p:nvSpPr>
        <p:spPr bwMode="auto">
          <a:xfrm>
            <a:off x="8305800" y="6502400"/>
            <a:ext cx="514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fr-CA" sz="1000" b="0">
                <a:solidFill>
                  <a:srgbClr val="000000"/>
                </a:solidFill>
              </a:rPr>
              <a:t>p.</a:t>
            </a:r>
            <a:fld id="{AB9E7A16-78A9-054C-9EF9-F44C75B7AC04}" type="slidenum">
              <a:rPr lang="fr-CA" sz="1000" b="0">
                <a:solidFill>
                  <a:srgbClr val="000000"/>
                </a:solidFill>
              </a:rPr>
              <a:pPr algn="r" eaLnBrk="1" hangingPunct="1">
                <a:spcBef>
                  <a:spcPct val="50000"/>
                </a:spcBef>
              </a:pPr>
              <a:t>‹#›</a:t>
            </a:fld>
            <a:endParaRPr lang="fr-CA" sz="1000" b="0">
              <a:solidFill>
                <a:srgbClr val="000000"/>
              </a:solidFill>
            </a:endParaRPr>
          </a:p>
        </p:txBody>
      </p:sp>
      <p:sp>
        <p:nvSpPr>
          <p:cNvPr id="5" name="Rectangle 17"/>
          <p:cNvSpPr/>
          <p:nvPr/>
        </p:nvSpPr>
        <p:spPr>
          <a:xfrm rot="10800000">
            <a:off x="0" y="903288"/>
            <a:ext cx="9144000" cy="163512"/>
          </a:xfrm>
          <a:prstGeom prst="rect">
            <a:avLst/>
          </a:prstGeom>
          <a:gradFill flip="none" rotWithShape="1">
            <a:gsLst>
              <a:gs pos="42000">
                <a:srgbClr val="FFF03B"/>
              </a:gs>
              <a:gs pos="100000">
                <a:srgbClr val="CABE30"/>
              </a:gs>
              <a:gs pos="0">
                <a:srgbClr val="FFF9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CA" b="0"/>
          </a:p>
        </p:txBody>
      </p:sp>
      <p:pic>
        <p:nvPicPr>
          <p:cNvPr id="21508" name="Image 6"/>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YPG logo.pn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629400" y="6248400"/>
            <a:ext cx="211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p:nvPr/>
        </p:nvSpPr>
        <p:spPr>
          <a:xfrm>
            <a:off x="6096000" y="1030288"/>
            <a:ext cx="3048000" cy="74612"/>
          </a:xfrm>
          <a:prstGeom prst="rect">
            <a:avLst/>
          </a:prstGeom>
          <a:gradFill flip="none" rotWithShape="1">
            <a:gsLst>
              <a:gs pos="100000">
                <a:schemeClr val="bg1">
                  <a:lumMod val="75000"/>
                </a:schemeClr>
              </a:gs>
              <a:gs pos="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CA" b="0"/>
          </a:p>
        </p:txBody>
      </p:sp>
      <p:sp>
        <p:nvSpPr>
          <p:cNvPr id="21513" name="Rectangle 3"/>
          <p:cNvSpPr>
            <a:spLocks noGrp="1" noChangeArrowheads="1"/>
          </p:cNvSpPr>
          <p:nvPr>
            <p:ph type="body" idx="1"/>
          </p:nvPr>
        </p:nvSpPr>
        <p:spPr bwMode="auto">
          <a:xfrm>
            <a:off x="1047750" y="1546225"/>
            <a:ext cx="7700963"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TITLE</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4" name="Rectangle 5"/>
          <p:cNvSpPr>
            <a:spLocks noGrp="1" noChangeArrowheads="1"/>
          </p:cNvSpPr>
          <p:nvPr>
            <p:ph type="title"/>
          </p:nvPr>
        </p:nvSpPr>
        <p:spPr bwMode="auto">
          <a:xfrm>
            <a:off x="381000" y="260350"/>
            <a:ext cx="83677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Slide Number Placeholder 4"/>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t" anchorCtr="0" compatLnSpc="1">
            <a:prstTxWarp prst="textNoShape">
              <a:avLst/>
            </a:prstTxWarp>
          </a:bodyPr>
          <a:lstStyle>
            <a:lvl1pPr algn="l">
              <a:spcBef>
                <a:spcPct val="20000"/>
              </a:spcBef>
              <a:defRPr sz="1200" b="0">
                <a:solidFill>
                  <a:srgbClr val="898989"/>
                </a:solidFill>
              </a:defRPr>
            </a:lvl1pPr>
          </a:lstStyle>
          <a:p>
            <a:fld id="{D67ED10F-2BD5-024D-B653-4DD3B976983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538717" r:id="rId1"/>
    <p:sldLayoutId id="2147538718" r:id="rId2"/>
    <p:sldLayoutId id="2147538719" r:id="rId3"/>
    <p:sldLayoutId id="2147538720" r:id="rId4"/>
    <p:sldLayoutId id="2147538721" r:id="rId5"/>
    <p:sldLayoutId id="2147538722" r:id="rId6"/>
    <p:sldLayoutId id="2147538723" r:id="rId7"/>
    <p:sldLayoutId id="2147538724" r:id="rId8"/>
    <p:sldLayoutId id="2147538725" r:id="rId9"/>
    <p:sldLayoutId id="2147538726" r:id="rId10"/>
    <p:sldLayoutId id="2147538727" r:id="rId11"/>
  </p:sldLayoutIdLst>
  <p:hf hdr="0" ftr="0" dt="0"/>
  <p:txStyles>
    <p:titleStyle>
      <a:lvl1pPr algn="l" rtl="0" eaLnBrk="0" fontAlgn="base" hangingPunct="0">
        <a:spcBef>
          <a:spcPct val="0"/>
        </a:spcBef>
        <a:spcAft>
          <a:spcPct val="0"/>
        </a:spcAft>
        <a:defRPr sz="2000" b="1">
          <a:solidFill>
            <a:srgbClr val="3D3F3E"/>
          </a:solidFill>
          <a:latin typeface="+mj-lt"/>
          <a:ea typeface="+mj-ea"/>
          <a:cs typeface="ＭＳ Ｐゴシック" charset="0"/>
        </a:defRPr>
      </a:lvl1pPr>
      <a:lvl2pPr algn="l" rtl="0" eaLnBrk="0" fontAlgn="base" hangingPunct="0">
        <a:spcBef>
          <a:spcPct val="0"/>
        </a:spcBef>
        <a:spcAft>
          <a:spcPct val="0"/>
        </a:spcAft>
        <a:defRPr sz="2000" b="1">
          <a:solidFill>
            <a:srgbClr val="3D3F3E"/>
          </a:solidFill>
          <a:latin typeface="Arial" charset="0"/>
          <a:ea typeface="ＭＳ Ｐゴシック" charset="-128"/>
          <a:cs typeface="ＭＳ Ｐゴシック" charset="0"/>
        </a:defRPr>
      </a:lvl2pPr>
      <a:lvl3pPr algn="l" rtl="0" eaLnBrk="0" fontAlgn="base" hangingPunct="0">
        <a:spcBef>
          <a:spcPct val="0"/>
        </a:spcBef>
        <a:spcAft>
          <a:spcPct val="0"/>
        </a:spcAft>
        <a:defRPr sz="2000" b="1">
          <a:solidFill>
            <a:srgbClr val="3D3F3E"/>
          </a:solidFill>
          <a:latin typeface="Arial" charset="0"/>
          <a:ea typeface="ＭＳ Ｐゴシック" charset="-128"/>
          <a:cs typeface="ＭＳ Ｐゴシック" charset="0"/>
        </a:defRPr>
      </a:lvl3pPr>
      <a:lvl4pPr algn="l" rtl="0" eaLnBrk="0" fontAlgn="base" hangingPunct="0">
        <a:spcBef>
          <a:spcPct val="0"/>
        </a:spcBef>
        <a:spcAft>
          <a:spcPct val="0"/>
        </a:spcAft>
        <a:defRPr sz="2000" b="1">
          <a:solidFill>
            <a:srgbClr val="3D3F3E"/>
          </a:solidFill>
          <a:latin typeface="Arial" charset="0"/>
          <a:ea typeface="ＭＳ Ｐゴシック" charset="-128"/>
          <a:cs typeface="ＭＳ Ｐゴシック" charset="0"/>
        </a:defRPr>
      </a:lvl4pPr>
      <a:lvl5pPr algn="l" rtl="0" eaLnBrk="0" fontAlgn="base" hangingPunct="0">
        <a:spcBef>
          <a:spcPct val="0"/>
        </a:spcBef>
        <a:spcAft>
          <a:spcPct val="0"/>
        </a:spcAft>
        <a:defRPr sz="2000" b="1">
          <a:solidFill>
            <a:srgbClr val="3D3F3E"/>
          </a:solidFill>
          <a:latin typeface="Arial" charset="0"/>
          <a:ea typeface="ＭＳ Ｐゴシック" charset="-128"/>
          <a:cs typeface="ＭＳ Ｐゴシック" charset="0"/>
        </a:defRPr>
      </a:lvl5pPr>
      <a:lvl6pPr marL="457200" algn="l" rtl="0" fontAlgn="base">
        <a:spcBef>
          <a:spcPct val="0"/>
        </a:spcBef>
        <a:spcAft>
          <a:spcPct val="0"/>
        </a:spcAft>
        <a:defRPr sz="2000" b="1">
          <a:solidFill>
            <a:srgbClr val="3D3F3E"/>
          </a:solidFill>
          <a:latin typeface="Arial" charset="0"/>
          <a:ea typeface="ＭＳ Ｐゴシック" charset="-128"/>
        </a:defRPr>
      </a:lvl6pPr>
      <a:lvl7pPr marL="914400" algn="l" rtl="0" fontAlgn="base">
        <a:spcBef>
          <a:spcPct val="0"/>
        </a:spcBef>
        <a:spcAft>
          <a:spcPct val="0"/>
        </a:spcAft>
        <a:defRPr sz="2000" b="1">
          <a:solidFill>
            <a:srgbClr val="3D3F3E"/>
          </a:solidFill>
          <a:latin typeface="Arial" charset="0"/>
          <a:ea typeface="ＭＳ Ｐゴシック" charset="-128"/>
        </a:defRPr>
      </a:lvl7pPr>
      <a:lvl8pPr marL="1371600" algn="l" rtl="0" fontAlgn="base">
        <a:spcBef>
          <a:spcPct val="0"/>
        </a:spcBef>
        <a:spcAft>
          <a:spcPct val="0"/>
        </a:spcAft>
        <a:defRPr sz="2000" b="1">
          <a:solidFill>
            <a:srgbClr val="3D3F3E"/>
          </a:solidFill>
          <a:latin typeface="Arial" charset="0"/>
          <a:ea typeface="ＭＳ Ｐゴシック" charset="-128"/>
        </a:defRPr>
      </a:lvl8pPr>
      <a:lvl9pPr marL="1828800" algn="l" rtl="0" fontAlgn="base">
        <a:spcBef>
          <a:spcPct val="0"/>
        </a:spcBef>
        <a:spcAft>
          <a:spcPct val="0"/>
        </a:spcAft>
        <a:defRPr sz="2000" b="1">
          <a:solidFill>
            <a:srgbClr val="3D3F3E"/>
          </a:solidFill>
          <a:latin typeface="Arial" charset="0"/>
          <a:ea typeface="ＭＳ Ｐゴシック" charset="-128"/>
        </a:defRPr>
      </a:lvl9pPr>
    </p:titleStyle>
    <p:bodyStyle>
      <a:lvl1pPr marL="90488" indent="-90488" algn="ctr" rtl="0" eaLnBrk="0" fontAlgn="base" hangingPunct="0">
        <a:spcBef>
          <a:spcPct val="20000"/>
        </a:spcBef>
        <a:spcAft>
          <a:spcPct val="0"/>
        </a:spcAft>
        <a:buChar char="•"/>
        <a:defRPr sz="1400" b="1">
          <a:solidFill>
            <a:srgbClr val="FF0000"/>
          </a:solidFill>
          <a:latin typeface="+mn-lt"/>
          <a:ea typeface="ＭＳ Ｐゴシック" charset="0"/>
          <a:cs typeface="ＭＳ Ｐゴシック" charset="0"/>
        </a:defRPr>
      </a:lvl1pPr>
      <a:lvl2pPr marL="628650" indent="-171450" algn="l" rtl="0" eaLnBrk="0" fontAlgn="base" hangingPunct="0">
        <a:spcBef>
          <a:spcPct val="20000"/>
        </a:spcBef>
        <a:spcAft>
          <a:spcPct val="0"/>
        </a:spcAft>
        <a:buChar char="–"/>
        <a:defRPr sz="1200">
          <a:solidFill>
            <a:srgbClr val="3D3F3E"/>
          </a:solidFill>
          <a:latin typeface="+mn-lt"/>
          <a:ea typeface="ＭＳ Ｐゴシック" charset="0"/>
        </a:defRPr>
      </a:lvl2pPr>
      <a:lvl3pPr marL="1071563" indent="-157163" algn="l" rtl="0" eaLnBrk="0" fontAlgn="base" hangingPunct="0">
        <a:spcBef>
          <a:spcPct val="20000"/>
        </a:spcBef>
        <a:spcAft>
          <a:spcPct val="0"/>
        </a:spcAft>
        <a:buChar char="•"/>
        <a:defRPr sz="1200">
          <a:solidFill>
            <a:srgbClr val="3D3F3E"/>
          </a:solidFill>
          <a:latin typeface="+mn-lt"/>
          <a:ea typeface="ＭＳ Ｐゴシック" charset="0"/>
        </a:defRPr>
      </a:lvl3pPr>
      <a:lvl4pPr marL="1524000" indent="-152400" algn="l" rtl="0" eaLnBrk="0" fontAlgn="base" hangingPunct="0">
        <a:spcBef>
          <a:spcPct val="20000"/>
        </a:spcBef>
        <a:spcAft>
          <a:spcPct val="0"/>
        </a:spcAft>
        <a:buChar char="–"/>
        <a:defRPr sz="1200">
          <a:solidFill>
            <a:srgbClr val="3D3F3E"/>
          </a:solidFill>
          <a:latin typeface="+mn-lt"/>
          <a:ea typeface="ＭＳ Ｐゴシック" charset="0"/>
        </a:defRPr>
      </a:lvl4pPr>
      <a:lvl5pPr marL="1976438" indent="-147638" algn="l" rtl="0" eaLnBrk="0" fontAlgn="base" hangingPunct="0">
        <a:spcBef>
          <a:spcPct val="20000"/>
        </a:spcBef>
        <a:spcAft>
          <a:spcPct val="0"/>
        </a:spcAft>
        <a:buChar char="»"/>
        <a:defRPr sz="1200">
          <a:solidFill>
            <a:srgbClr val="3D3F3E"/>
          </a:solidFill>
          <a:latin typeface="+mn-lt"/>
          <a:ea typeface="ＭＳ Ｐゴシック" charset="0"/>
        </a:defRPr>
      </a:lvl5pPr>
      <a:lvl6pPr marL="2433638" indent="-147638" algn="l" rtl="0" fontAlgn="base">
        <a:spcBef>
          <a:spcPct val="20000"/>
        </a:spcBef>
        <a:spcAft>
          <a:spcPct val="0"/>
        </a:spcAft>
        <a:buChar char="»"/>
        <a:defRPr sz="1200">
          <a:solidFill>
            <a:srgbClr val="3D3F3E"/>
          </a:solidFill>
          <a:latin typeface="+mn-lt"/>
        </a:defRPr>
      </a:lvl6pPr>
      <a:lvl7pPr marL="2890838" indent="-147638" algn="l" rtl="0" fontAlgn="base">
        <a:spcBef>
          <a:spcPct val="20000"/>
        </a:spcBef>
        <a:spcAft>
          <a:spcPct val="0"/>
        </a:spcAft>
        <a:buChar char="»"/>
        <a:defRPr sz="1200">
          <a:solidFill>
            <a:srgbClr val="3D3F3E"/>
          </a:solidFill>
          <a:latin typeface="+mn-lt"/>
        </a:defRPr>
      </a:lvl7pPr>
      <a:lvl8pPr marL="3348038" indent="-147638" algn="l" rtl="0" fontAlgn="base">
        <a:spcBef>
          <a:spcPct val="20000"/>
        </a:spcBef>
        <a:spcAft>
          <a:spcPct val="0"/>
        </a:spcAft>
        <a:buChar char="»"/>
        <a:defRPr sz="1200">
          <a:solidFill>
            <a:srgbClr val="3D3F3E"/>
          </a:solidFill>
          <a:latin typeface="+mn-lt"/>
        </a:defRPr>
      </a:lvl8pPr>
      <a:lvl9pPr marL="3805238" indent="-147638" algn="l" rtl="0" fontAlgn="base">
        <a:spcBef>
          <a:spcPct val="20000"/>
        </a:spcBef>
        <a:spcAft>
          <a:spcPct val="0"/>
        </a:spcAft>
        <a:buChar char="»"/>
        <a:defRPr sz="1200">
          <a:solidFill>
            <a:srgbClr val="3D3F3E"/>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1" name="Picture 20"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2532"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22533"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728" r:id="rId1"/>
    <p:sldLayoutId id="2147538729" r:id="rId2"/>
    <p:sldLayoutId id="2147538730" r:id="rId3"/>
    <p:sldLayoutId id="2147538731" r:id="rId4"/>
    <p:sldLayoutId id="2147538732" r:id="rId5"/>
    <p:sldLayoutId id="2147538733" r:id="rId6"/>
    <p:sldLayoutId id="2147538734" r:id="rId7"/>
    <p:sldLayoutId id="2147538735" r:id="rId8"/>
    <p:sldLayoutId id="2147538736" r:id="rId9"/>
    <p:sldLayoutId id="2147538737" r:id="rId10"/>
    <p:sldLayoutId id="2147538738"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3554"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CA"/>
          </a:p>
        </p:txBody>
      </p:sp>
      <p:sp>
        <p:nvSpPr>
          <p:cNvPr id="23555"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 bg1="lt1" tx1="dk1" bg2="lt2" tx2="dk2" accent1="accent1" accent2="accent2" accent3="accent3" accent4="accent4" accent5="accent5" accent6="accent6" hlink="hlink" folHlink="folHlink"/>
  <p:sldLayoutIdLst>
    <p:sldLayoutId id="2147538739" r:id="rId1"/>
    <p:sldLayoutId id="2147538740" r:id="rId2"/>
    <p:sldLayoutId id="2147538741" r:id="rId3"/>
    <p:sldLayoutId id="2147538742" r:id="rId4"/>
    <p:sldLayoutId id="2147538743" r:id="rId5"/>
    <p:sldLayoutId id="2147538744" r:id="rId6"/>
    <p:sldLayoutId id="2147538745" r:id="rId7"/>
    <p:sldLayoutId id="2147538746" r:id="rId8"/>
    <p:sldLayoutId id="2147538747" r:id="rId9"/>
    <p:sldLayoutId id="2147538748" r:id="rId10"/>
    <p:sldLayoutId id="2147538749"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4580"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24581"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750" r:id="rId1"/>
    <p:sldLayoutId id="2147538751" r:id="rId2"/>
    <p:sldLayoutId id="2147538752" r:id="rId3"/>
    <p:sldLayoutId id="2147538753" r:id="rId4"/>
    <p:sldLayoutId id="2147538754" r:id="rId5"/>
    <p:sldLayoutId id="2147538755" r:id="rId6"/>
    <p:sldLayoutId id="2147538756" r:id="rId7"/>
    <p:sldLayoutId id="2147538757" r:id="rId8"/>
    <p:sldLayoutId id="2147538758" r:id="rId9"/>
    <p:sldLayoutId id="2147538759" r:id="rId10"/>
    <p:sldLayoutId id="2147538760"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5602"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25603"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761" r:id="rId1"/>
    <p:sldLayoutId id="2147538762" r:id="rId2"/>
    <p:sldLayoutId id="2147538763" r:id="rId3"/>
    <p:sldLayoutId id="2147538764" r:id="rId4"/>
    <p:sldLayoutId id="2147538765" r:id="rId5"/>
    <p:sldLayoutId id="2147538766" r:id="rId6"/>
    <p:sldLayoutId id="2147538767" r:id="rId7"/>
    <p:sldLayoutId id="2147538768" r:id="rId8"/>
    <p:sldLayoutId id="2147538769" r:id="rId9"/>
    <p:sldLayoutId id="2147538770" r:id="rId10"/>
    <p:sldLayoutId id="2147538771"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1" name="Picture 20"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6626" name="Rectangle 2"/>
          <p:cNvSpPr>
            <a:spLocks noGrp="1" noChangeArrowheads="1"/>
          </p:cNvSpPr>
          <p:nvPr>
            <p:ph type="title"/>
          </p:nvPr>
        </p:nvSpPr>
        <p:spPr bwMode="auto">
          <a:xfrm>
            <a:off x="250825" y="0"/>
            <a:ext cx="83502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26627" name="Rectangle 3"/>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772" r:id="rId1"/>
    <p:sldLayoutId id="2147538773" r:id="rId2"/>
    <p:sldLayoutId id="2147538774" r:id="rId3"/>
    <p:sldLayoutId id="2147538775" r:id="rId4"/>
    <p:sldLayoutId id="2147538776" r:id="rId5"/>
    <p:sldLayoutId id="2147538777" r:id="rId6"/>
    <p:sldLayoutId id="2147538778" r:id="rId7"/>
    <p:sldLayoutId id="2147538779" r:id="rId8"/>
    <p:sldLayoutId id="2147538780" r:id="rId9"/>
    <p:sldLayoutId id="2147538781" r:id="rId10"/>
    <p:sldLayoutId id="2147538782" r:id="rId11"/>
  </p:sldLayoutIdLst>
  <p:txStyles>
    <p:titleStyle>
      <a:lvl1pPr algn="l" rtl="0" eaLnBrk="0" fontAlgn="base" hangingPunct="0">
        <a:lnSpc>
          <a:spcPct val="85000"/>
        </a:lnSpc>
        <a:spcBef>
          <a:spcPct val="0"/>
        </a:spcBef>
        <a:spcAft>
          <a:spcPct val="0"/>
        </a:spcAft>
        <a:defRPr sz="2600" b="1">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600" b="1">
          <a:solidFill>
            <a:schemeClr val="tx2"/>
          </a:solidFill>
          <a:latin typeface="Arial" charset="0"/>
        </a:defRPr>
      </a:lvl6pPr>
      <a:lvl7pPr marL="914400" algn="l" rtl="0" fontAlgn="base">
        <a:lnSpc>
          <a:spcPct val="85000"/>
        </a:lnSpc>
        <a:spcBef>
          <a:spcPct val="0"/>
        </a:spcBef>
        <a:spcAft>
          <a:spcPct val="0"/>
        </a:spcAft>
        <a:defRPr sz="2600" b="1">
          <a:solidFill>
            <a:schemeClr val="tx2"/>
          </a:solidFill>
          <a:latin typeface="Arial" charset="0"/>
        </a:defRPr>
      </a:lvl7pPr>
      <a:lvl8pPr marL="1371600" algn="l" rtl="0" fontAlgn="base">
        <a:lnSpc>
          <a:spcPct val="85000"/>
        </a:lnSpc>
        <a:spcBef>
          <a:spcPct val="0"/>
        </a:spcBef>
        <a:spcAft>
          <a:spcPct val="0"/>
        </a:spcAft>
        <a:defRPr sz="2600" b="1">
          <a:solidFill>
            <a:schemeClr val="tx2"/>
          </a:solidFill>
          <a:latin typeface="Arial" charset="0"/>
        </a:defRPr>
      </a:lvl8pPr>
      <a:lvl9pPr marL="1828800" algn="l" rtl="0" fontAlgn="base">
        <a:lnSpc>
          <a:spcPct val="85000"/>
        </a:lnSpc>
        <a:spcBef>
          <a:spcPct val="0"/>
        </a:spcBef>
        <a:spcAft>
          <a:spcPct val="0"/>
        </a:spcAft>
        <a:defRPr sz="2600" b="1">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1" name="Picture 20"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7650" name="Rectangle 2"/>
          <p:cNvSpPr>
            <a:spLocks noGrp="1" noChangeArrowheads="1"/>
          </p:cNvSpPr>
          <p:nvPr>
            <p:ph type="title"/>
          </p:nvPr>
        </p:nvSpPr>
        <p:spPr bwMode="auto">
          <a:xfrm>
            <a:off x="250825" y="0"/>
            <a:ext cx="83502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27651" name="Rectangle 3"/>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783" r:id="rId1"/>
    <p:sldLayoutId id="2147538784" r:id="rId2"/>
    <p:sldLayoutId id="2147538785" r:id="rId3"/>
    <p:sldLayoutId id="2147538786" r:id="rId4"/>
    <p:sldLayoutId id="2147538787" r:id="rId5"/>
    <p:sldLayoutId id="2147538788" r:id="rId6"/>
    <p:sldLayoutId id="2147538789" r:id="rId7"/>
    <p:sldLayoutId id="2147538790" r:id="rId8"/>
    <p:sldLayoutId id="2147538791" r:id="rId9"/>
    <p:sldLayoutId id="2147538792" r:id="rId10"/>
    <p:sldLayoutId id="2147538793" r:id="rId11"/>
  </p:sldLayoutIdLst>
  <p:txStyles>
    <p:titleStyle>
      <a:lvl1pPr algn="l" rtl="0" eaLnBrk="0" fontAlgn="base" hangingPunct="0">
        <a:lnSpc>
          <a:spcPct val="85000"/>
        </a:lnSpc>
        <a:spcBef>
          <a:spcPct val="0"/>
        </a:spcBef>
        <a:spcAft>
          <a:spcPct val="0"/>
        </a:spcAft>
        <a:defRPr sz="2600" b="1">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600" b="1">
          <a:solidFill>
            <a:schemeClr val="tx2"/>
          </a:solidFill>
          <a:latin typeface="Arial" charset="0"/>
        </a:defRPr>
      </a:lvl6pPr>
      <a:lvl7pPr marL="914400" algn="l" rtl="0" fontAlgn="base">
        <a:lnSpc>
          <a:spcPct val="85000"/>
        </a:lnSpc>
        <a:spcBef>
          <a:spcPct val="0"/>
        </a:spcBef>
        <a:spcAft>
          <a:spcPct val="0"/>
        </a:spcAft>
        <a:defRPr sz="2600" b="1">
          <a:solidFill>
            <a:schemeClr val="tx2"/>
          </a:solidFill>
          <a:latin typeface="Arial" charset="0"/>
        </a:defRPr>
      </a:lvl7pPr>
      <a:lvl8pPr marL="1371600" algn="l" rtl="0" fontAlgn="base">
        <a:lnSpc>
          <a:spcPct val="85000"/>
        </a:lnSpc>
        <a:spcBef>
          <a:spcPct val="0"/>
        </a:spcBef>
        <a:spcAft>
          <a:spcPct val="0"/>
        </a:spcAft>
        <a:defRPr sz="2600" b="1">
          <a:solidFill>
            <a:schemeClr val="tx2"/>
          </a:solidFill>
          <a:latin typeface="Arial" charset="0"/>
        </a:defRPr>
      </a:lvl8pPr>
      <a:lvl9pPr marL="1828800" algn="l" rtl="0" fontAlgn="base">
        <a:lnSpc>
          <a:spcPct val="85000"/>
        </a:lnSpc>
        <a:spcBef>
          <a:spcPct val="0"/>
        </a:spcBef>
        <a:spcAft>
          <a:spcPct val="0"/>
        </a:spcAft>
        <a:defRPr sz="2600" b="1">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1" name="Picture 20"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8674" name="Rectangle 2"/>
          <p:cNvSpPr>
            <a:spLocks noGrp="1" noChangeArrowheads="1"/>
          </p:cNvSpPr>
          <p:nvPr>
            <p:ph type="title"/>
          </p:nvPr>
        </p:nvSpPr>
        <p:spPr bwMode="auto">
          <a:xfrm>
            <a:off x="250825" y="0"/>
            <a:ext cx="83502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28675" name="Rectangle 3"/>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794" r:id="rId1"/>
    <p:sldLayoutId id="2147538795" r:id="rId2"/>
    <p:sldLayoutId id="2147538796" r:id="rId3"/>
    <p:sldLayoutId id="2147538797" r:id="rId4"/>
    <p:sldLayoutId id="2147538798" r:id="rId5"/>
    <p:sldLayoutId id="2147538799" r:id="rId6"/>
    <p:sldLayoutId id="2147538800" r:id="rId7"/>
    <p:sldLayoutId id="2147538801" r:id="rId8"/>
    <p:sldLayoutId id="2147538802" r:id="rId9"/>
    <p:sldLayoutId id="2147538803" r:id="rId10"/>
    <p:sldLayoutId id="2147538804" r:id="rId11"/>
  </p:sldLayoutIdLst>
  <p:txStyles>
    <p:titleStyle>
      <a:lvl1pPr algn="l" rtl="0" eaLnBrk="0" fontAlgn="base" hangingPunct="0">
        <a:lnSpc>
          <a:spcPct val="85000"/>
        </a:lnSpc>
        <a:spcBef>
          <a:spcPct val="0"/>
        </a:spcBef>
        <a:spcAft>
          <a:spcPct val="0"/>
        </a:spcAft>
        <a:defRPr sz="2600" b="1">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600" b="1">
          <a:solidFill>
            <a:schemeClr val="tx2"/>
          </a:solidFill>
          <a:latin typeface="Arial" charset="0"/>
        </a:defRPr>
      </a:lvl6pPr>
      <a:lvl7pPr marL="914400" algn="l" rtl="0" fontAlgn="base">
        <a:lnSpc>
          <a:spcPct val="85000"/>
        </a:lnSpc>
        <a:spcBef>
          <a:spcPct val="0"/>
        </a:spcBef>
        <a:spcAft>
          <a:spcPct val="0"/>
        </a:spcAft>
        <a:defRPr sz="2600" b="1">
          <a:solidFill>
            <a:schemeClr val="tx2"/>
          </a:solidFill>
          <a:latin typeface="Arial" charset="0"/>
        </a:defRPr>
      </a:lvl7pPr>
      <a:lvl8pPr marL="1371600" algn="l" rtl="0" fontAlgn="base">
        <a:lnSpc>
          <a:spcPct val="85000"/>
        </a:lnSpc>
        <a:spcBef>
          <a:spcPct val="0"/>
        </a:spcBef>
        <a:spcAft>
          <a:spcPct val="0"/>
        </a:spcAft>
        <a:defRPr sz="2600" b="1">
          <a:solidFill>
            <a:schemeClr val="tx2"/>
          </a:solidFill>
          <a:latin typeface="Arial" charset="0"/>
        </a:defRPr>
      </a:lvl8pPr>
      <a:lvl9pPr marL="1828800" algn="l" rtl="0" fontAlgn="base">
        <a:lnSpc>
          <a:spcPct val="85000"/>
        </a:lnSpc>
        <a:spcBef>
          <a:spcPct val="0"/>
        </a:spcBef>
        <a:spcAft>
          <a:spcPct val="0"/>
        </a:spcAft>
        <a:defRPr sz="2600" b="1">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9700" name="Rectangle 13"/>
          <p:cNvSpPr>
            <a:spLocks noGrp="1" noChangeArrowheads="1"/>
          </p:cNvSpPr>
          <p:nvPr>
            <p:ph type="title"/>
          </p:nvPr>
        </p:nvSpPr>
        <p:spPr bwMode="auto">
          <a:xfrm>
            <a:off x="0" y="114300"/>
            <a:ext cx="9029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title style</a:t>
            </a:r>
          </a:p>
        </p:txBody>
      </p:sp>
      <p:sp>
        <p:nvSpPr>
          <p:cNvPr id="29701"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805" r:id="rId1"/>
    <p:sldLayoutId id="2147538806" r:id="rId2"/>
    <p:sldLayoutId id="2147538807" r:id="rId3"/>
    <p:sldLayoutId id="2147538808" r:id="rId4"/>
    <p:sldLayoutId id="2147538809" r:id="rId5"/>
    <p:sldLayoutId id="2147538810" r:id="rId6"/>
    <p:sldLayoutId id="2147538811" r:id="rId7"/>
    <p:sldLayoutId id="2147538812" r:id="rId8"/>
    <p:sldLayoutId id="2147538813" r:id="rId9"/>
    <p:sldLayoutId id="2147538814" r:id="rId10"/>
    <p:sldLayoutId id="2147538815"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Calibri" pitchFamily="34" charset="0"/>
        </a:defRPr>
      </a:lvl6pPr>
      <a:lvl7pPr marL="914400" algn="l" rtl="0" fontAlgn="base">
        <a:lnSpc>
          <a:spcPct val="85000"/>
        </a:lnSpc>
        <a:spcBef>
          <a:spcPct val="0"/>
        </a:spcBef>
        <a:spcAft>
          <a:spcPct val="0"/>
        </a:spcAft>
        <a:defRPr sz="2800">
          <a:solidFill>
            <a:schemeClr val="tx2"/>
          </a:solidFill>
          <a:latin typeface="Calibri" pitchFamily="34" charset="0"/>
        </a:defRPr>
      </a:lvl7pPr>
      <a:lvl8pPr marL="1371600" algn="l" rtl="0" fontAlgn="base">
        <a:lnSpc>
          <a:spcPct val="85000"/>
        </a:lnSpc>
        <a:spcBef>
          <a:spcPct val="0"/>
        </a:spcBef>
        <a:spcAft>
          <a:spcPct val="0"/>
        </a:spcAft>
        <a:defRPr sz="2800">
          <a:solidFill>
            <a:schemeClr val="tx2"/>
          </a:solidFill>
          <a:latin typeface="Calibri" pitchFamily="34" charset="0"/>
        </a:defRPr>
      </a:lvl8pPr>
      <a:lvl9pPr marL="1828800" algn="l" rtl="0" fontAlgn="base">
        <a:lnSpc>
          <a:spcPct val="85000"/>
        </a:lnSpc>
        <a:spcBef>
          <a:spcPct val="0"/>
        </a:spcBef>
        <a:spcAft>
          <a:spcPct val="0"/>
        </a:spcAft>
        <a:defRPr sz="2800">
          <a:solidFill>
            <a:schemeClr val="tx2"/>
          </a:solidFill>
          <a:latin typeface="Calibri" pitchFamily="34" charset="0"/>
        </a:defRPr>
      </a:lvl9pPr>
    </p:titleStyle>
    <p:bodyStyle>
      <a:lvl1pPr marL="169863" indent="-169863" algn="l" rtl="0" eaLnBrk="0" fontAlgn="base" hangingPunct="0">
        <a:lnSpc>
          <a:spcPct val="90000"/>
        </a:lnSpc>
        <a:spcBef>
          <a:spcPct val="20000"/>
        </a:spcBef>
        <a:spcAft>
          <a:spcPct val="0"/>
        </a:spcAft>
        <a:buChar char="•"/>
        <a:defRPr sz="14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0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9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8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800">
          <a:solidFill>
            <a:schemeClr val="tx1"/>
          </a:solidFill>
          <a:latin typeface="+mn-lt"/>
        </a:defRPr>
      </a:lvl6pPr>
      <a:lvl7pPr marL="2743200" indent="-169863" algn="l" rtl="0" fontAlgn="base">
        <a:lnSpc>
          <a:spcPct val="90000"/>
        </a:lnSpc>
        <a:spcBef>
          <a:spcPct val="20000"/>
        </a:spcBef>
        <a:spcAft>
          <a:spcPct val="0"/>
        </a:spcAft>
        <a:buChar char="•"/>
        <a:defRPr sz="800">
          <a:solidFill>
            <a:schemeClr val="tx1"/>
          </a:solidFill>
          <a:latin typeface="+mn-lt"/>
        </a:defRPr>
      </a:lvl7pPr>
      <a:lvl8pPr marL="3200400" indent="-169863" algn="l" rtl="0" fontAlgn="base">
        <a:lnSpc>
          <a:spcPct val="90000"/>
        </a:lnSpc>
        <a:spcBef>
          <a:spcPct val="20000"/>
        </a:spcBef>
        <a:spcAft>
          <a:spcPct val="0"/>
        </a:spcAft>
        <a:buChar char="•"/>
        <a:defRPr sz="800">
          <a:solidFill>
            <a:schemeClr val="tx1"/>
          </a:solidFill>
          <a:latin typeface="+mn-lt"/>
        </a:defRPr>
      </a:lvl8pPr>
      <a:lvl9pPr marL="3657600" indent="-169863" algn="l" rtl="0" fontAlgn="base">
        <a:lnSpc>
          <a:spcPct val="90000"/>
        </a:lnSpc>
        <a:spcBef>
          <a:spcPct val="20000"/>
        </a:spcBef>
        <a:spcAft>
          <a:spcPct val="0"/>
        </a:spcAft>
        <a:buChar char="•"/>
        <a:defRPr sz="8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8520" r:id="rId1"/>
    <p:sldLayoutId id="2147538521" r:id="rId2"/>
    <p:sldLayoutId id="2147538522" r:id="rId3"/>
    <p:sldLayoutId id="2147538523" r:id="rId4"/>
    <p:sldLayoutId id="2147538524" r:id="rId5"/>
    <p:sldLayoutId id="2147538525" r:id="rId6"/>
    <p:sldLayoutId id="2147538526" r:id="rId7"/>
    <p:sldLayoutId id="2147538527" r:id="rId8"/>
    <p:sldLayoutId id="2147538528" r:id="rId9"/>
    <p:sldLayoutId id="2147538529" r:id="rId10"/>
    <p:sldLayoutId id="2147538530"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6" name="Picture 2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30724" name="Rectangle 13"/>
          <p:cNvSpPr>
            <a:spLocks noGrp="1" noChangeArrowheads="1"/>
          </p:cNvSpPr>
          <p:nvPr>
            <p:ph type="title"/>
          </p:nvPr>
        </p:nvSpPr>
        <p:spPr bwMode="auto">
          <a:xfrm>
            <a:off x="0" y="114300"/>
            <a:ext cx="9029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title style</a:t>
            </a:r>
          </a:p>
        </p:txBody>
      </p:sp>
      <p:sp>
        <p:nvSpPr>
          <p:cNvPr id="30725"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816" r:id="rId1"/>
    <p:sldLayoutId id="2147538817" r:id="rId2"/>
    <p:sldLayoutId id="2147538818" r:id="rId3"/>
    <p:sldLayoutId id="2147538819" r:id="rId4"/>
    <p:sldLayoutId id="2147538820" r:id="rId5"/>
    <p:sldLayoutId id="2147538821" r:id="rId6"/>
    <p:sldLayoutId id="2147538822" r:id="rId7"/>
    <p:sldLayoutId id="2147538823" r:id="rId8"/>
    <p:sldLayoutId id="2147538824" r:id="rId9"/>
    <p:sldLayoutId id="2147538825" r:id="rId10"/>
    <p:sldLayoutId id="2147538826"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Calibri" pitchFamily="34" charset="0"/>
        </a:defRPr>
      </a:lvl6pPr>
      <a:lvl7pPr marL="914400" algn="l" rtl="0" eaLnBrk="0" fontAlgn="base" hangingPunct="0">
        <a:lnSpc>
          <a:spcPct val="85000"/>
        </a:lnSpc>
        <a:spcBef>
          <a:spcPct val="0"/>
        </a:spcBef>
        <a:spcAft>
          <a:spcPct val="0"/>
        </a:spcAft>
        <a:defRPr sz="2800">
          <a:solidFill>
            <a:schemeClr val="tx2"/>
          </a:solidFill>
          <a:latin typeface="Calibri" pitchFamily="34" charset="0"/>
        </a:defRPr>
      </a:lvl7pPr>
      <a:lvl8pPr marL="1371600" algn="l" rtl="0" eaLnBrk="0" fontAlgn="base" hangingPunct="0">
        <a:lnSpc>
          <a:spcPct val="85000"/>
        </a:lnSpc>
        <a:spcBef>
          <a:spcPct val="0"/>
        </a:spcBef>
        <a:spcAft>
          <a:spcPct val="0"/>
        </a:spcAft>
        <a:defRPr sz="2800">
          <a:solidFill>
            <a:schemeClr val="tx2"/>
          </a:solidFill>
          <a:latin typeface="Calibri" pitchFamily="34" charset="0"/>
        </a:defRPr>
      </a:lvl8pPr>
      <a:lvl9pPr marL="1828800" algn="l" rtl="0" eaLnBrk="0" fontAlgn="base" hangingPunct="0">
        <a:lnSpc>
          <a:spcPct val="85000"/>
        </a:lnSpc>
        <a:spcBef>
          <a:spcPct val="0"/>
        </a:spcBef>
        <a:spcAft>
          <a:spcPct val="0"/>
        </a:spcAft>
        <a:defRPr sz="2800">
          <a:solidFill>
            <a:schemeClr val="tx2"/>
          </a:solidFill>
          <a:latin typeface="Calibri" pitchFamily="34" charset="0"/>
        </a:defRPr>
      </a:lvl9pPr>
    </p:titleStyle>
    <p:bodyStyle>
      <a:lvl1pPr marL="169863" indent="-169863" algn="l" rtl="0" eaLnBrk="0" fontAlgn="base" hangingPunct="0">
        <a:lnSpc>
          <a:spcPct val="90000"/>
        </a:lnSpc>
        <a:spcBef>
          <a:spcPct val="20000"/>
        </a:spcBef>
        <a:spcAft>
          <a:spcPct val="0"/>
        </a:spcAft>
        <a:buChar char="•"/>
        <a:defRPr sz="14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0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9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8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800">
          <a:solidFill>
            <a:schemeClr val="tx1"/>
          </a:solidFill>
          <a:latin typeface="+mn-lt"/>
        </a:defRPr>
      </a:lvl6pPr>
      <a:lvl7pPr marL="2743200" indent="-169863" algn="l" rtl="0" eaLnBrk="0" fontAlgn="base" hangingPunct="0">
        <a:lnSpc>
          <a:spcPct val="90000"/>
        </a:lnSpc>
        <a:spcBef>
          <a:spcPct val="20000"/>
        </a:spcBef>
        <a:spcAft>
          <a:spcPct val="0"/>
        </a:spcAft>
        <a:buChar char="•"/>
        <a:defRPr sz="800">
          <a:solidFill>
            <a:schemeClr val="tx1"/>
          </a:solidFill>
          <a:latin typeface="+mn-lt"/>
        </a:defRPr>
      </a:lvl7pPr>
      <a:lvl8pPr marL="3200400" indent="-169863" algn="l" rtl="0" eaLnBrk="0" fontAlgn="base" hangingPunct="0">
        <a:lnSpc>
          <a:spcPct val="90000"/>
        </a:lnSpc>
        <a:spcBef>
          <a:spcPct val="20000"/>
        </a:spcBef>
        <a:spcAft>
          <a:spcPct val="0"/>
        </a:spcAft>
        <a:buChar char="•"/>
        <a:defRPr sz="800">
          <a:solidFill>
            <a:schemeClr val="tx1"/>
          </a:solidFill>
          <a:latin typeface="+mn-lt"/>
        </a:defRPr>
      </a:lvl8pPr>
      <a:lvl9pPr marL="3657600" indent="-169863" algn="l" rtl="0" eaLnBrk="0" fontAlgn="base" hangingPunct="0">
        <a:lnSpc>
          <a:spcPct val="90000"/>
        </a:lnSpc>
        <a:spcBef>
          <a:spcPct val="20000"/>
        </a:spcBef>
        <a:spcAft>
          <a:spcPct val="0"/>
        </a:spcAft>
        <a:buChar char="•"/>
        <a:defRPr sz="8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1" name="Picture 20"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31746" name="Rectangle 2"/>
          <p:cNvSpPr>
            <a:spLocks noGrp="1" noChangeArrowheads="1"/>
          </p:cNvSpPr>
          <p:nvPr>
            <p:ph type="title"/>
          </p:nvPr>
        </p:nvSpPr>
        <p:spPr bwMode="auto">
          <a:xfrm>
            <a:off x="250825" y="0"/>
            <a:ext cx="83502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31747" name="Rectangle 3"/>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827" r:id="rId1"/>
    <p:sldLayoutId id="2147538828" r:id="rId2"/>
    <p:sldLayoutId id="2147538829" r:id="rId3"/>
    <p:sldLayoutId id="2147538830" r:id="rId4"/>
    <p:sldLayoutId id="2147538831" r:id="rId5"/>
    <p:sldLayoutId id="2147538832" r:id="rId6"/>
    <p:sldLayoutId id="2147538833" r:id="rId7"/>
    <p:sldLayoutId id="2147538834" r:id="rId8"/>
    <p:sldLayoutId id="2147538835" r:id="rId9"/>
    <p:sldLayoutId id="2147538836" r:id="rId10"/>
    <p:sldLayoutId id="2147538837" r:id="rId11"/>
  </p:sldLayoutIdLst>
  <p:txStyles>
    <p:titleStyle>
      <a:lvl1pPr algn="l" rtl="0" eaLnBrk="0" fontAlgn="base" hangingPunct="0">
        <a:lnSpc>
          <a:spcPct val="85000"/>
        </a:lnSpc>
        <a:spcBef>
          <a:spcPct val="0"/>
        </a:spcBef>
        <a:spcAft>
          <a:spcPct val="0"/>
        </a:spcAft>
        <a:defRPr sz="2600" b="1">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600" b="1">
          <a:solidFill>
            <a:schemeClr val="tx2"/>
          </a:solidFill>
          <a:latin typeface="Arial" charset="0"/>
        </a:defRPr>
      </a:lvl6pPr>
      <a:lvl7pPr marL="914400" algn="l" rtl="0" fontAlgn="base">
        <a:lnSpc>
          <a:spcPct val="85000"/>
        </a:lnSpc>
        <a:spcBef>
          <a:spcPct val="0"/>
        </a:spcBef>
        <a:spcAft>
          <a:spcPct val="0"/>
        </a:spcAft>
        <a:defRPr sz="2600" b="1">
          <a:solidFill>
            <a:schemeClr val="tx2"/>
          </a:solidFill>
          <a:latin typeface="Arial" charset="0"/>
        </a:defRPr>
      </a:lvl7pPr>
      <a:lvl8pPr marL="1371600" algn="l" rtl="0" fontAlgn="base">
        <a:lnSpc>
          <a:spcPct val="85000"/>
        </a:lnSpc>
        <a:spcBef>
          <a:spcPct val="0"/>
        </a:spcBef>
        <a:spcAft>
          <a:spcPct val="0"/>
        </a:spcAft>
        <a:defRPr sz="2600" b="1">
          <a:solidFill>
            <a:schemeClr val="tx2"/>
          </a:solidFill>
          <a:latin typeface="Arial" charset="0"/>
        </a:defRPr>
      </a:lvl8pPr>
      <a:lvl9pPr marL="1828800" algn="l" rtl="0" fontAlgn="base">
        <a:lnSpc>
          <a:spcPct val="85000"/>
        </a:lnSpc>
        <a:spcBef>
          <a:spcPct val="0"/>
        </a:spcBef>
        <a:spcAft>
          <a:spcPct val="0"/>
        </a:spcAft>
        <a:defRPr sz="2600" b="1">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32772"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CA"/>
          </a:p>
        </p:txBody>
      </p:sp>
      <p:sp>
        <p:nvSpPr>
          <p:cNvPr id="32773"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 bg1="lt1" tx1="dk1" bg2="lt2" tx2="dk2" accent1="accent1" accent2="accent2" accent3="accent3" accent4="accent4" accent5="accent5" accent6="accent6" hlink="hlink" folHlink="folHlink"/>
  <p:sldLayoutIdLst>
    <p:sldLayoutId id="2147538838" r:id="rId1"/>
    <p:sldLayoutId id="2147538839" r:id="rId2"/>
    <p:sldLayoutId id="2147538840" r:id="rId3"/>
    <p:sldLayoutId id="2147538841" r:id="rId4"/>
    <p:sldLayoutId id="2147538842" r:id="rId5"/>
    <p:sldLayoutId id="2147538843" r:id="rId6"/>
    <p:sldLayoutId id="2147538844" r:id="rId7"/>
    <p:sldLayoutId id="2147538845" r:id="rId8"/>
    <p:sldLayoutId id="2147538846" r:id="rId9"/>
    <p:sldLayoutId id="2147538847" r:id="rId10"/>
    <p:sldLayoutId id="2147538848"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33794"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CA"/>
          </a:p>
        </p:txBody>
      </p:sp>
      <p:sp>
        <p:nvSpPr>
          <p:cNvPr id="33795"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 bg1="lt1" tx1="dk1" bg2="lt2" tx2="dk2" accent1="accent1" accent2="accent2" accent3="accent3" accent4="accent4" accent5="accent5" accent6="accent6" hlink="hlink" folHlink="folHlink"/>
  <p:sldLayoutIdLst>
    <p:sldLayoutId id="2147538849" r:id="rId1"/>
    <p:sldLayoutId id="2147538850" r:id="rId2"/>
    <p:sldLayoutId id="2147538851" r:id="rId3"/>
    <p:sldLayoutId id="2147538852" r:id="rId4"/>
    <p:sldLayoutId id="2147538853" r:id="rId5"/>
    <p:sldLayoutId id="2147538854" r:id="rId6"/>
    <p:sldLayoutId id="2147538855" r:id="rId7"/>
    <p:sldLayoutId id="2147538856" r:id="rId8"/>
    <p:sldLayoutId id="2147538857" r:id="rId9"/>
    <p:sldLayoutId id="2147538858" r:id="rId10"/>
    <p:sldLayoutId id="2147538859"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7" name="Picture 6"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34819" name="Rectangle 3"/>
          <p:cNvSpPr>
            <a:spLocks noGrp="1" noChangeArrowheads="1"/>
          </p:cNvSpPr>
          <p:nvPr>
            <p:ph type="body" idx="1"/>
          </p:nvPr>
        </p:nvSpPr>
        <p:spPr bwMode="auto">
          <a:xfrm>
            <a:off x="1047750" y="1546225"/>
            <a:ext cx="7700963"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TITLE</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1" name="Rectangle 5"/>
          <p:cNvSpPr>
            <a:spLocks noGrp="1" noChangeArrowheads="1"/>
          </p:cNvSpPr>
          <p:nvPr>
            <p:ph type="title"/>
          </p:nvPr>
        </p:nvSpPr>
        <p:spPr bwMode="auto">
          <a:xfrm>
            <a:off x="381000" y="442913"/>
            <a:ext cx="83677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8860" r:id="rId1"/>
    <p:sldLayoutId id="2147538861" r:id="rId2"/>
    <p:sldLayoutId id="2147538862" r:id="rId3"/>
    <p:sldLayoutId id="2147538863" r:id="rId4"/>
    <p:sldLayoutId id="2147538864" r:id="rId5"/>
    <p:sldLayoutId id="2147538865" r:id="rId6"/>
    <p:sldLayoutId id="2147538866" r:id="rId7"/>
    <p:sldLayoutId id="2147538867" r:id="rId8"/>
    <p:sldLayoutId id="2147538868" r:id="rId9"/>
    <p:sldLayoutId id="2147538869" r:id="rId10"/>
    <p:sldLayoutId id="2147538870" r:id="rId11"/>
  </p:sldLayoutIdLst>
  <p:transition xmlns:p14="http://schemas.microsoft.com/office/powerpoint/2010/main"/>
  <p:txStyles>
    <p:titleStyle>
      <a:lvl1pPr algn="l" rtl="0" eaLnBrk="0" fontAlgn="base" hangingPunct="0">
        <a:spcBef>
          <a:spcPct val="0"/>
        </a:spcBef>
        <a:spcAft>
          <a:spcPct val="0"/>
        </a:spcAft>
        <a:defRPr sz="2400">
          <a:solidFill>
            <a:srgbClr val="5F6062"/>
          </a:solidFill>
          <a:latin typeface="+mj-lt"/>
          <a:ea typeface="+mj-ea"/>
          <a:cs typeface="ＭＳ Ｐゴシック" charset="0"/>
        </a:defRPr>
      </a:lvl1pPr>
      <a:lvl2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2pPr>
      <a:lvl3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3pPr>
      <a:lvl4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4pPr>
      <a:lvl5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5pPr>
      <a:lvl6pPr marL="457200" algn="l" rtl="0" eaLnBrk="0" fontAlgn="base" hangingPunct="0">
        <a:spcBef>
          <a:spcPct val="0"/>
        </a:spcBef>
        <a:spcAft>
          <a:spcPct val="0"/>
        </a:spcAft>
        <a:defRPr sz="2400">
          <a:solidFill>
            <a:srgbClr val="5F6062"/>
          </a:solidFill>
          <a:latin typeface="Arial" charset="0"/>
          <a:ea typeface="ＭＳ Ｐゴシック" charset="-128"/>
        </a:defRPr>
      </a:lvl6pPr>
      <a:lvl7pPr marL="914400" algn="l" rtl="0" eaLnBrk="0" fontAlgn="base" hangingPunct="0">
        <a:spcBef>
          <a:spcPct val="0"/>
        </a:spcBef>
        <a:spcAft>
          <a:spcPct val="0"/>
        </a:spcAft>
        <a:defRPr sz="2400">
          <a:solidFill>
            <a:srgbClr val="5F6062"/>
          </a:solidFill>
          <a:latin typeface="Arial" charset="0"/>
          <a:ea typeface="ＭＳ Ｐゴシック" charset="-128"/>
        </a:defRPr>
      </a:lvl7pPr>
      <a:lvl8pPr marL="1371600" algn="l" rtl="0" eaLnBrk="0" fontAlgn="base" hangingPunct="0">
        <a:spcBef>
          <a:spcPct val="0"/>
        </a:spcBef>
        <a:spcAft>
          <a:spcPct val="0"/>
        </a:spcAft>
        <a:defRPr sz="2400">
          <a:solidFill>
            <a:srgbClr val="5F6062"/>
          </a:solidFill>
          <a:latin typeface="Arial" charset="0"/>
          <a:ea typeface="ＭＳ Ｐゴシック" charset="-128"/>
        </a:defRPr>
      </a:lvl8pPr>
      <a:lvl9pPr marL="1828800" algn="l" rtl="0" eaLnBrk="0" fontAlgn="base" hangingPunct="0">
        <a:spcBef>
          <a:spcPct val="0"/>
        </a:spcBef>
        <a:spcAft>
          <a:spcPct val="0"/>
        </a:spcAft>
        <a:defRPr sz="2400">
          <a:solidFill>
            <a:srgbClr val="5F6062"/>
          </a:solidFill>
          <a:latin typeface="Arial" charset="0"/>
          <a:ea typeface="ＭＳ Ｐゴシック" charset="-128"/>
        </a:defRPr>
      </a:lvl9pPr>
    </p:titleStyle>
    <p:bodyStyle>
      <a:lvl1pPr marL="185738" indent="-185738" algn="l" rtl="0" eaLnBrk="0" fontAlgn="base" hangingPunct="0">
        <a:spcBef>
          <a:spcPct val="20000"/>
        </a:spcBef>
        <a:spcAft>
          <a:spcPct val="0"/>
        </a:spcAft>
        <a:buChar char="•"/>
        <a:defRPr sz="1400">
          <a:solidFill>
            <a:srgbClr val="5F6062"/>
          </a:solidFill>
          <a:latin typeface="+mn-lt"/>
          <a:ea typeface="ＭＳ Ｐゴシック" charset="0"/>
          <a:cs typeface="ＭＳ Ｐゴシック" charset="0"/>
        </a:defRPr>
      </a:lvl1pPr>
      <a:lvl2pPr marL="628650" indent="-171450" algn="l" rtl="0" eaLnBrk="0" fontAlgn="base" hangingPunct="0">
        <a:spcBef>
          <a:spcPct val="20000"/>
        </a:spcBef>
        <a:spcAft>
          <a:spcPct val="0"/>
        </a:spcAft>
        <a:buChar char="–"/>
        <a:defRPr sz="1200">
          <a:solidFill>
            <a:srgbClr val="5F6062"/>
          </a:solidFill>
          <a:latin typeface="+mn-lt"/>
          <a:ea typeface="ＭＳ Ｐゴシック" charset="0"/>
        </a:defRPr>
      </a:lvl2pPr>
      <a:lvl3pPr marL="1071563" indent="-157163" algn="l" rtl="0" eaLnBrk="0" fontAlgn="base" hangingPunct="0">
        <a:spcBef>
          <a:spcPct val="20000"/>
        </a:spcBef>
        <a:spcAft>
          <a:spcPct val="0"/>
        </a:spcAft>
        <a:buChar char="•"/>
        <a:defRPr sz="1200">
          <a:solidFill>
            <a:srgbClr val="5F6062"/>
          </a:solidFill>
          <a:latin typeface="+mn-lt"/>
          <a:ea typeface="ＭＳ Ｐゴシック" charset="0"/>
        </a:defRPr>
      </a:lvl3pPr>
      <a:lvl4pPr marL="1524000" indent="-152400" algn="l" rtl="0" eaLnBrk="0" fontAlgn="base" hangingPunct="0">
        <a:spcBef>
          <a:spcPct val="20000"/>
        </a:spcBef>
        <a:spcAft>
          <a:spcPct val="0"/>
        </a:spcAft>
        <a:buChar char="–"/>
        <a:defRPr sz="1200">
          <a:solidFill>
            <a:srgbClr val="5F6062"/>
          </a:solidFill>
          <a:latin typeface="+mn-lt"/>
          <a:ea typeface="ＭＳ Ｐゴシック" charset="0"/>
        </a:defRPr>
      </a:lvl4pPr>
      <a:lvl5pPr marL="1976438" indent="-147638" algn="l" rtl="0" eaLnBrk="0" fontAlgn="base" hangingPunct="0">
        <a:spcBef>
          <a:spcPct val="20000"/>
        </a:spcBef>
        <a:spcAft>
          <a:spcPct val="0"/>
        </a:spcAft>
        <a:buChar char="»"/>
        <a:defRPr sz="1200">
          <a:solidFill>
            <a:srgbClr val="5F6062"/>
          </a:solidFill>
          <a:latin typeface="+mn-lt"/>
          <a:ea typeface="ＭＳ Ｐゴシック" charset="0"/>
        </a:defRPr>
      </a:lvl5pPr>
      <a:lvl6pPr marL="2433638" indent="-147638" algn="l" rtl="0" eaLnBrk="0" fontAlgn="base" hangingPunct="0">
        <a:spcBef>
          <a:spcPct val="20000"/>
        </a:spcBef>
        <a:spcAft>
          <a:spcPct val="0"/>
        </a:spcAft>
        <a:buChar char="»"/>
        <a:defRPr sz="1200">
          <a:solidFill>
            <a:srgbClr val="5F6062"/>
          </a:solidFill>
          <a:latin typeface="+mn-lt"/>
        </a:defRPr>
      </a:lvl6pPr>
      <a:lvl7pPr marL="2890838" indent="-147638" algn="l" rtl="0" eaLnBrk="0" fontAlgn="base" hangingPunct="0">
        <a:spcBef>
          <a:spcPct val="20000"/>
        </a:spcBef>
        <a:spcAft>
          <a:spcPct val="0"/>
        </a:spcAft>
        <a:buChar char="»"/>
        <a:defRPr sz="1200">
          <a:solidFill>
            <a:srgbClr val="5F6062"/>
          </a:solidFill>
          <a:latin typeface="+mn-lt"/>
        </a:defRPr>
      </a:lvl7pPr>
      <a:lvl8pPr marL="3348038" indent="-147638" algn="l" rtl="0" eaLnBrk="0" fontAlgn="base" hangingPunct="0">
        <a:spcBef>
          <a:spcPct val="20000"/>
        </a:spcBef>
        <a:spcAft>
          <a:spcPct val="0"/>
        </a:spcAft>
        <a:buChar char="»"/>
        <a:defRPr sz="1200">
          <a:solidFill>
            <a:srgbClr val="5F6062"/>
          </a:solidFill>
          <a:latin typeface="+mn-lt"/>
        </a:defRPr>
      </a:lvl8pPr>
      <a:lvl9pPr marL="3805238" indent="-147638" algn="l" rtl="0" eaLnBrk="0" fontAlgn="base" hangingPunct="0">
        <a:spcBef>
          <a:spcPct val="20000"/>
        </a:spcBef>
        <a:spcAft>
          <a:spcPct val="0"/>
        </a:spcAft>
        <a:buChar char="»"/>
        <a:defRPr sz="1200">
          <a:solidFill>
            <a:srgbClr val="5F606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CA"/>
          </a:p>
        </p:txBody>
      </p:sp>
      <p:sp>
        <p:nvSpPr>
          <p:cNvPr id="35843" name="Rectangle 3"/>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68644" name="Rectangle 4"/>
          <p:cNvSpPr>
            <a:spLocks noGrp="1" noChangeArrowheads="1"/>
          </p:cNvSpPr>
          <p:nvPr>
            <p:ph type="dt" sz="half" idx="2"/>
          </p:nvPr>
        </p:nvSpPr>
        <p:spPr bwMode="auto">
          <a:xfrm>
            <a:off x="5029200" y="6643688"/>
            <a:ext cx="3663950" cy="212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800" b="0">
                <a:latin typeface="+mn-lt"/>
                <a:ea typeface="+mn-ea"/>
                <a:cs typeface="+mn-cs"/>
              </a:defRPr>
            </a:lvl1pPr>
          </a:lstStyle>
          <a:p>
            <a:pPr>
              <a:defRPr/>
            </a:pPr>
            <a:r>
              <a:rPr lang="en-US"/>
              <a:t>June 27, 2012</a:t>
            </a:r>
            <a:endParaRPr lang="en-CA"/>
          </a:p>
        </p:txBody>
      </p:sp>
      <p:sp>
        <p:nvSpPr>
          <p:cNvPr id="368645" name="Rectangle 5"/>
          <p:cNvSpPr>
            <a:spLocks noGrp="1" noChangeArrowheads="1"/>
          </p:cNvSpPr>
          <p:nvPr>
            <p:ph type="ftr" sz="quarter" idx="3"/>
          </p:nvPr>
        </p:nvSpPr>
        <p:spPr bwMode="auto">
          <a:xfrm>
            <a:off x="5029200" y="6396038"/>
            <a:ext cx="3663950" cy="2286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800" b="0">
                <a:latin typeface="Arial" charset="0"/>
                <a:ea typeface="ＭＳ Ｐゴシック" charset="-128"/>
                <a:cs typeface="+mn-cs"/>
              </a:defRPr>
            </a:lvl1pPr>
          </a:lstStyle>
          <a:p>
            <a:pPr>
              <a:defRPr/>
            </a:pPr>
            <a:r>
              <a:rPr lang="en-CA"/>
              <a:t>NPI Meeting</a:t>
            </a:r>
          </a:p>
        </p:txBody>
      </p:sp>
      <p:sp>
        <p:nvSpPr>
          <p:cNvPr id="368646" name="Rectangle 6"/>
          <p:cNvSpPr>
            <a:spLocks noGrp="1" noChangeArrowheads="1"/>
          </p:cNvSpPr>
          <p:nvPr>
            <p:ph type="sldNum" sz="quarter" idx="4"/>
          </p:nvPr>
        </p:nvSpPr>
        <p:spPr bwMode="auto">
          <a:xfrm>
            <a:off x="8686800" y="6400800"/>
            <a:ext cx="457200" cy="36671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800" b="0"/>
            </a:lvl1pPr>
          </a:lstStyle>
          <a:p>
            <a:fld id="{3818195A-BA92-3C4A-B4DC-33255C401731}"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538871" r:id="rId1"/>
    <p:sldLayoutId id="2147538872" r:id="rId2"/>
    <p:sldLayoutId id="2147538873" r:id="rId3"/>
    <p:sldLayoutId id="2147538874" r:id="rId4"/>
    <p:sldLayoutId id="2147538875" r:id="rId5"/>
    <p:sldLayoutId id="2147538876" r:id="rId6"/>
    <p:sldLayoutId id="2147538877" r:id="rId7"/>
    <p:sldLayoutId id="2147538878" r:id="rId8"/>
    <p:sldLayoutId id="2147538879" r:id="rId9"/>
    <p:sldLayoutId id="2147538880" r:id="rId10"/>
    <p:sldLayoutId id="2147538881"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0" name="Picture 19"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36868"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CA"/>
          </a:p>
        </p:txBody>
      </p:sp>
      <p:sp>
        <p:nvSpPr>
          <p:cNvPr id="36869"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 bg1="lt1" tx1="dk1" bg2="lt2" tx2="dk2" accent1="accent1" accent2="accent2" accent3="accent3" accent4="accent4" accent5="accent5" accent6="accent6" hlink="hlink" folHlink="folHlink"/>
  <p:sldLayoutIdLst>
    <p:sldLayoutId id="2147538882" r:id="rId1"/>
    <p:sldLayoutId id="2147538883" r:id="rId2"/>
    <p:sldLayoutId id="2147538884" r:id="rId3"/>
    <p:sldLayoutId id="2147538885" r:id="rId4"/>
    <p:sldLayoutId id="2147538886" r:id="rId5"/>
    <p:sldLayoutId id="2147538887" r:id="rId6"/>
    <p:sldLayoutId id="2147538888" r:id="rId7"/>
    <p:sldLayoutId id="2147538889" r:id="rId8"/>
    <p:sldLayoutId id="2147538890" r:id="rId9"/>
    <p:sldLayoutId id="2147538891" r:id="rId10"/>
    <p:sldLayoutId id="2147538892" r:id="rId11"/>
  </p:sldLayoutIdLst>
  <p:hf hdr="0" ftr="0" dt="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2" name="Picture 21"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37890" name="Rectangle 2"/>
          <p:cNvSpPr>
            <a:spLocks noGrp="1" noChangeArrowheads="1"/>
          </p:cNvSpPr>
          <p:nvPr>
            <p:ph type="title"/>
          </p:nvPr>
        </p:nvSpPr>
        <p:spPr bwMode="auto">
          <a:xfrm>
            <a:off x="250825" y="0"/>
            <a:ext cx="83502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37891" name="Rectangle 3"/>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893" r:id="rId1"/>
    <p:sldLayoutId id="2147538894" r:id="rId2"/>
    <p:sldLayoutId id="2147538895" r:id="rId3"/>
    <p:sldLayoutId id="2147538896" r:id="rId4"/>
    <p:sldLayoutId id="2147538897" r:id="rId5"/>
    <p:sldLayoutId id="2147538898" r:id="rId6"/>
    <p:sldLayoutId id="2147538899" r:id="rId7"/>
    <p:sldLayoutId id="2147538900" r:id="rId8"/>
    <p:sldLayoutId id="2147538901" r:id="rId9"/>
    <p:sldLayoutId id="2147538902" r:id="rId10"/>
    <p:sldLayoutId id="2147538903" r:id="rId11"/>
  </p:sldLayoutIdLst>
  <p:txStyles>
    <p:titleStyle>
      <a:lvl1pPr algn="l" rtl="0" eaLnBrk="0" fontAlgn="base" hangingPunct="0">
        <a:lnSpc>
          <a:spcPct val="85000"/>
        </a:lnSpc>
        <a:spcBef>
          <a:spcPct val="0"/>
        </a:spcBef>
        <a:spcAft>
          <a:spcPct val="0"/>
        </a:spcAft>
        <a:defRPr sz="2600" b="1">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600" b="1">
          <a:solidFill>
            <a:schemeClr val="tx2"/>
          </a:solidFill>
          <a:latin typeface="Arial" charset="0"/>
        </a:defRPr>
      </a:lvl6pPr>
      <a:lvl7pPr marL="914400" algn="l" rtl="0" fontAlgn="base">
        <a:lnSpc>
          <a:spcPct val="85000"/>
        </a:lnSpc>
        <a:spcBef>
          <a:spcPct val="0"/>
        </a:spcBef>
        <a:spcAft>
          <a:spcPct val="0"/>
        </a:spcAft>
        <a:defRPr sz="2600" b="1">
          <a:solidFill>
            <a:schemeClr val="tx2"/>
          </a:solidFill>
          <a:latin typeface="Arial" charset="0"/>
        </a:defRPr>
      </a:lvl7pPr>
      <a:lvl8pPr marL="1371600" algn="l" rtl="0" fontAlgn="base">
        <a:lnSpc>
          <a:spcPct val="85000"/>
        </a:lnSpc>
        <a:spcBef>
          <a:spcPct val="0"/>
        </a:spcBef>
        <a:spcAft>
          <a:spcPct val="0"/>
        </a:spcAft>
        <a:defRPr sz="2600" b="1">
          <a:solidFill>
            <a:schemeClr val="tx2"/>
          </a:solidFill>
          <a:latin typeface="Arial" charset="0"/>
        </a:defRPr>
      </a:lvl8pPr>
      <a:lvl9pPr marL="1828800" algn="l" rtl="0" fontAlgn="base">
        <a:lnSpc>
          <a:spcPct val="85000"/>
        </a:lnSpc>
        <a:spcBef>
          <a:spcPct val="0"/>
        </a:spcBef>
        <a:spcAft>
          <a:spcPct val="0"/>
        </a:spcAft>
        <a:defRPr sz="2600" b="1">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2" name="Picture 21"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38914" name="Rectangle 2"/>
          <p:cNvSpPr>
            <a:spLocks noGrp="1" noChangeArrowheads="1"/>
          </p:cNvSpPr>
          <p:nvPr>
            <p:ph type="title"/>
          </p:nvPr>
        </p:nvSpPr>
        <p:spPr bwMode="auto">
          <a:xfrm>
            <a:off x="250825" y="0"/>
            <a:ext cx="83502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38915" name="Rectangle 3"/>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904" r:id="rId1"/>
    <p:sldLayoutId id="2147538905" r:id="rId2"/>
    <p:sldLayoutId id="2147538906" r:id="rId3"/>
    <p:sldLayoutId id="2147538907" r:id="rId4"/>
    <p:sldLayoutId id="2147538908" r:id="rId5"/>
    <p:sldLayoutId id="2147538909" r:id="rId6"/>
    <p:sldLayoutId id="2147538910" r:id="rId7"/>
    <p:sldLayoutId id="2147538911" r:id="rId8"/>
    <p:sldLayoutId id="2147538912" r:id="rId9"/>
    <p:sldLayoutId id="2147538913" r:id="rId10"/>
    <p:sldLayoutId id="2147538914" r:id="rId11"/>
  </p:sldLayoutIdLst>
  <p:txStyles>
    <p:titleStyle>
      <a:lvl1pPr algn="l" rtl="0" eaLnBrk="0" fontAlgn="base" hangingPunct="0">
        <a:lnSpc>
          <a:spcPct val="85000"/>
        </a:lnSpc>
        <a:spcBef>
          <a:spcPct val="0"/>
        </a:spcBef>
        <a:spcAft>
          <a:spcPct val="0"/>
        </a:spcAft>
        <a:defRPr sz="2600" b="1">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600" b="1">
          <a:solidFill>
            <a:schemeClr val="tx2"/>
          </a:solidFill>
          <a:latin typeface="Arial" charset="0"/>
        </a:defRPr>
      </a:lvl6pPr>
      <a:lvl7pPr marL="914400" algn="l" rtl="0" fontAlgn="base">
        <a:lnSpc>
          <a:spcPct val="85000"/>
        </a:lnSpc>
        <a:spcBef>
          <a:spcPct val="0"/>
        </a:spcBef>
        <a:spcAft>
          <a:spcPct val="0"/>
        </a:spcAft>
        <a:defRPr sz="2600" b="1">
          <a:solidFill>
            <a:schemeClr val="tx2"/>
          </a:solidFill>
          <a:latin typeface="Arial" charset="0"/>
        </a:defRPr>
      </a:lvl7pPr>
      <a:lvl8pPr marL="1371600" algn="l" rtl="0" fontAlgn="base">
        <a:lnSpc>
          <a:spcPct val="85000"/>
        </a:lnSpc>
        <a:spcBef>
          <a:spcPct val="0"/>
        </a:spcBef>
        <a:spcAft>
          <a:spcPct val="0"/>
        </a:spcAft>
        <a:defRPr sz="2600" b="1">
          <a:solidFill>
            <a:schemeClr val="tx2"/>
          </a:solidFill>
          <a:latin typeface="Arial" charset="0"/>
        </a:defRPr>
      </a:lvl8pPr>
      <a:lvl9pPr marL="1828800" algn="l" rtl="0" fontAlgn="base">
        <a:lnSpc>
          <a:spcPct val="85000"/>
        </a:lnSpc>
        <a:spcBef>
          <a:spcPct val="0"/>
        </a:spcBef>
        <a:spcAft>
          <a:spcPct val="0"/>
        </a:spcAft>
        <a:defRPr sz="2600" b="1">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39940"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39941"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915" r:id="rId1"/>
    <p:sldLayoutId id="2147538916" r:id="rId2"/>
    <p:sldLayoutId id="2147538917" r:id="rId3"/>
    <p:sldLayoutId id="2147538918" r:id="rId4"/>
    <p:sldLayoutId id="2147538919" r:id="rId5"/>
    <p:sldLayoutId id="2147538920" r:id="rId6"/>
    <p:sldLayoutId id="2147538921" r:id="rId7"/>
    <p:sldLayoutId id="2147538922" r:id="rId8"/>
    <p:sldLayoutId id="2147538923" r:id="rId9"/>
    <p:sldLayoutId id="2147538924" r:id="rId10"/>
    <p:sldLayoutId id="2147538925"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4099" name="Rectangle 3"/>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368646" name="Rectangle 6"/>
          <p:cNvSpPr>
            <a:spLocks noGrp="1" noChangeArrowheads="1"/>
          </p:cNvSpPr>
          <p:nvPr>
            <p:ph type="sldNum" sz="quarter" idx="4"/>
          </p:nvPr>
        </p:nvSpPr>
        <p:spPr bwMode="auto">
          <a:xfrm>
            <a:off x="8686800" y="6400800"/>
            <a:ext cx="457200" cy="36671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800" b="0"/>
            </a:lvl1pPr>
          </a:lstStyle>
          <a:p>
            <a:fld id="{E6B67EEF-7DAE-3640-90C4-8795DD2368EC}" type="slidenum">
              <a:rPr lang="en-CA"/>
              <a:pPr/>
              <a:t>‹#›</a:t>
            </a:fld>
            <a:endParaRPr lang="en-CA"/>
          </a:p>
        </p:txBody>
      </p:sp>
      <p:sp>
        <p:nvSpPr>
          <p:cNvPr id="450567" name="Rectangle 7"/>
          <p:cNvSpPr>
            <a:spLocks noGrp="1" noChangeArrowheads="1"/>
          </p:cNvSpPr>
          <p:nvPr>
            <p:ph type="dt" sz="half" idx="2"/>
          </p:nvPr>
        </p:nvSpPr>
        <p:spPr bwMode="auto">
          <a:xfrm>
            <a:off x="5029200" y="6643688"/>
            <a:ext cx="3663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0">
                <a:latin typeface="Arial" charset="0"/>
                <a:ea typeface="ＭＳ Ｐゴシック" charset="-128"/>
                <a:cs typeface="+mn-cs"/>
              </a:defRPr>
            </a:lvl1pPr>
          </a:lstStyle>
          <a:p>
            <a:pPr>
              <a:defRPr/>
            </a:pPr>
            <a:r>
              <a:rPr lang="en-US"/>
              <a:t>June 27, 2012</a:t>
            </a:r>
            <a:endParaRPr lang="en-CA"/>
          </a:p>
        </p:txBody>
      </p:sp>
      <p:sp>
        <p:nvSpPr>
          <p:cNvPr id="450568" name="Rectangle 8"/>
          <p:cNvSpPr>
            <a:spLocks noGrp="1" noChangeArrowheads="1"/>
          </p:cNvSpPr>
          <p:nvPr>
            <p:ph type="ftr" sz="quarter" idx="3"/>
          </p:nvPr>
        </p:nvSpPr>
        <p:spPr bwMode="auto">
          <a:xfrm>
            <a:off x="5029200" y="6396038"/>
            <a:ext cx="3663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800" b="0">
                <a:latin typeface="Arial" charset="0"/>
                <a:ea typeface="ＭＳ Ｐゴシック" charset="-128"/>
                <a:cs typeface="+mn-cs"/>
              </a:defRPr>
            </a:lvl1pPr>
          </a:lstStyle>
          <a:p>
            <a:pPr>
              <a:defRPr/>
            </a:pPr>
            <a:r>
              <a:rPr lang="en-CA"/>
              <a:t>NPI Meeting</a:t>
            </a:r>
          </a:p>
        </p:txBody>
      </p:sp>
    </p:spTree>
  </p:cSld>
  <p:clrMap bg1="lt1" tx1="dk1" bg2="lt2" tx2="dk2" accent1="accent1" accent2="accent2" accent3="accent3" accent4="accent4" accent5="accent5" accent6="accent6" hlink="hlink" folHlink="folHlink"/>
  <p:sldLayoutIdLst>
    <p:sldLayoutId id="2147538531" r:id="rId1"/>
    <p:sldLayoutId id="2147538532" r:id="rId2"/>
    <p:sldLayoutId id="2147538533" r:id="rId3"/>
    <p:sldLayoutId id="2147538534" r:id="rId4"/>
    <p:sldLayoutId id="2147538535" r:id="rId5"/>
    <p:sldLayoutId id="2147538536" r:id="rId6"/>
    <p:sldLayoutId id="2147538537" r:id="rId7"/>
    <p:sldLayoutId id="2147538538" r:id="rId8"/>
    <p:sldLayoutId id="2147538539" r:id="rId9"/>
    <p:sldLayoutId id="2147538540" r:id="rId10"/>
    <p:sldLayoutId id="2147538541"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40962"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40963"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926" r:id="rId1"/>
    <p:sldLayoutId id="2147538927" r:id="rId2"/>
    <p:sldLayoutId id="2147538928" r:id="rId3"/>
    <p:sldLayoutId id="2147538929" r:id="rId4"/>
    <p:sldLayoutId id="2147538930" r:id="rId5"/>
    <p:sldLayoutId id="2147538931" r:id="rId6"/>
    <p:sldLayoutId id="2147538932" r:id="rId7"/>
    <p:sldLayoutId id="2147538933" r:id="rId8"/>
    <p:sldLayoutId id="2147538934" r:id="rId9"/>
    <p:sldLayoutId id="2147538935" r:id="rId10"/>
    <p:sldLayoutId id="2147538936"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6" name="Picture 2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41988"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41989"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937" r:id="rId1"/>
    <p:sldLayoutId id="2147538938" r:id="rId2"/>
    <p:sldLayoutId id="2147538939" r:id="rId3"/>
    <p:sldLayoutId id="2147538940" r:id="rId4"/>
    <p:sldLayoutId id="2147538941" r:id="rId5"/>
    <p:sldLayoutId id="2147538942" r:id="rId6"/>
    <p:sldLayoutId id="2147538943" r:id="rId7"/>
    <p:sldLayoutId id="2147538944" r:id="rId8"/>
    <p:sldLayoutId id="2147538945" r:id="rId9"/>
    <p:sldLayoutId id="2147538946" r:id="rId10"/>
    <p:sldLayoutId id="2147538947"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4" name="Picture 23"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43010"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43011"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3017" name="Text Box 22"/>
          <p:cNvSpPr txBox="1">
            <a:spLocks noChangeArrowheads="1"/>
          </p:cNvSpPr>
          <p:nvPr/>
        </p:nvSpPr>
        <p:spPr bwMode="auto">
          <a:xfrm>
            <a:off x="6858000" y="182563"/>
            <a:ext cx="2171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charset="-128"/>
              </a:defRPr>
            </a:lvl9pPr>
          </a:lstStyle>
          <a:p>
            <a:pPr algn="r" eaLnBrk="1" hangingPunct="1">
              <a:spcBef>
                <a:spcPct val="50000"/>
              </a:spcBef>
              <a:defRPr/>
            </a:pPr>
            <a:r>
              <a:rPr lang="en-CA" sz="1200" i="1" smtClean="0">
                <a:cs typeface="+mn-cs"/>
              </a:rPr>
              <a:t>For discussion only</a:t>
            </a:r>
            <a:endParaRPr lang="en-US" sz="1200" i="1" smtClean="0">
              <a:cs typeface="+mn-cs"/>
            </a:endParaRPr>
          </a:p>
        </p:txBody>
      </p:sp>
    </p:spTree>
  </p:cSld>
  <p:clrMap bg1="lt1" tx1="dk1" bg2="lt2" tx2="dk2" accent1="accent1" accent2="accent2" accent3="accent3" accent4="accent4" accent5="accent5" accent6="accent6" hlink="hlink" folHlink="folHlink"/>
  <p:sldLayoutIdLst>
    <p:sldLayoutId id="2147539808" r:id="rId1"/>
    <p:sldLayoutId id="2147538948" r:id="rId2"/>
    <p:sldLayoutId id="2147538949" r:id="rId3"/>
    <p:sldLayoutId id="2147538950" r:id="rId4"/>
    <p:sldLayoutId id="2147538951" r:id="rId5"/>
    <p:sldLayoutId id="2147538952" r:id="rId6"/>
    <p:sldLayoutId id="2147538953" r:id="rId7"/>
    <p:sldLayoutId id="2147538954" r:id="rId8"/>
    <p:sldLayoutId id="2147538955" r:id="rId9"/>
    <p:sldLayoutId id="2147538956" r:id="rId10"/>
    <p:sldLayoutId id="2147538957"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4" name="Picture 43"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44036"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44037"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958" r:id="rId1"/>
    <p:sldLayoutId id="2147538959" r:id="rId2"/>
    <p:sldLayoutId id="2147538960" r:id="rId3"/>
    <p:sldLayoutId id="2147538961" r:id="rId4"/>
    <p:sldLayoutId id="2147538962" r:id="rId5"/>
    <p:sldLayoutId id="2147538963" r:id="rId6"/>
    <p:sldLayoutId id="2147538964" r:id="rId7"/>
    <p:sldLayoutId id="2147538965" r:id="rId8"/>
    <p:sldLayoutId id="2147538966" r:id="rId9"/>
    <p:sldLayoutId id="2147538967" r:id="rId10"/>
    <p:sldLayoutId id="2147538968"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45058"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45059"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969" r:id="rId1"/>
    <p:sldLayoutId id="2147538970" r:id="rId2"/>
    <p:sldLayoutId id="2147538971" r:id="rId3"/>
    <p:sldLayoutId id="2147538972" r:id="rId4"/>
    <p:sldLayoutId id="2147538973" r:id="rId5"/>
    <p:sldLayoutId id="2147538974" r:id="rId6"/>
    <p:sldLayoutId id="2147538975" r:id="rId7"/>
    <p:sldLayoutId id="2147538976" r:id="rId8"/>
    <p:sldLayoutId id="2147538977" r:id="rId9"/>
    <p:sldLayoutId id="2147538978" r:id="rId10"/>
    <p:sldLayoutId id="2147538979"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46082" name="Rectangle 2"/>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46083" name="Rectangle 3"/>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980" r:id="rId1"/>
    <p:sldLayoutId id="2147538981" r:id="rId2"/>
    <p:sldLayoutId id="2147538982" r:id="rId3"/>
    <p:sldLayoutId id="2147538983" r:id="rId4"/>
    <p:sldLayoutId id="2147538984" r:id="rId5"/>
    <p:sldLayoutId id="2147538985" r:id="rId6"/>
    <p:sldLayoutId id="2147538986" r:id="rId7"/>
    <p:sldLayoutId id="2147538987" r:id="rId8"/>
    <p:sldLayoutId id="2147538988" r:id="rId9"/>
    <p:sldLayoutId id="2147538989" r:id="rId10"/>
    <p:sldLayoutId id="2147538990"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6" name="Picture 2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47108"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47109"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8991" r:id="rId1"/>
    <p:sldLayoutId id="2147538992" r:id="rId2"/>
    <p:sldLayoutId id="2147538993" r:id="rId3"/>
    <p:sldLayoutId id="2147538994" r:id="rId4"/>
    <p:sldLayoutId id="2147538995" r:id="rId5"/>
    <p:sldLayoutId id="2147538996" r:id="rId6"/>
    <p:sldLayoutId id="2147538997" r:id="rId7"/>
    <p:sldLayoutId id="2147538998" r:id="rId8"/>
    <p:sldLayoutId id="2147538999" r:id="rId9"/>
    <p:sldLayoutId id="2147539000" r:id="rId10"/>
    <p:sldLayoutId id="2147539001"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48132"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48133"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002" r:id="rId1"/>
    <p:sldLayoutId id="2147539003" r:id="rId2"/>
    <p:sldLayoutId id="2147539004" r:id="rId3"/>
    <p:sldLayoutId id="2147539005" r:id="rId4"/>
    <p:sldLayoutId id="2147539006" r:id="rId5"/>
    <p:sldLayoutId id="2147539007" r:id="rId6"/>
    <p:sldLayoutId id="2147539008" r:id="rId7"/>
    <p:sldLayoutId id="2147539009" r:id="rId8"/>
    <p:sldLayoutId id="2147539010" r:id="rId9"/>
    <p:sldLayoutId id="2147539011" r:id="rId10"/>
    <p:sldLayoutId id="2147539012" r:id="rId11"/>
  </p:sldLayoutIdLst>
  <p:transition xmlns:p14="http://schemas.microsoft.com/office/powerpoint/2010/main">
    <p:fade/>
  </p:transition>
  <p:hf hdr="0"/>
  <p:txStyles>
    <p:titleStyle>
      <a:lvl1pPr algn="l" rtl="0" eaLnBrk="0" fontAlgn="base" hangingPunct="0">
        <a:lnSpc>
          <a:spcPct val="85000"/>
        </a:lnSpc>
        <a:spcBef>
          <a:spcPct val="0"/>
        </a:spcBef>
        <a:spcAft>
          <a:spcPct val="0"/>
        </a:spcAft>
        <a:defRPr sz="2800">
          <a:solidFill>
            <a:schemeClr val="tx2"/>
          </a:solidFill>
          <a:latin typeface="+mj-lt"/>
          <a:ea typeface="+mj-ea"/>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ea typeface="ＭＳ Ｐゴシック" charset="-128"/>
        </a:defRPr>
      </a:lvl6pPr>
      <a:lvl7pPr marL="914400" algn="l" rtl="0" fontAlgn="base">
        <a:lnSpc>
          <a:spcPct val="85000"/>
        </a:lnSpc>
        <a:spcBef>
          <a:spcPct val="0"/>
        </a:spcBef>
        <a:spcAft>
          <a:spcPct val="0"/>
        </a:spcAft>
        <a:defRPr sz="2800">
          <a:solidFill>
            <a:schemeClr val="tx2"/>
          </a:solidFill>
          <a:latin typeface="Arial" charset="0"/>
          <a:ea typeface="ＭＳ Ｐゴシック" charset="-128"/>
        </a:defRPr>
      </a:lvl7pPr>
      <a:lvl8pPr marL="1371600" algn="l" rtl="0" fontAlgn="base">
        <a:lnSpc>
          <a:spcPct val="85000"/>
        </a:lnSpc>
        <a:spcBef>
          <a:spcPct val="0"/>
        </a:spcBef>
        <a:spcAft>
          <a:spcPct val="0"/>
        </a:spcAft>
        <a:defRPr sz="2800">
          <a:solidFill>
            <a:schemeClr val="tx2"/>
          </a:solidFill>
          <a:latin typeface="Arial" charset="0"/>
          <a:ea typeface="ＭＳ Ｐゴシック" charset="-128"/>
        </a:defRPr>
      </a:lvl8pPr>
      <a:lvl9pPr marL="1828800" algn="l" rtl="0" fontAlgn="base">
        <a:lnSpc>
          <a:spcPct val="85000"/>
        </a:lnSpc>
        <a:spcBef>
          <a:spcPct val="0"/>
        </a:spcBef>
        <a:spcAft>
          <a:spcPct val="0"/>
        </a:spcAft>
        <a:defRPr sz="2800">
          <a:solidFill>
            <a:schemeClr val="tx2"/>
          </a:solidFill>
          <a:latin typeface="Arial" charset="0"/>
          <a:ea typeface="ＭＳ Ｐゴシック" charset="-128"/>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mn-ea"/>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mn-ea"/>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mn-ea"/>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mn-ea"/>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mn-ea"/>
        </a:defRPr>
      </a:lvl5pPr>
      <a:lvl6pPr marL="2286000" indent="-169863" algn="l" rtl="0" fontAlgn="base">
        <a:lnSpc>
          <a:spcPct val="90000"/>
        </a:lnSpc>
        <a:spcBef>
          <a:spcPct val="20000"/>
        </a:spcBef>
        <a:spcAft>
          <a:spcPct val="0"/>
        </a:spcAft>
        <a:buChar char="•"/>
        <a:defRPr sz="1200">
          <a:solidFill>
            <a:schemeClr val="tx1"/>
          </a:solidFill>
          <a:latin typeface="+mn-lt"/>
          <a:ea typeface="+mn-ea"/>
        </a:defRPr>
      </a:lvl6pPr>
      <a:lvl7pPr marL="2743200" indent="-169863" algn="l" rtl="0" fontAlgn="base">
        <a:lnSpc>
          <a:spcPct val="90000"/>
        </a:lnSpc>
        <a:spcBef>
          <a:spcPct val="20000"/>
        </a:spcBef>
        <a:spcAft>
          <a:spcPct val="0"/>
        </a:spcAft>
        <a:buChar char="•"/>
        <a:defRPr sz="1200">
          <a:solidFill>
            <a:schemeClr val="tx1"/>
          </a:solidFill>
          <a:latin typeface="+mn-lt"/>
          <a:ea typeface="+mn-ea"/>
        </a:defRPr>
      </a:lvl7pPr>
      <a:lvl8pPr marL="3200400" indent="-169863" algn="l" rtl="0" fontAlgn="base">
        <a:lnSpc>
          <a:spcPct val="90000"/>
        </a:lnSpc>
        <a:spcBef>
          <a:spcPct val="20000"/>
        </a:spcBef>
        <a:spcAft>
          <a:spcPct val="0"/>
        </a:spcAft>
        <a:buChar char="•"/>
        <a:defRPr sz="1200">
          <a:solidFill>
            <a:schemeClr val="tx1"/>
          </a:solidFill>
          <a:latin typeface="+mn-lt"/>
          <a:ea typeface="+mn-ea"/>
        </a:defRPr>
      </a:lvl8pPr>
      <a:lvl9pPr marL="3657600" indent="-169863" algn="l" rtl="0" fontAlgn="base">
        <a:lnSpc>
          <a:spcPct val="90000"/>
        </a:lnSpc>
        <a:spcBef>
          <a:spcPct val="20000"/>
        </a:spcBef>
        <a:spcAft>
          <a:spcPct val="0"/>
        </a:spcAft>
        <a:buChar char="•"/>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49154"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49155"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013" r:id="rId1"/>
    <p:sldLayoutId id="2147539014" r:id="rId2"/>
    <p:sldLayoutId id="2147539015" r:id="rId3"/>
    <p:sldLayoutId id="2147539016" r:id="rId4"/>
    <p:sldLayoutId id="2147539017" r:id="rId5"/>
    <p:sldLayoutId id="2147539018" r:id="rId6"/>
    <p:sldLayoutId id="2147539019" r:id="rId7"/>
    <p:sldLayoutId id="2147539020" r:id="rId8"/>
    <p:sldLayoutId id="2147539021" r:id="rId9"/>
    <p:sldLayoutId id="2147539022" r:id="rId10"/>
    <p:sldLayoutId id="2147539023" r:id="rId11"/>
  </p:sldLayoutIdLst>
  <p:transition xmlns:p14="http://schemas.microsoft.com/office/powerpoint/2010/main">
    <p:fade/>
  </p:transition>
  <p:hf hdr="0"/>
  <p:txStyles>
    <p:titleStyle>
      <a:lvl1pPr algn="l" rtl="0" eaLnBrk="0" fontAlgn="base" hangingPunct="0">
        <a:lnSpc>
          <a:spcPct val="85000"/>
        </a:lnSpc>
        <a:spcBef>
          <a:spcPct val="0"/>
        </a:spcBef>
        <a:spcAft>
          <a:spcPct val="0"/>
        </a:spcAft>
        <a:defRPr sz="2800">
          <a:solidFill>
            <a:schemeClr val="tx2"/>
          </a:solidFill>
          <a:latin typeface="+mj-lt"/>
          <a:ea typeface="+mj-ea"/>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6pPr>
      <a:lvl7pPr marL="9144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7pPr>
      <a:lvl8pPr marL="13716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8pPr>
      <a:lvl9pPr marL="18288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mn-ea"/>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mn-ea"/>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mn-ea"/>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mn-ea"/>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mn-ea"/>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ea typeface="+mn-ea"/>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ea typeface="+mn-ea"/>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ea typeface="+mn-ea"/>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50180"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50181"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024" r:id="rId1"/>
    <p:sldLayoutId id="2147539025" r:id="rId2"/>
    <p:sldLayoutId id="2147539026" r:id="rId3"/>
    <p:sldLayoutId id="2147539027" r:id="rId4"/>
    <p:sldLayoutId id="2147539028" r:id="rId5"/>
    <p:sldLayoutId id="2147539029" r:id="rId6"/>
    <p:sldLayoutId id="2147539030" r:id="rId7"/>
    <p:sldLayoutId id="2147539031" r:id="rId8"/>
    <p:sldLayoutId id="2147539032" r:id="rId9"/>
    <p:sldLayoutId id="2147539033" r:id="rId10"/>
    <p:sldLayoutId id="2147539034"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4" name="Picture 43"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8542" r:id="rId1"/>
    <p:sldLayoutId id="2147538543" r:id="rId2"/>
    <p:sldLayoutId id="2147538544" r:id="rId3"/>
    <p:sldLayoutId id="2147538545" r:id="rId4"/>
    <p:sldLayoutId id="2147538546" r:id="rId5"/>
    <p:sldLayoutId id="2147538547" r:id="rId6"/>
    <p:sldLayoutId id="2147538548" r:id="rId7"/>
    <p:sldLayoutId id="2147538549" r:id="rId8"/>
    <p:sldLayoutId id="2147538550" r:id="rId9"/>
    <p:sldLayoutId id="2147538551" r:id="rId10"/>
    <p:sldLayoutId id="2147538552"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mj-ea"/>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ea typeface="ＭＳ Ｐゴシック" charset="-128"/>
        </a:defRPr>
      </a:lvl6pPr>
      <a:lvl7pPr marL="914400" algn="l" rtl="0" fontAlgn="base">
        <a:lnSpc>
          <a:spcPct val="85000"/>
        </a:lnSpc>
        <a:spcBef>
          <a:spcPct val="0"/>
        </a:spcBef>
        <a:spcAft>
          <a:spcPct val="0"/>
        </a:spcAft>
        <a:defRPr sz="2800">
          <a:solidFill>
            <a:schemeClr val="tx2"/>
          </a:solidFill>
          <a:latin typeface="Arial" charset="0"/>
          <a:ea typeface="ＭＳ Ｐゴシック" charset="-128"/>
        </a:defRPr>
      </a:lvl7pPr>
      <a:lvl8pPr marL="1371600" algn="l" rtl="0" fontAlgn="base">
        <a:lnSpc>
          <a:spcPct val="85000"/>
        </a:lnSpc>
        <a:spcBef>
          <a:spcPct val="0"/>
        </a:spcBef>
        <a:spcAft>
          <a:spcPct val="0"/>
        </a:spcAft>
        <a:defRPr sz="2800">
          <a:solidFill>
            <a:schemeClr val="tx2"/>
          </a:solidFill>
          <a:latin typeface="Arial" charset="0"/>
          <a:ea typeface="ＭＳ Ｐゴシック" charset="-128"/>
        </a:defRPr>
      </a:lvl8pPr>
      <a:lvl9pPr marL="1828800" algn="l" rtl="0" fontAlgn="base">
        <a:lnSpc>
          <a:spcPct val="85000"/>
        </a:lnSpc>
        <a:spcBef>
          <a:spcPct val="0"/>
        </a:spcBef>
        <a:spcAft>
          <a:spcPct val="0"/>
        </a:spcAft>
        <a:defRPr sz="2800">
          <a:solidFill>
            <a:schemeClr val="tx2"/>
          </a:solidFill>
          <a:latin typeface="Arial" charset="0"/>
          <a:ea typeface="ＭＳ Ｐゴシック" charset="-128"/>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mn-ea"/>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mn-ea"/>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mn-ea"/>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mn-ea"/>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mn-ea"/>
        </a:defRPr>
      </a:lvl5pPr>
      <a:lvl6pPr marL="2286000" indent="-169863" algn="l" rtl="0" fontAlgn="base">
        <a:lnSpc>
          <a:spcPct val="90000"/>
        </a:lnSpc>
        <a:spcBef>
          <a:spcPct val="20000"/>
        </a:spcBef>
        <a:spcAft>
          <a:spcPct val="0"/>
        </a:spcAft>
        <a:buChar char="•"/>
        <a:defRPr sz="1200">
          <a:solidFill>
            <a:schemeClr val="tx1"/>
          </a:solidFill>
          <a:latin typeface="+mn-lt"/>
          <a:ea typeface="+mn-ea"/>
        </a:defRPr>
      </a:lvl6pPr>
      <a:lvl7pPr marL="2743200" indent="-169863" algn="l" rtl="0" fontAlgn="base">
        <a:lnSpc>
          <a:spcPct val="90000"/>
        </a:lnSpc>
        <a:spcBef>
          <a:spcPct val="20000"/>
        </a:spcBef>
        <a:spcAft>
          <a:spcPct val="0"/>
        </a:spcAft>
        <a:buChar char="•"/>
        <a:defRPr sz="1200">
          <a:solidFill>
            <a:schemeClr val="tx1"/>
          </a:solidFill>
          <a:latin typeface="+mn-lt"/>
          <a:ea typeface="+mn-ea"/>
        </a:defRPr>
      </a:lvl7pPr>
      <a:lvl8pPr marL="3200400" indent="-169863" algn="l" rtl="0" fontAlgn="base">
        <a:lnSpc>
          <a:spcPct val="90000"/>
        </a:lnSpc>
        <a:spcBef>
          <a:spcPct val="20000"/>
        </a:spcBef>
        <a:spcAft>
          <a:spcPct val="0"/>
        </a:spcAft>
        <a:buChar char="•"/>
        <a:defRPr sz="1200">
          <a:solidFill>
            <a:schemeClr val="tx1"/>
          </a:solidFill>
          <a:latin typeface="+mn-lt"/>
          <a:ea typeface="+mn-ea"/>
        </a:defRPr>
      </a:lvl8pPr>
      <a:lvl9pPr marL="3657600" indent="-169863" algn="l" rtl="0" fontAlgn="base">
        <a:lnSpc>
          <a:spcPct val="90000"/>
        </a:lnSpc>
        <a:spcBef>
          <a:spcPct val="20000"/>
        </a:spcBef>
        <a:spcAft>
          <a:spcPct val="0"/>
        </a:spcAft>
        <a:buChar char="•"/>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51202"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51203"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035" r:id="rId1"/>
    <p:sldLayoutId id="2147539036" r:id="rId2"/>
    <p:sldLayoutId id="2147539037" r:id="rId3"/>
    <p:sldLayoutId id="2147539038" r:id="rId4"/>
    <p:sldLayoutId id="2147539039" r:id="rId5"/>
    <p:sldLayoutId id="2147539040" r:id="rId6"/>
    <p:sldLayoutId id="2147539041" r:id="rId7"/>
    <p:sldLayoutId id="2147539042" r:id="rId8"/>
    <p:sldLayoutId id="2147539043" r:id="rId9"/>
    <p:sldLayoutId id="2147539044" r:id="rId10"/>
    <p:sldLayoutId id="2147539045"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52228"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52229"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046" r:id="rId1"/>
    <p:sldLayoutId id="2147539047" r:id="rId2"/>
    <p:sldLayoutId id="2147539048" r:id="rId3"/>
    <p:sldLayoutId id="2147539049" r:id="rId4"/>
    <p:sldLayoutId id="2147539050" r:id="rId5"/>
    <p:sldLayoutId id="2147539051" r:id="rId6"/>
    <p:sldLayoutId id="2147539052" r:id="rId7"/>
    <p:sldLayoutId id="2147539053" r:id="rId8"/>
    <p:sldLayoutId id="2147539054" r:id="rId9"/>
    <p:sldLayoutId id="2147539055" r:id="rId10"/>
    <p:sldLayoutId id="2147539056" r:id="rId11"/>
  </p:sldLayoutIdLst>
  <p:transition xmlns:p14="http://schemas.microsoft.com/office/powerpoint/2010/main">
    <p:fade/>
  </p:transition>
  <p:hf hdr="0"/>
  <p:txStyles>
    <p:titleStyle>
      <a:lvl1pPr algn="l" rtl="0" eaLnBrk="0" fontAlgn="base" hangingPunct="0">
        <a:lnSpc>
          <a:spcPct val="85000"/>
        </a:lnSpc>
        <a:spcBef>
          <a:spcPct val="0"/>
        </a:spcBef>
        <a:spcAft>
          <a:spcPct val="0"/>
        </a:spcAft>
        <a:defRPr sz="2800">
          <a:solidFill>
            <a:schemeClr val="tx2"/>
          </a:solidFill>
          <a:latin typeface="+mj-lt"/>
          <a:ea typeface="+mj-ea"/>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ea typeface="ＭＳ Ｐゴシック" charset="-128"/>
        </a:defRPr>
      </a:lvl6pPr>
      <a:lvl7pPr marL="914400" algn="l" rtl="0" fontAlgn="base">
        <a:lnSpc>
          <a:spcPct val="85000"/>
        </a:lnSpc>
        <a:spcBef>
          <a:spcPct val="0"/>
        </a:spcBef>
        <a:spcAft>
          <a:spcPct val="0"/>
        </a:spcAft>
        <a:defRPr sz="2800">
          <a:solidFill>
            <a:schemeClr val="tx2"/>
          </a:solidFill>
          <a:latin typeface="Arial" charset="0"/>
          <a:ea typeface="ＭＳ Ｐゴシック" charset="-128"/>
        </a:defRPr>
      </a:lvl7pPr>
      <a:lvl8pPr marL="1371600" algn="l" rtl="0" fontAlgn="base">
        <a:lnSpc>
          <a:spcPct val="85000"/>
        </a:lnSpc>
        <a:spcBef>
          <a:spcPct val="0"/>
        </a:spcBef>
        <a:spcAft>
          <a:spcPct val="0"/>
        </a:spcAft>
        <a:defRPr sz="2800">
          <a:solidFill>
            <a:schemeClr val="tx2"/>
          </a:solidFill>
          <a:latin typeface="Arial" charset="0"/>
          <a:ea typeface="ＭＳ Ｐゴシック" charset="-128"/>
        </a:defRPr>
      </a:lvl8pPr>
      <a:lvl9pPr marL="1828800" algn="l" rtl="0" fontAlgn="base">
        <a:lnSpc>
          <a:spcPct val="85000"/>
        </a:lnSpc>
        <a:spcBef>
          <a:spcPct val="0"/>
        </a:spcBef>
        <a:spcAft>
          <a:spcPct val="0"/>
        </a:spcAft>
        <a:defRPr sz="2800">
          <a:solidFill>
            <a:schemeClr val="tx2"/>
          </a:solidFill>
          <a:latin typeface="Arial" charset="0"/>
          <a:ea typeface="ＭＳ Ｐゴシック" charset="-128"/>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mn-ea"/>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mn-ea"/>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mn-ea"/>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mn-ea"/>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mn-ea"/>
        </a:defRPr>
      </a:lvl5pPr>
      <a:lvl6pPr marL="2286000" indent="-169863" algn="l" rtl="0" fontAlgn="base">
        <a:lnSpc>
          <a:spcPct val="90000"/>
        </a:lnSpc>
        <a:spcBef>
          <a:spcPct val="20000"/>
        </a:spcBef>
        <a:spcAft>
          <a:spcPct val="0"/>
        </a:spcAft>
        <a:buChar char="•"/>
        <a:defRPr sz="1200">
          <a:solidFill>
            <a:schemeClr val="tx1"/>
          </a:solidFill>
          <a:latin typeface="+mn-lt"/>
          <a:ea typeface="+mn-ea"/>
        </a:defRPr>
      </a:lvl6pPr>
      <a:lvl7pPr marL="2743200" indent="-169863" algn="l" rtl="0" fontAlgn="base">
        <a:lnSpc>
          <a:spcPct val="90000"/>
        </a:lnSpc>
        <a:spcBef>
          <a:spcPct val="20000"/>
        </a:spcBef>
        <a:spcAft>
          <a:spcPct val="0"/>
        </a:spcAft>
        <a:buChar char="•"/>
        <a:defRPr sz="1200">
          <a:solidFill>
            <a:schemeClr val="tx1"/>
          </a:solidFill>
          <a:latin typeface="+mn-lt"/>
          <a:ea typeface="+mn-ea"/>
        </a:defRPr>
      </a:lvl7pPr>
      <a:lvl8pPr marL="3200400" indent="-169863" algn="l" rtl="0" fontAlgn="base">
        <a:lnSpc>
          <a:spcPct val="90000"/>
        </a:lnSpc>
        <a:spcBef>
          <a:spcPct val="20000"/>
        </a:spcBef>
        <a:spcAft>
          <a:spcPct val="0"/>
        </a:spcAft>
        <a:buChar char="•"/>
        <a:defRPr sz="1200">
          <a:solidFill>
            <a:schemeClr val="tx1"/>
          </a:solidFill>
          <a:latin typeface="+mn-lt"/>
          <a:ea typeface="+mn-ea"/>
        </a:defRPr>
      </a:lvl8pPr>
      <a:lvl9pPr marL="3657600" indent="-169863" algn="l" rtl="0" fontAlgn="base">
        <a:lnSpc>
          <a:spcPct val="90000"/>
        </a:lnSpc>
        <a:spcBef>
          <a:spcPct val="20000"/>
        </a:spcBef>
        <a:spcAft>
          <a:spcPct val="0"/>
        </a:spcAft>
        <a:buChar char="•"/>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53250"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53251"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057" r:id="rId1"/>
    <p:sldLayoutId id="2147539058" r:id="rId2"/>
    <p:sldLayoutId id="2147539059" r:id="rId3"/>
    <p:sldLayoutId id="2147539060" r:id="rId4"/>
    <p:sldLayoutId id="2147539061" r:id="rId5"/>
    <p:sldLayoutId id="2147539062" r:id="rId6"/>
    <p:sldLayoutId id="2147539063" r:id="rId7"/>
    <p:sldLayoutId id="2147539064" r:id="rId8"/>
    <p:sldLayoutId id="2147539065" r:id="rId9"/>
    <p:sldLayoutId id="2147539066" r:id="rId10"/>
    <p:sldLayoutId id="2147539067" r:id="rId11"/>
  </p:sldLayoutIdLst>
  <p:transition xmlns:p14="http://schemas.microsoft.com/office/powerpoint/2010/main">
    <p:fade/>
  </p:transition>
  <p:hf hdr="0"/>
  <p:txStyles>
    <p:titleStyle>
      <a:lvl1pPr algn="l" rtl="0" eaLnBrk="0" fontAlgn="base" hangingPunct="0">
        <a:lnSpc>
          <a:spcPct val="85000"/>
        </a:lnSpc>
        <a:spcBef>
          <a:spcPct val="0"/>
        </a:spcBef>
        <a:spcAft>
          <a:spcPct val="0"/>
        </a:spcAft>
        <a:defRPr sz="2800">
          <a:solidFill>
            <a:schemeClr val="tx2"/>
          </a:solidFill>
          <a:latin typeface="+mj-lt"/>
          <a:ea typeface="+mj-ea"/>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6pPr>
      <a:lvl7pPr marL="9144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7pPr>
      <a:lvl8pPr marL="13716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8pPr>
      <a:lvl9pPr marL="18288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mn-ea"/>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mn-ea"/>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mn-ea"/>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mn-ea"/>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mn-ea"/>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ea typeface="+mn-ea"/>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ea typeface="+mn-ea"/>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ea typeface="+mn-ea"/>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7" name="Picture 46"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54277" name="Rectangle 2"/>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54278" name="Rectangle 3"/>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068" r:id="rId1"/>
    <p:sldLayoutId id="2147539069" r:id="rId2"/>
    <p:sldLayoutId id="2147539070" r:id="rId3"/>
    <p:sldLayoutId id="2147539071" r:id="rId4"/>
    <p:sldLayoutId id="2147539072" r:id="rId5"/>
    <p:sldLayoutId id="2147539073" r:id="rId6"/>
    <p:sldLayoutId id="2147539074" r:id="rId7"/>
    <p:sldLayoutId id="2147539075" r:id="rId8"/>
    <p:sldLayoutId id="2147539076" r:id="rId9"/>
    <p:sldLayoutId id="2147539077" r:id="rId10"/>
    <p:sldLayoutId id="2147539078"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55298"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55299"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079" r:id="rId1"/>
    <p:sldLayoutId id="2147539080" r:id="rId2"/>
    <p:sldLayoutId id="2147539081" r:id="rId3"/>
    <p:sldLayoutId id="2147539082" r:id="rId4"/>
    <p:sldLayoutId id="2147539083" r:id="rId5"/>
    <p:sldLayoutId id="2147539084" r:id="rId6"/>
    <p:sldLayoutId id="2147539085" r:id="rId7"/>
    <p:sldLayoutId id="2147539086" r:id="rId8"/>
    <p:sldLayoutId id="2147539087" r:id="rId9"/>
    <p:sldLayoutId id="2147539088" r:id="rId10"/>
    <p:sldLayoutId id="2147539089"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56322"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56323"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090" r:id="rId1"/>
    <p:sldLayoutId id="2147539091" r:id="rId2"/>
    <p:sldLayoutId id="2147539092" r:id="rId3"/>
    <p:sldLayoutId id="2147539093" r:id="rId4"/>
    <p:sldLayoutId id="2147539094" r:id="rId5"/>
    <p:sldLayoutId id="2147539095" r:id="rId6"/>
    <p:sldLayoutId id="2147539096" r:id="rId7"/>
    <p:sldLayoutId id="2147539097" r:id="rId8"/>
    <p:sldLayoutId id="2147539098" r:id="rId9"/>
    <p:sldLayoutId id="2147539099" r:id="rId10"/>
    <p:sldLayoutId id="2147539100"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3" name="Picture 4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57348"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57349"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101" r:id="rId1"/>
    <p:sldLayoutId id="2147539102" r:id="rId2"/>
    <p:sldLayoutId id="2147539103" r:id="rId3"/>
    <p:sldLayoutId id="2147539104" r:id="rId4"/>
    <p:sldLayoutId id="2147539105" r:id="rId5"/>
    <p:sldLayoutId id="2147539106" r:id="rId6"/>
    <p:sldLayoutId id="2147539107" r:id="rId7"/>
    <p:sldLayoutId id="2147539108" r:id="rId8"/>
    <p:sldLayoutId id="2147539109" r:id="rId9"/>
    <p:sldLayoutId id="2147539110" r:id="rId10"/>
    <p:sldLayoutId id="2147539111"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4" name="Picture 23"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58370"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58371"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112" r:id="rId1"/>
    <p:sldLayoutId id="2147539113" r:id="rId2"/>
    <p:sldLayoutId id="2147539114" r:id="rId3"/>
    <p:sldLayoutId id="2147539115" r:id="rId4"/>
    <p:sldLayoutId id="2147539116" r:id="rId5"/>
    <p:sldLayoutId id="2147539117" r:id="rId6"/>
    <p:sldLayoutId id="2147539118" r:id="rId7"/>
    <p:sldLayoutId id="2147539119" r:id="rId8"/>
    <p:sldLayoutId id="2147539120" r:id="rId9"/>
    <p:sldLayoutId id="2147539121" r:id="rId10"/>
    <p:sldLayoutId id="2147539122"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4"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5" name="Picture 44"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59396"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59397"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123" r:id="rId1"/>
    <p:sldLayoutId id="2147539124" r:id="rId2"/>
    <p:sldLayoutId id="2147539125" r:id="rId3"/>
    <p:sldLayoutId id="2147539126" r:id="rId4"/>
    <p:sldLayoutId id="2147539127" r:id="rId5"/>
    <p:sldLayoutId id="2147539128" r:id="rId6"/>
    <p:sldLayoutId id="2147539129" r:id="rId7"/>
    <p:sldLayoutId id="2147539130" r:id="rId8"/>
    <p:sldLayoutId id="2147539131" r:id="rId9"/>
    <p:sldLayoutId id="2147539132" r:id="rId10"/>
    <p:sldLayoutId id="2147539133"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0418"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60419"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134" r:id="rId1"/>
    <p:sldLayoutId id="2147539135" r:id="rId2"/>
    <p:sldLayoutId id="2147539136" r:id="rId3"/>
    <p:sldLayoutId id="2147539137" r:id="rId4"/>
    <p:sldLayoutId id="2147539138" r:id="rId5"/>
    <p:sldLayoutId id="2147539139" r:id="rId6"/>
    <p:sldLayoutId id="2147539140" r:id="rId7"/>
    <p:sldLayoutId id="2147539141" r:id="rId8"/>
    <p:sldLayoutId id="2147539142" r:id="rId9"/>
    <p:sldLayoutId id="2147539143" r:id="rId10"/>
    <p:sldLayoutId id="2147539144"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8553" r:id="rId1"/>
    <p:sldLayoutId id="2147538554" r:id="rId2"/>
    <p:sldLayoutId id="2147538555" r:id="rId3"/>
    <p:sldLayoutId id="2147538556" r:id="rId4"/>
    <p:sldLayoutId id="2147538557" r:id="rId5"/>
    <p:sldLayoutId id="2147538558" r:id="rId6"/>
    <p:sldLayoutId id="2147538559" r:id="rId7"/>
    <p:sldLayoutId id="2147538560" r:id="rId8"/>
    <p:sldLayoutId id="2147538561" r:id="rId9"/>
    <p:sldLayoutId id="2147538562" r:id="rId10"/>
    <p:sldLayoutId id="2147538563"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mj-ea"/>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6pPr>
      <a:lvl7pPr marL="9144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7pPr>
      <a:lvl8pPr marL="13716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8pPr>
      <a:lvl9pPr marL="18288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mn-ea"/>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mn-ea"/>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mn-ea"/>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mn-ea"/>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mn-ea"/>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ea typeface="+mn-ea"/>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ea typeface="+mn-ea"/>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ea typeface="+mn-ea"/>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1444"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a:t>Modifiez le style du titre</a:t>
            </a:r>
            <a:endParaRPr lang="en-CA"/>
          </a:p>
        </p:txBody>
      </p:sp>
      <p:sp>
        <p:nvSpPr>
          <p:cNvPr id="61445"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Tree>
  </p:cSld>
  <p:clrMap bg1="lt1" tx1="dk1" bg2="lt2" tx2="dk2" accent1="accent1" accent2="accent2" accent3="accent3" accent4="accent4" accent5="accent5" accent6="accent6" hlink="hlink" folHlink="folHlink"/>
  <p:sldLayoutIdLst>
    <p:sldLayoutId id="2147539145" r:id="rId1"/>
    <p:sldLayoutId id="2147539146" r:id="rId2"/>
    <p:sldLayoutId id="2147539147" r:id="rId3"/>
    <p:sldLayoutId id="2147539148" r:id="rId4"/>
    <p:sldLayoutId id="2147539149" r:id="rId5"/>
    <p:sldLayoutId id="2147539150" r:id="rId6"/>
    <p:sldLayoutId id="2147539151" r:id="rId7"/>
    <p:sldLayoutId id="2147539152" r:id="rId8"/>
    <p:sldLayoutId id="2147539153" r:id="rId9"/>
    <p:sldLayoutId id="2147539154" r:id="rId10"/>
    <p:sldLayoutId id="2147539155"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2466"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a:t>Modifiez le style du titre</a:t>
            </a:r>
            <a:endParaRPr lang="en-CA"/>
          </a:p>
        </p:txBody>
      </p:sp>
      <p:sp>
        <p:nvSpPr>
          <p:cNvPr id="62467"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Tree>
  </p:cSld>
  <p:clrMap bg1="lt1" tx1="dk1" bg2="lt2" tx2="dk2" accent1="accent1" accent2="accent2" accent3="accent3" accent4="accent4" accent5="accent5" accent6="accent6" hlink="hlink" folHlink="folHlink"/>
  <p:sldLayoutIdLst>
    <p:sldLayoutId id="2147539156" r:id="rId1"/>
    <p:sldLayoutId id="2147539157" r:id="rId2"/>
    <p:sldLayoutId id="2147539158" r:id="rId3"/>
    <p:sldLayoutId id="2147539159" r:id="rId4"/>
    <p:sldLayoutId id="2147539160" r:id="rId5"/>
    <p:sldLayoutId id="2147539161" r:id="rId6"/>
    <p:sldLayoutId id="2147539162" r:id="rId7"/>
    <p:sldLayoutId id="2147539163" r:id="rId8"/>
    <p:sldLayoutId id="2147539164" r:id="rId9"/>
    <p:sldLayoutId id="2147539165" r:id="rId10"/>
    <p:sldLayoutId id="2147539166"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3490"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63491"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167" r:id="rId1"/>
    <p:sldLayoutId id="2147539168" r:id="rId2"/>
    <p:sldLayoutId id="2147539169" r:id="rId3"/>
    <p:sldLayoutId id="2147539170" r:id="rId4"/>
    <p:sldLayoutId id="2147539171" r:id="rId5"/>
    <p:sldLayoutId id="2147539172" r:id="rId6"/>
    <p:sldLayoutId id="2147539173" r:id="rId7"/>
    <p:sldLayoutId id="2147539174" r:id="rId8"/>
    <p:sldLayoutId id="2147539175" r:id="rId9"/>
    <p:sldLayoutId id="2147539176" r:id="rId10"/>
    <p:sldLayoutId id="2147539177"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4514"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64515"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809" r:id="rId1"/>
    <p:sldLayoutId id="2147539178" r:id="rId2"/>
    <p:sldLayoutId id="2147539179" r:id="rId3"/>
    <p:sldLayoutId id="2147539180" r:id="rId4"/>
    <p:sldLayoutId id="2147539181" r:id="rId5"/>
    <p:sldLayoutId id="2147539182" r:id="rId6"/>
    <p:sldLayoutId id="2147539183" r:id="rId7"/>
    <p:sldLayoutId id="2147539184" r:id="rId8"/>
    <p:sldLayoutId id="2147539185" r:id="rId9"/>
    <p:sldLayoutId id="2147539186" r:id="rId10"/>
    <p:sldLayoutId id="2147539187"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2" name="Picture 21"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5538"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a:t>Modifiez le style du titre</a:t>
            </a:r>
            <a:endParaRPr lang="en-CA"/>
          </a:p>
        </p:txBody>
      </p:sp>
      <p:sp>
        <p:nvSpPr>
          <p:cNvPr id="65539"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Tree>
  </p:cSld>
  <p:clrMap bg1="lt1" tx1="dk1" bg2="lt2" tx2="dk2" accent1="accent1" accent2="accent2" accent3="accent3" accent4="accent4" accent5="accent5" accent6="accent6" hlink="hlink" folHlink="folHlink"/>
  <p:sldLayoutIdLst>
    <p:sldLayoutId id="2147539188" r:id="rId1"/>
    <p:sldLayoutId id="2147539189" r:id="rId2"/>
    <p:sldLayoutId id="2147539190" r:id="rId3"/>
    <p:sldLayoutId id="2147539191" r:id="rId4"/>
    <p:sldLayoutId id="2147539192" r:id="rId5"/>
    <p:sldLayoutId id="2147539193" r:id="rId6"/>
    <p:sldLayoutId id="2147539194" r:id="rId7"/>
    <p:sldLayoutId id="2147539195" r:id="rId8"/>
    <p:sldLayoutId id="2147539196" r:id="rId9"/>
    <p:sldLayoutId id="2147539197" r:id="rId10"/>
    <p:sldLayoutId id="2147539198"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4" name="Picture 23"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6562"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66563"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810" r:id="rId1"/>
    <p:sldLayoutId id="2147539199" r:id="rId2"/>
    <p:sldLayoutId id="2147539200" r:id="rId3"/>
    <p:sldLayoutId id="2147539201" r:id="rId4"/>
    <p:sldLayoutId id="2147539202" r:id="rId5"/>
    <p:sldLayoutId id="2147539203" r:id="rId6"/>
    <p:sldLayoutId id="2147539204" r:id="rId7"/>
    <p:sldLayoutId id="2147539205" r:id="rId8"/>
    <p:sldLayoutId id="2147539206" r:id="rId9"/>
    <p:sldLayoutId id="2147539207" r:id="rId10"/>
    <p:sldLayoutId id="2147539208"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7586"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67587"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209" r:id="rId1"/>
    <p:sldLayoutId id="2147539210" r:id="rId2"/>
    <p:sldLayoutId id="2147539211" r:id="rId3"/>
    <p:sldLayoutId id="2147539212" r:id="rId4"/>
    <p:sldLayoutId id="2147539213" r:id="rId5"/>
    <p:sldLayoutId id="2147539214" r:id="rId6"/>
    <p:sldLayoutId id="2147539215" r:id="rId7"/>
    <p:sldLayoutId id="2147539216" r:id="rId8"/>
    <p:sldLayoutId id="2147539217" r:id="rId9"/>
    <p:sldLayoutId id="2147539218" r:id="rId10"/>
    <p:sldLayoutId id="2147539219"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8610"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68611"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220" r:id="rId1"/>
    <p:sldLayoutId id="2147539221" r:id="rId2"/>
    <p:sldLayoutId id="2147539222" r:id="rId3"/>
    <p:sldLayoutId id="2147539223" r:id="rId4"/>
    <p:sldLayoutId id="2147539224" r:id="rId5"/>
    <p:sldLayoutId id="2147539225" r:id="rId6"/>
    <p:sldLayoutId id="2147539226" r:id="rId7"/>
    <p:sldLayoutId id="2147539227" r:id="rId8"/>
    <p:sldLayoutId id="2147539228" r:id="rId9"/>
    <p:sldLayoutId id="2147539229" r:id="rId10"/>
    <p:sldLayoutId id="2147539230"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9634"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69635"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811" r:id="rId1"/>
    <p:sldLayoutId id="2147539231" r:id="rId2"/>
    <p:sldLayoutId id="2147539232" r:id="rId3"/>
    <p:sldLayoutId id="2147539233" r:id="rId4"/>
    <p:sldLayoutId id="2147539234" r:id="rId5"/>
    <p:sldLayoutId id="2147539235" r:id="rId6"/>
    <p:sldLayoutId id="2147539236" r:id="rId7"/>
    <p:sldLayoutId id="2147539237" r:id="rId8"/>
    <p:sldLayoutId id="2147539238" r:id="rId9"/>
    <p:sldLayoutId id="2147539239" r:id="rId10"/>
    <p:sldLayoutId id="2147539240"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70658"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70659"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241" r:id="rId1"/>
    <p:sldLayoutId id="2147539242" r:id="rId2"/>
    <p:sldLayoutId id="2147539243" r:id="rId3"/>
    <p:sldLayoutId id="2147539244" r:id="rId4"/>
    <p:sldLayoutId id="2147539245" r:id="rId5"/>
    <p:sldLayoutId id="2147539246" r:id="rId6"/>
    <p:sldLayoutId id="2147539247" r:id="rId7"/>
    <p:sldLayoutId id="2147539248" r:id="rId8"/>
    <p:sldLayoutId id="2147539249" r:id="rId9"/>
    <p:sldLayoutId id="2147539250" r:id="rId10"/>
    <p:sldLayoutId id="2147539251"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8564" r:id="rId1"/>
    <p:sldLayoutId id="2147538565" r:id="rId2"/>
    <p:sldLayoutId id="2147538566" r:id="rId3"/>
    <p:sldLayoutId id="2147538567" r:id="rId4"/>
    <p:sldLayoutId id="2147538568" r:id="rId5"/>
    <p:sldLayoutId id="2147538569" r:id="rId6"/>
    <p:sldLayoutId id="2147538570" r:id="rId7"/>
    <p:sldLayoutId id="2147538571" r:id="rId8"/>
    <p:sldLayoutId id="2147538572" r:id="rId9"/>
    <p:sldLayoutId id="2147538573" r:id="rId10"/>
    <p:sldLayoutId id="2147538574"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mj-ea"/>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ea typeface="ＭＳ Ｐゴシック" charset="-128"/>
        </a:defRPr>
      </a:lvl6pPr>
      <a:lvl7pPr marL="914400" algn="l" rtl="0" fontAlgn="base">
        <a:lnSpc>
          <a:spcPct val="85000"/>
        </a:lnSpc>
        <a:spcBef>
          <a:spcPct val="0"/>
        </a:spcBef>
        <a:spcAft>
          <a:spcPct val="0"/>
        </a:spcAft>
        <a:defRPr sz="2800">
          <a:solidFill>
            <a:schemeClr val="tx2"/>
          </a:solidFill>
          <a:latin typeface="Arial" charset="0"/>
          <a:ea typeface="ＭＳ Ｐゴシック" charset="-128"/>
        </a:defRPr>
      </a:lvl7pPr>
      <a:lvl8pPr marL="1371600" algn="l" rtl="0" fontAlgn="base">
        <a:lnSpc>
          <a:spcPct val="85000"/>
        </a:lnSpc>
        <a:spcBef>
          <a:spcPct val="0"/>
        </a:spcBef>
        <a:spcAft>
          <a:spcPct val="0"/>
        </a:spcAft>
        <a:defRPr sz="2800">
          <a:solidFill>
            <a:schemeClr val="tx2"/>
          </a:solidFill>
          <a:latin typeface="Arial" charset="0"/>
          <a:ea typeface="ＭＳ Ｐゴシック" charset="-128"/>
        </a:defRPr>
      </a:lvl8pPr>
      <a:lvl9pPr marL="1828800" algn="l" rtl="0" fontAlgn="base">
        <a:lnSpc>
          <a:spcPct val="85000"/>
        </a:lnSpc>
        <a:spcBef>
          <a:spcPct val="0"/>
        </a:spcBef>
        <a:spcAft>
          <a:spcPct val="0"/>
        </a:spcAft>
        <a:defRPr sz="2800">
          <a:solidFill>
            <a:schemeClr val="tx2"/>
          </a:solidFill>
          <a:latin typeface="Arial" charset="0"/>
          <a:ea typeface="ＭＳ Ｐゴシック" charset="-128"/>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mn-ea"/>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mn-ea"/>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mn-ea"/>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mn-ea"/>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mn-ea"/>
        </a:defRPr>
      </a:lvl5pPr>
      <a:lvl6pPr marL="2286000" indent="-169863" algn="l" rtl="0" fontAlgn="base">
        <a:lnSpc>
          <a:spcPct val="90000"/>
        </a:lnSpc>
        <a:spcBef>
          <a:spcPct val="20000"/>
        </a:spcBef>
        <a:spcAft>
          <a:spcPct val="0"/>
        </a:spcAft>
        <a:buChar char="•"/>
        <a:defRPr sz="1200">
          <a:solidFill>
            <a:schemeClr val="tx1"/>
          </a:solidFill>
          <a:latin typeface="+mn-lt"/>
          <a:ea typeface="+mn-ea"/>
        </a:defRPr>
      </a:lvl6pPr>
      <a:lvl7pPr marL="2743200" indent="-169863" algn="l" rtl="0" fontAlgn="base">
        <a:lnSpc>
          <a:spcPct val="90000"/>
        </a:lnSpc>
        <a:spcBef>
          <a:spcPct val="20000"/>
        </a:spcBef>
        <a:spcAft>
          <a:spcPct val="0"/>
        </a:spcAft>
        <a:buChar char="•"/>
        <a:defRPr sz="1200">
          <a:solidFill>
            <a:schemeClr val="tx1"/>
          </a:solidFill>
          <a:latin typeface="+mn-lt"/>
          <a:ea typeface="+mn-ea"/>
        </a:defRPr>
      </a:lvl7pPr>
      <a:lvl8pPr marL="3200400" indent="-169863" algn="l" rtl="0" fontAlgn="base">
        <a:lnSpc>
          <a:spcPct val="90000"/>
        </a:lnSpc>
        <a:spcBef>
          <a:spcPct val="20000"/>
        </a:spcBef>
        <a:spcAft>
          <a:spcPct val="0"/>
        </a:spcAft>
        <a:buChar char="•"/>
        <a:defRPr sz="1200">
          <a:solidFill>
            <a:schemeClr val="tx1"/>
          </a:solidFill>
          <a:latin typeface="+mn-lt"/>
          <a:ea typeface="+mn-ea"/>
        </a:defRPr>
      </a:lvl8pPr>
      <a:lvl9pPr marL="3657600" indent="-169863" algn="l" rtl="0" fontAlgn="base">
        <a:lnSpc>
          <a:spcPct val="90000"/>
        </a:lnSpc>
        <a:spcBef>
          <a:spcPct val="20000"/>
        </a:spcBef>
        <a:spcAft>
          <a:spcPct val="0"/>
        </a:spcAft>
        <a:buChar char="•"/>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146"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6147"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Tree>
  </p:cSld>
  <p:clrMap bg1="lt1" tx1="dk1" bg2="lt2" tx2="dk2" accent1="accent1" accent2="accent2" accent3="accent3" accent4="accent4" accent5="accent5" accent6="accent6" hlink="hlink" folHlink="folHlink"/>
  <p:sldLayoutIdLst>
    <p:sldLayoutId id="2147539252" r:id="rId1"/>
    <p:sldLayoutId id="2147539253" r:id="rId2"/>
    <p:sldLayoutId id="2147539254" r:id="rId3"/>
    <p:sldLayoutId id="2147539255" r:id="rId4"/>
    <p:sldLayoutId id="2147539256" r:id="rId5"/>
    <p:sldLayoutId id="2147539257" r:id="rId6"/>
    <p:sldLayoutId id="2147539258" r:id="rId7"/>
    <p:sldLayoutId id="2147539259" r:id="rId8"/>
    <p:sldLayoutId id="2147539260" r:id="rId9"/>
    <p:sldLayoutId id="2147539261" r:id="rId10"/>
    <p:sldLayoutId id="2147539262"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mj-ea"/>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ea typeface="ＭＳ Ｐゴシック" charset="-128"/>
        </a:defRPr>
      </a:lvl6pPr>
      <a:lvl7pPr marL="914400" algn="l" rtl="0" fontAlgn="base">
        <a:lnSpc>
          <a:spcPct val="85000"/>
        </a:lnSpc>
        <a:spcBef>
          <a:spcPct val="0"/>
        </a:spcBef>
        <a:spcAft>
          <a:spcPct val="0"/>
        </a:spcAft>
        <a:defRPr sz="2800">
          <a:solidFill>
            <a:schemeClr val="tx2"/>
          </a:solidFill>
          <a:latin typeface="Arial" charset="0"/>
          <a:ea typeface="ＭＳ Ｐゴシック" charset="-128"/>
        </a:defRPr>
      </a:lvl7pPr>
      <a:lvl8pPr marL="1371600" algn="l" rtl="0" fontAlgn="base">
        <a:lnSpc>
          <a:spcPct val="85000"/>
        </a:lnSpc>
        <a:spcBef>
          <a:spcPct val="0"/>
        </a:spcBef>
        <a:spcAft>
          <a:spcPct val="0"/>
        </a:spcAft>
        <a:defRPr sz="2800">
          <a:solidFill>
            <a:schemeClr val="tx2"/>
          </a:solidFill>
          <a:latin typeface="Arial" charset="0"/>
          <a:ea typeface="ＭＳ Ｐゴシック" charset="-128"/>
        </a:defRPr>
      </a:lvl8pPr>
      <a:lvl9pPr marL="1828800" algn="l" rtl="0" fontAlgn="base">
        <a:lnSpc>
          <a:spcPct val="85000"/>
        </a:lnSpc>
        <a:spcBef>
          <a:spcPct val="0"/>
        </a:spcBef>
        <a:spcAft>
          <a:spcPct val="0"/>
        </a:spcAft>
        <a:defRPr sz="2800">
          <a:solidFill>
            <a:schemeClr val="tx2"/>
          </a:solidFill>
          <a:latin typeface="Arial" charset="0"/>
          <a:ea typeface="ＭＳ Ｐゴシック" charset="-128"/>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mn-ea"/>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mn-ea"/>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mn-ea"/>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mn-ea"/>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mn-ea"/>
        </a:defRPr>
      </a:lvl5pPr>
      <a:lvl6pPr marL="2286000" indent="-169863" algn="l" rtl="0" fontAlgn="base">
        <a:lnSpc>
          <a:spcPct val="90000"/>
        </a:lnSpc>
        <a:spcBef>
          <a:spcPct val="20000"/>
        </a:spcBef>
        <a:spcAft>
          <a:spcPct val="0"/>
        </a:spcAft>
        <a:buChar char="•"/>
        <a:defRPr sz="1200">
          <a:solidFill>
            <a:schemeClr val="tx1"/>
          </a:solidFill>
          <a:latin typeface="+mn-lt"/>
          <a:ea typeface="+mn-ea"/>
        </a:defRPr>
      </a:lvl6pPr>
      <a:lvl7pPr marL="2743200" indent="-169863" algn="l" rtl="0" fontAlgn="base">
        <a:lnSpc>
          <a:spcPct val="90000"/>
        </a:lnSpc>
        <a:spcBef>
          <a:spcPct val="20000"/>
        </a:spcBef>
        <a:spcAft>
          <a:spcPct val="0"/>
        </a:spcAft>
        <a:buChar char="•"/>
        <a:defRPr sz="1200">
          <a:solidFill>
            <a:schemeClr val="tx1"/>
          </a:solidFill>
          <a:latin typeface="+mn-lt"/>
          <a:ea typeface="+mn-ea"/>
        </a:defRPr>
      </a:lvl7pPr>
      <a:lvl8pPr marL="3200400" indent="-169863" algn="l" rtl="0" fontAlgn="base">
        <a:lnSpc>
          <a:spcPct val="90000"/>
        </a:lnSpc>
        <a:spcBef>
          <a:spcPct val="20000"/>
        </a:spcBef>
        <a:spcAft>
          <a:spcPct val="0"/>
        </a:spcAft>
        <a:buChar char="•"/>
        <a:defRPr sz="1200">
          <a:solidFill>
            <a:schemeClr val="tx1"/>
          </a:solidFill>
          <a:latin typeface="+mn-lt"/>
          <a:ea typeface="+mn-ea"/>
        </a:defRPr>
      </a:lvl8pPr>
      <a:lvl9pPr marL="3657600" indent="-169863" algn="l" rtl="0" fontAlgn="base">
        <a:lnSpc>
          <a:spcPct val="90000"/>
        </a:lnSpc>
        <a:spcBef>
          <a:spcPct val="20000"/>
        </a:spcBef>
        <a:spcAft>
          <a:spcPct val="0"/>
        </a:spcAft>
        <a:buChar char="•"/>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6146"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6147"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263" r:id="rId1"/>
    <p:sldLayoutId id="2147539264" r:id="rId2"/>
    <p:sldLayoutId id="2147539265" r:id="rId3"/>
    <p:sldLayoutId id="2147539266" r:id="rId4"/>
    <p:sldLayoutId id="2147539267" r:id="rId5"/>
    <p:sldLayoutId id="2147539268" r:id="rId6"/>
    <p:sldLayoutId id="2147539269" r:id="rId7"/>
    <p:sldLayoutId id="2147539270" r:id="rId8"/>
    <p:sldLayoutId id="2147539271" r:id="rId9"/>
    <p:sldLayoutId id="2147539272" r:id="rId10"/>
    <p:sldLayoutId id="2147539273"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mj-ea"/>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128"/>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6pPr>
      <a:lvl7pPr marL="9144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7pPr>
      <a:lvl8pPr marL="13716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8pPr>
      <a:lvl9pPr marL="1828800" algn="l" rtl="0" eaLnBrk="0" fontAlgn="base" hangingPunct="0">
        <a:lnSpc>
          <a:spcPct val="85000"/>
        </a:lnSpc>
        <a:spcBef>
          <a:spcPct val="0"/>
        </a:spcBef>
        <a:spcAft>
          <a:spcPct val="0"/>
        </a:spcAft>
        <a:defRPr sz="2800">
          <a:solidFill>
            <a:schemeClr val="tx2"/>
          </a:solidFill>
          <a:latin typeface="Arial" charset="0"/>
          <a:ea typeface="ＭＳ Ｐゴシック" charset="-128"/>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mn-ea"/>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mn-ea"/>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mn-ea"/>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mn-ea"/>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mn-ea"/>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ea typeface="+mn-ea"/>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ea typeface="+mn-ea"/>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ea typeface="+mn-ea"/>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7" name="Picture 46"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73733"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73734"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274" r:id="rId1"/>
    <p:sldLayoutId id="2147539275" r:id="rId2"/>
    <p:sldLayoutId id="2147539276" r:id="rId3"/>
    <p:sldLayoutId id="2147539277" r:id="rId4"/>
    <p:sldLayoutId id="2147539278" r:id="rId5"/>
    <p:sldLayoutId id="2147539279" r:id="rId6"/>
    <p:sldLayoutId id="2147539280" r:id="rId7"/>
    <p:sldLayoutId id="2147539281" r:id="rId8"/>
    <p:sldLayoutId id="2147539282" r:id="rId9"/>
    <p:sldLayoutId id="2147539283" r:id="rId10"/>
    <p:sldLayoutId id="2147539284"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4" name="Picture 23"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74754"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74755"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285" r:id="rId1"/>
    <p:sldLayoutId id="2147539286" r:id="rId2"/>
    <p:sldLayoutId id="2147539287" r:id="rId3"/>
    <p:sldLayoutId id="2147539288" r:id="rId4"/>
    <p:sldLayoutId id="2147539289" r:id="rId5"/>
    <p:sldLayoutId id="2147539290" r:id="rId6"/>
    <p:sldLayoutId id="2147539291" r:id="rId7"/>
    <p:sldLayoutId id="2147539292" r:id="rId8"/>
    <p:sldLayoutId id="2147539293" r:id="rId9"/>
    <p:sldLayoutId id="2147539294" r:id="rId10"/>
    <p:sldLayoutId id="2147539295"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75778"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75779"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296" r:id="rId1"/>
    <p:sldLayoutId id="2147539297" r:id="rId2"/>
    <p:sldLayoutId id="2147539298" r:id="rId3"/>
    <p:sldLayoutId id="2147539299" r:id="rId4"/>
    <p:sldLayoutId id="2147539300" r:id="rId5"/>
    <p:sldLayoutId id="2147539301" r:id="rId6"/>
    <p:sldLayoutId id="2147539302" r:id="rId7"/>
    <p:sldLayoutId id="2147539303" r:id="rId8"/>
    <p:sldLayoutId id="2147539304" r:id="rId9"/>
    <p:sldLayoutId id="2147539305" r:id="rId10"/>
    <p:sldLayoutId id="2147539306"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76804"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76805"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307" r:id="rId1"/>
    <p:sldLayoutId id="2147539308" r:id="rId2"/>
    <p:sldLayoutId id="2147539309" r:id="rId3"/>
    <p:sldLayoutId id="2147539310" r:id="rId4"/>
    <p:sldLayoutId id="2147539311" r:id="rId5"/>
    <p:sldLayoutId id="2147539312" r:id="rId6"/>
    <p:sldLayoutId id="2147539313" r:id="rId7"/>
    <p:sldLayoutId id="2147539314" r:id="rId8"/>
    <p:sldLayoutId id="2147539315" r:id="rId9"/>
    <p:sldLayoutId id="2147539316" r:id="rId10"/>
    <p:sldLayoutId id="2147539317"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77826"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77827"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318" r:id="rId1"/>
    <p:sldLayoutId id="2147539319" r:id="rId2"/>
    <p:sldLayoutId id="2147539320" r:id="rId3"/>
    <p:sldLayoutId id="2147539321" r:id="rId4"/>
    <p:sldLayoutId id="2147539322" r:id="rId5"/>
    <p:sldLayoutId id="2147539323" r:id="rId6"/>
    <p:sldLayoutId id="2147539324" r:id="rId7"/>
    <p:sldLayoutId id="2147539325" r:id="rId8"/>
    <p:sldLayoutId id="2147539326" r:id="rId9"/>
    <p:sldLayoutId id="2147539327" r:id="rId10"/>
    <p:sldLayoutId id="2147539328"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78850"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78851"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329" r:id="rId1"/>
    <p:sldLayoutId id="2147539330" r:id="rId2"/>
    <p:sldLayoutId id="2147539331" r:id="rId3"/>
    <p:sldLayoutId id="2147539332" r:id="rId4"/>
    <p:sldLayoutId id="2147539333" r:id="rId5"/>
    <p:sldLayoutId id="2147539334" r:id="rId6"/>
    <p:sldLayoutId id="2147539335" r:id="rId7"/>
    <p:sldLayoutId id="2147539336" r:id="rId8"/>
    <p:sldLayoutId id="2147539337" r:id="rId9"/>
    <p:sldLayoutId id="2147539338" r:id="rId10"/>
    <p:sldLayoutId id="2147539339"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79874"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79875"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340" r:id="rId1"/>
    <p:sldLayoutId id="2147539341" r:id="rId2"/>
    <p:sldLayoutId id="2147539342" r:id="rId3"/>
    <p:sldLayoutId id="2147539343" r:id="rId4"/>
    <p:sldLayoutId id="2147539344" r:id="rId5"/>
    <p:sldLayoutId id="2147539345" r:id="rId6"/>
    <p:sldLayoutId id="2147539346" r:id="rId7"/>
    <p:sldLayoutId id="2147539347" r:id="rId8"/>
    <p:sldLayoutId id="2147539348" r:id="rId9"/>
    <p:sldLayoutId id="2147539349" r:id="rId10"/>
    <p:sldLayoutId id="2147539350"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6" name="Picture 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80899" name="Rectangle 3"/>
          <p:cNvSpPr>
            <a:spLocks noGrp="1" noChangeArrowheads="1"/>
          </p:cNvSpPr>
          <p:nvPr>
            <p:ph type="body" idx="1"/>
          </p:nvPr>
        </p:nvSpPr>
        <p:spPr bwMode="auto">
          <a:xfrm>
            <a:off x="1047750" y="1546225"/>
            <a:ext cx="7700963"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TITLE</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39351" r:id="rId1"/>
    <p:sldLayoutId id="2147539352" r:id="rId2"/>
    <p:sldLayoutId id="2147539353" r:id="rId3"/>
    <p:sldLayoutId id="2147539354" r:id="rId4"/>
    <p:sldLayoutId id="2147539355" r:id="rId5"/>
    <p:sldLayoutId id="2147539356" r:id="rId6"/>
    <p:sldLayoutId id="2147539357" r:id="rId7"/>
    <p:sldLayoutId id="2147539358" r:id="rId8"/>
    <p:sldLayoutId id="2147539359" r:id="rId9"/>
    <p:sldLayoutId id="2147539360" r:id="rId10"/>
    <p:sldLayoutId id="2147539361" r:id="rId11"/>
  </p:sldLayoutIdLst>
  <p:transition xmlns:p14="http://schemas.microsoft.com/office/powerpoint/2010/main"/>
  <p:txStyles>
    <p:titleStyle>
      <a:lvl1pPr algn="l" rtl="0" eaLnBrk="0" fontAlgn="base" hangingPunct="0">
        <a:spcBef>
          <a:spcPct val="0"/>
        </a:spcBef>
        <a:spcAft>
          <a:spcPct val="0"/>
        </a:spcAft>
        <a:defRPr sz="2400">
          <a:solidFill>
            <a:srgbClr val="5F6062"/>
          </a:solidFill>
          <a:latin typeface="+mj-lt"/>
          <a:ea typeface="+mj-ea"/>
          <a:cs typeface="ＭＳ Ｐゴシック" charset="0"/>
        </a:defRPr>
      </a:lvl1pPr>
      <a:lvl2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2pPr>
      <a:lvl3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3pPr>
      <a:lvl4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4pPr>
      <a:lvl5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5pPr>
      <a:lvl6pPr marL="457200" algn="l" rtl="0" fontAlgn="base">
        <a:spcBef>
          <a:spcPct val="0"/>
        </a:spcBef>
        <a:spcAft>
          <a:spcPct val="0"/>
        </a:spcAft>
        <a:defRPr sz="2400">
          <a:solidFill>
            <a:srgbClr val="5F6062"/>
          </a:solidFill>
          <a:latin typeface="Arial" charset="0"/>
          <a:ea typeface="ＭＳ Ｐゴシック" charset="-128"/>
        </a:defRPr>
      </a:lvl6pPr>
      <a:lvl7pPr marL="914400" algn="l" rtl="0" fontAlgn="base">
        <a:spcBef>
          <a:spcPct val="0"/>
        </a:spcBef>
        <a:spcAft>
          <a:spcPct val="0"/>
        </a:spcAft>
        <a:defRPr sz="2400">
          <a:solidFill>
            <a:srgbClr val="5F6062"/>
          </a:solidFill>
          <a:latin typeface="Arial" charset="0"/>
          <a:ea typeface="ＭＳ Ｐゴシック" charset="-128"/>
        </a:defRPr>
      </a:lvl7pPr>
      <a:lvl8pPr marL="1371600" algn="l" rtl="0" fontAlgn="base">
        <a:spcBef>
          <a:spcPct val="0"/>
        </a:spcBef>
        <a:spcAft>
          <a:spcPct val="0"/>
        </a:spcAft>
        <a:defRPr sz="2400">
          <a:solidFill>
            <a:srgbClr val="5F6062"/>
          </a:solidFill>
          <a:latin typeface="Arial" charset="0"/>
          <a:ea typeface="ＭＳ Ｐゴシック" charset="-128"/>
        </a:defRPr>
      </a:lvl8pPr>
      <a:lvl9pPr marL="1828800" algn="l" rtl="0" fontAlgn="base">
        <a:spcBef>
          <a:spcPct val="0"/>
        </a:spcBef>
        <a:spcAft>
          <a:spcPct val="0"/>
        </a:spcAft>
        <a:defRPr sz="2400">
          <a:solidFill>
            <a:srgbClr val="5F6062"/>
          </a:solidFill>
          <a:latin typeface="Arial" charset="0"/>
          <a:ea typeface="ＭＳ Ｐゴシック" charset="-128"/>
        </a:defRPr>
      </a:lvl9pPr>
    </p:titleStyle>
    <p:bodyStyle>
      <a:lvl1pPr marL="185738" indent="-185738" algn="l" rtl="0" eaLnBrk="0" fontAlgn="base" hangingPunct="0">
        <a:spcBef>
          <a:spcPct val="20000"/>
        </a:spcBef>
        <a:spcAft>
          <a:spcPct val="0"/>
        </a:spcAft>
        <a:buChar char="•"/>
        <a:defRPr sz="1400">
          <a:solidFill>
            <a:srgbClr val="5F6062"/>
          </a:solidFill>
          <a:latin typeface="+mn-lt"/>
          <a:ea typeface="ＭＳ Ｐゴシック" charset="0"/>
          <a:cs typeface="ＭＳ Ｐゴシック" charset="0"/>
        </a:defRPr>
      </a:lvl1pPr>
      <a:lvl2pPr marL="628650" indent="-171450" algn="l" rtl="0" eaLnBrk="0" fontAlgn="base" hangingPunct="0">
        <a:spcBef>
          <a:spcPct val="20000"/>
        </a:spcBef>
        <a:spcAft>
          <a:spcPct val="0"/>
        </a:spcAft>
        <a:buChar char="–"/>
        <a:defRPr sz="1200">
          <a:solidFill>
            <a:srgbClr val="5F6062"/>
          </a:solidFill>
          <a:latin typeface="+mn-lt"/>
          <a:ea typeface="ＭＳ Ｐゴシック" charset="0"/>
        </a:defRPr>
      </a:lvl2pPr>
      <a:lvl3pPr marL="1071563" indent="-157163" algn="l" rtl="0" eaLnBrk="0" fontAlgn="base" hangingPunct="0">
        <a:spcBef>
          <a:spcPct val="20000"/>
        </a:spcBef>
        <a:spcAft>
          <a:spcPct val="0"/>
        </a:spcAft>
        <a:buChar char="•"/>
        <a:defRPr sz="1200">
          <a:solidFill>
            <a:srgbClr val="5F6062"/>
          </a:solidFill>
          <a:latin typeface="+mn-lt"/>
          <a:ea typeface="ＭＳ Ｐゴシック" charset="0"/>
        </a:defRPr>
      </a:lvl3pPr>
      <a:lvl4pPr marL="1524000" indent="-152400" algn="l" rtl="0" eaLnBrk="0" fontAlgn="base" hangingPunct="0">
        <a:spcBef>
          <a:spcPct val="20000"/>
        </a:spcBef>
        <a:spcAft>
          <a:spcPct val="0"/>
        </a:spcAft>
        <a:buChar char="–"/>
        <a:defRPr sz="1200">
          <a:solidFill>
            <a:srgbClr val="5F6062"/>
          </a:solidFill>
          <a:latin typeface="+mn-lt"/>
          <a:ea typeface="ＭＳ Ｐゴシック" charset="0"/>
        </a:defRPr>
      </a:lvl4pPr>
      <a:lvl5pPr marL="1976438" indent="-147638" algn="l" rtl="0" eaLnBrk="0" fontAlgn="base" hangingPunct="0">
        <a:spcBef>
          <a:spcPct val="20000"/>
        </a:spcBef>
        <a:spcAft>
          <a:spcPct val="0"/>
        </a:spcAft>
        <a:buChar char="»"/>
        <a:defRPr sz="1200">
          <a:solidFill>
            <a:srgbClr val="5F6062"/>
          </a:solidFill>
          <a:latin typeface="+mn-lt"/>
          <a:ea typeface="ＭＳ Ｐゴシック" charset="0"/>
        </a:defRPr>
      </a:lvl5pPr>
      <a:lvl6pPr marL="2433638" indent="-147638" algn="l" rtl="0" fontAlgn="base">
        <a:spcBef>
          <a:spcPct val="20000"/>
        </a:spcBef>
        <a:spcAft>
          <a:spcPct val="0"/>
        </a:spcAft>
        <a:buChar char="»"/>
        <a:defRPr sz="1200">
          <a:solidFill>
            <a:srgbClr val="5F6062"/>
          </a:solidFill>
          <a:latin typeface="+mn-lt"/>
        </a:defRPr>
      </a:lvl6pPr>
      <a:lvl7pPr marL="2890838" indent="-147638" algn="l" rtl="0" fontAlgn="base">
        <a:spcBef>
          <a:spcPct val="20000"/>
        </a:spcBef>
        <a:spcAft>
          <a:spcPct val="0"/>
        </a:spcAft>
        <a:buChar char="»"/>
        <a:defRPr sz="1200">
          <a:solidFill>
            <a:srgbClr val="5F6062"/>
          </a:solidFill>
          <a:latin typeface="+mn-lt"/>
        </a:defRPr>
      </a:lvl7pPr>
      <a:lvl8pPr marL="3348038" indent="-147638" algn="l" rtl="0" fontAlgn="base">
        <a:spcBef>
          <a:spcPct val="20000"/>
        </a:spcBef>
        <a:spcAft>
          <a:spcPct val="0"/>
        </a:spcAft>
        <a:buChar char="»"/>
        <a:defRPr sz="1200">
          <a:solidFill>
            <a:srgbClr val="5F6062"/>
          </a:solidFill>
          <a:latin typeface="+mn-lt"/>
        </a:defRPr>
      </a:lvl8pPr>
      <a:lvl9pPr marL="3805238" indent="-147638" algn="l" rtl="0" fontAlgn="base">
        <a:spcBef>
          <a:spcPct val="20000"/>
        </a:spcBef>
        <a:spcAft>
          <a:spcPct val="0"/>
        </a:spcAft>
        <a:buChar char="»"/>
        <a:defRPr sz="1200">
          <a:solidFill>
            <a:srgbClr val="5F606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8575" r:id="rId1"/>
    <p:sldLayoutId id="2147538576" r:id="rId2"/>
    <p:sldLayoutId id="2147538577" r:id="rId3"/>
    <p:sldLayoutId id="2147538578" r:id="rId4"/>
    <p:sldLayoutId id="2147538579" r:id="rId5"/>
    <p:sldLayoutId id="2147538580" r:id="rId6"/>
    <p:sldLayoutId id="2147538581" r:id="rId7"/>
    <p:sldLayoutId id="2147538582" r:id="rId8"/>
    <p:sldLayoutId id="2147538583" r:id="rId9"/>
    <p:sldLayoutId id="2147538584" r:id="rId10"/>
    <p:sldLayoutId id="2147538585"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7" name="Picture 6"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81923" name="Rectangle 3"/>
          <p:cNvSpPr>
            <a:spLocks noGrp="1" noChangeArrowheads="1"/>
          </p:cNvSpPr>
          <p:nvPr>
            <p:ph type="body" idx="1"/>
          </p:nvPr>
        </p:nvSpPr>
        <p:spPr bwMode="auto">
          <a:xfrm>
            <a:off x="1047750" y="1546225"/>
            <a:ext cx="7700963"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TITLE</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Box 12"/>
          <p:cNvSpPr txBox="1">
            <a:spLocks noChangeArrowheads="1"/>
          </p:cNvSpPr>
          <p:nvPr/>
        </p:nvSpPr>
        <p:spPr bwMode="auto">
          <a:xfrm>
            <a:off x="8305800" y="6502400"/>
            <a:ext cx="514350" cy="244475"/>
          </a:xfrm>
          <a:prstGeom prst="rect">
            <a:avLst/>
          </a:prstGeom>
          <a:noFill/>
          <a:ln w="9525">
            <a:noFill/>
            <a:miter lim="800000"/>
            <a:headEnd/>
            <a:tailEnd/>
          </a:ln>
        </p:spPr>
        <p:txBody>
          <a:bodyPr lIns="91429" tIns="45714" rIns="91429" bIns="45714">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fr-CA" sz="1000" b="0">
                <a:solidFill>
                  <a:schemeClr val="bg2"/>
                </a:solidFill>
              </a:rPr>
              <a:t>p.</a:t>
            </a:r>
            <a:fld id="{711328FE-E9A2-C642-9071-8E842753A84B}" type="slidenum">
              <a:rPr lang="fr-CA" sz="1000" b="0">
                <a:solidFill>
                  <a:schemeClr val="bg2"/>
                </a:solidFill>
              </a:rPr>
              <a:pPr algn="r" eaLnBrk="1" hangingPunct="1">
                <a:spcBef>
                  <a:spcPct val="50000"/>
                </a:spcBef>
              </a:pPr>
              <a:t>‹#›</a:t>
            </a:fld>
            <a:endParaRPr lang="fr-CA" sz="1000" b="0">
              <a:solidFill>
                <a:schemeClr val="bg2"/>
              </a:solidFill>
            </a:endParaRPr>
          </a:p>
        </p:txBody>
      </p:sp>
      <p:sp>
        <p:nvSpPr>
          <p:cNvPr id="81925" name="Rectangle 5"/>
          <p:cNvSpPr>
            <a:spLocks noGrp="1" noChangeArrowheads="1"/>
          </p:cNvSpPr>
          <p:nvPr>
            <p:ph type="title"/>
          </p:nvPr>
        </p:nvSpPr>
        <p:spPr bwMode="auto">
          <a:xfrm>
            <a:off x="381000" y="442913"/>
            <a:ext cx="83677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9362" r:id="rId1"/>
    <p:sldLayoutId id="2147539363" r:id="rId2"/>
    <p:sldLayoutId id="2147539364" r:id="rId3"/>
    <p:sldLayoutId id="2147539365" r:id="rId4"/>
    <p:sldLayoutId id="2147539366" r:id="rId5"/>
    <p:sldLayoutId id="2147539367" r:id="rId6"/>
    <p:sldLayoutId id="2147539368" r:id="rId7"/>
    <p:sldLayoutId id="2147539369" r:id="rId8"/>
    <p:sldLayoutId id="2147539370" r:id="rId9"/>
    <p:sldLayoutId id="2147539371" r:id="rId10"/>
    <p:sldLayoutId id="2147539372" r:id="rId11"/>
  </p:sldLayoutIdLst>
  <p:transition xmlns:p14="http://schemas.microsoft.com/office/powerpoint/2010/main"/>
  <p:txStyles>
    <p:titleStyle>
      <a:lvl1pPr algn="l" rtl="0" eaLnBrk="0" fontAlgn="base" hangingPunct="0">
        <a:spcBef>
          <a:spcPct val="0"/>
        </a:spcBef>
        <a:spcAft>
          <a:spcPct val="0"/>
        </a:spcAft>
        <a:defRPr sz="2400">
          <a:solidFill>
            <a:srgbClr val="5F6062"/>
          </a:solidFill>
          <a:latin typeface="+mj-lt"/>
          <a:ea typeface="+mj-ea"/>
          <a:cs typeface="ＭＳ Ｐゴシック" charset="0"/>
        </a:defRPr>
      </a:lvl1pPr>
      <a:lvl2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2pPr>
      <a:lvl3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3pPr>
      <a:lvl4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4pPr>
      <a:lvl5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5pPr>
      <a:lvl6pPr marL="457200" algn="l" rtl="0" eaLnBrk="0" fontAlgn="base" hangingPunct="0">
        <a:spcBef>
          <a:spcPct val="0"/>
        </a:spcBef>
        <a:spcAft>
          <a:spcPct val="0"/>
        </a:spcAft>
        <a:defRPr sz="2400">
          <a:solidFill>
            <a:srgbClr val="5F6062"/>
          </a:solidFill>
          <a:latin typeface="Arial" charset="0"/>
          <a:ea typeface="ＭＳ Ｐゴシック" charset="-128"/>
        </a:defRPr>
      </a:lvl6pPr>
      <a:lvl7pPr marL="914400" algn="l" rtl="0" eaLnBrk="0" fontAlgn="base" hangingPunct="0">
        <a:spcBef>
          <a:spcPct val="0"/>
        </a:spcBef>
        <a:spcAft>
          <a:spcPct val="0"/>
        </a:spcAft>
        <a:defRPr sz="2400">
          <a:solidFill>
            <a:srgbClr val="5F6062"/>
          </a:solidFill>
          <a:latin typeface="Arial" charset="0"/>
          <a:ea typeface="ＭＳ Ｐゴシック" charset="-128"/>
        </a:defRPr>
      </a:lvl7pPr>
      <a:lvl8pPr marL="1371600" algn="l" rtl="0" eaLnBrk="0" fontAlgn="base" hangingPunct="0">
        <a:spcBef>
          <a:spcPct val="0"/>
        </a:spcBef>
        <a:spcAft>
          <a:spcPct val="0"/>
        </a:spcAft>
        <a:defRPr sz="2400">
          <a:solidFill>
            <a:srgbClr val="5F6062"/>
          </a:solidFill>
          <a:latin typeface="Arial" charset="0"/>
          <a:ea typeface="ＭＳ Ｐゴシック" charset="-128"/>
        </a:defRPr>
      </a:lvl8pPr>
      <a:lvl9pPr marL="1828800" algn="l" rtl="0" eaLnBrk="0" fontAlgn="base" hangingPunct="0">
        <a:spcBef>
          <a:spcPct val="0"/>
        </a:spcBef>
        <a:spcAft>
          <a:spcPct val="0"/>
        </a:spcAft>
        <a:defRPr sz="2400">
          <a:solidFill>
            <a:srgbClr val="5F6062"/>
          </a:solidFill>
          <a:latin typeface="Arial" charset="0"/>
          <a:ea typeface="ＭＳ Ｐゴシック" charset="-128"/>
        </a:defRPr>
      </a:lvl9pPr>
    </p:titleStyle>
    <p:bodyStyle>
      <a:lvl1pPr marL="185738" indent="-185738" algn="l" rtl="0" eaLnBrk="0" fontAlgn="base" hangingPunct="0">
        <a:spcBef>
          <a:spcPct val="20000"/>
        </a:spcBef>
        <a:spcAft>
          <a:spcPct val="0"/>
        </a:spcAft>
        <a:buChar char="•"/>
        <a:defRPr sz="1400">
          <a:solidFill>
            <a:srgbClr val="5F6062"/>
          </a:solidFill>
          <a:latin typeface="+mn-lt"/>
          <a:ea typeface="ＭＳ Ｐゴシック" charset="0"/>
          <a:cs typeface="ＭＳ Ｐゴシック" charset="0"/>
        </a:defRPr>
      </a:lvl1pPr>
      <a:lvl2pPr marL="628650" indent="-171450" algn="l" rtl="0" eaLnBrk="0" fontAlgn="base" hangingPunct="0">
        <a:spcBef>
          <a:spcPct val="20000"/>
        </a:spcBef>
        <a:spcAft>
          <a:spcPct val="0"/>
        </a:spcAft>
        <a:buChar char="–"/>
        <a:defRPr sz="1200">
          <a:solidFill>
            <a:srgbClr val="5F6062"/>
          </a:solidFill>
          <a:latin typeface="+mn-lt"/>
          <a:ea typeface="ＭＳ Ｐゴシック" charset="0"/>
        </a:defRPr>
      </a:lvl2pPr>
      <a:lvl3pPr marL="1071563" indent="-157163" algn="l" rtl="0" eaLnBrk="0" fontAlgn="base" hangingPunct="0">
        <a:spcBef>
          <a:spcPct val="20000"/>
        </a:spcBef>
        <a:spcAft>
          <a:spcPct val="0"/>
        </a:spcAft>
        <a:buChar char="•"/>
        <a:defRPr sz="1200">
          <a:solidFill>
            <a:srgbClr val="5F6062"/>
          </a:solidFill>
          <a:latin typeface="+mn-lt"/>
          <a:ea typeface="ＭＳ Ｐゴシック" charset="0"/>
        </a:defRPr>
      </a:lvl3pPr>
      <a:lvl4pPr marL="1524000" indent="-152400" algn="l" rtl="0" eaLnBrk="0" fontAlgn="base" hangingPunct="0">
        <a:spcBef>
          <a:spcPct val="20000"/>
        </a:spcBef>
        <a:spcAft>
          <a:spcPct val="0"/>
        </a:spcAft>
        <a:buChar char="–"/>
        <a:defRPr sz="1200">
          <a:solidFill>
            <a:srgbClr val="5F6062"/>
          </a:solidFill>
          <a:latin typeface="+mn-lt"/>
          <a:ea typeface="ＭＳ Ｐゴシック" charset="0"/>
        </a:defRPr>
      </a:lvl4pPr>
      <a:lvl5pPr marL="1976438" indent="-147638" algn="l" rtl="0" eaLnBrk="0" fontAlgn="base" hangingPunct="0">
        <a:spcBef>
          <a:spcPct val="20000"/>
        </a:spcBef>
        <a:spcAft>
          <a:spcPct val="0"/>
        </a:spcAft>
        <a:buChar char="»"/>
        <a:defRPr sz="1200">
          <a:solidFill>
            <a:srgbClr val="5F6062"/>
          </a:solidFill>
          <a:latin typeface="+mn-lt"/>
          <a:ea typeface="ＭＳ Ｐゴシック" charset="0"/>
        </a:defRPr>
      </a:lvl5pPr>
      <a:lvl6pPr marL="2433638" indent="-147638" algn="l" rtl="0" eaLnBrk="0" fontAlgn="base" hangingPunct="0">
        <a:spcBef>
          <a:spcPct val="20000"/>
        </a:spcBef>
        <a:spcAft>
          <a:spcPct val="0"/>
        </a:spcAft>
        <a:buChar char="»"/>
        <a:defRPr sz="1200">
          <a:solidFill>
            <a:srgbClr val="5F6062"/>
          </a:solidFill>
          <a:latin typeface="+mn-lt"/>
        </a:defRPr>
      </a:lvl6pPr>
      <a:lvl7pPr marL="2890838" indent="-147638" algn="l" rtl="0" eaLnBrk="0" fontAlgn="base" hangingPunct="0">
        <a:spcBef>
          <a:spcPct val="20000"/>
        </a:spcBef>
        <a:spcAft>
          <a:spcPct val="0"/>
        </a:spcAft>
        <a:buChar char="»"/>
        <a:defRPr sz="1200">
          <a:solidFill>
            <a:srgbClr val="5F6062"/>
          </a:solidFill>
          <a:latin typeface="+mn-lt"/>
        </a:defRPr>
      </a:lvl7pPr>
      <a:lvl8pPr marL="3348038" indent="-147638" algn="l" rtl="0" eaLnBrk="0" fontAlgn="base" hangingPunct="0">
        <a:spcBef>
          <a:spcPct val="20000"/>
        </a:spcBef>
        <a:spcAft>
          <a:spcPct val="0"/>
        </a:spcAft>
        <a:buChar char="»"/>
        <a:defRPr sz="1200">
          <a:solidFill>
            <a:srgbClr val="5F6062"/>
          </a:solidFill>
          <a:latin typeface="+mn-lt"/>
        </a:defRPr>
      </a:lvl8pPr>
      <a:lvl9pPr marL="3805238" indent="-147638" algn="l" rtl="0" eaLnBrk="0" fontAlgn="base" hangingPunct="0">
        <a:spcBef>
          <a:spcPct val="20000"/>
        </a:spcBef>
        <a:spcAft>
          <a:spcPct val="0"/>
        </a:spcAft>
        <a:buChar char="»"/>
        <a:defRPr sz="1200">
          <a:solidFill>
            <a:srgbClr val="5F606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10" name="Picture 9"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82948" name="Rectangle 3"/>
          <p:cNvSpPr>
            <a:spLocks noGrp="1" noChangeArrowheads="1"/>
          </p:cNvSpPr>
          <p:nvPr>
            <p:ph type="body" idx="1"/>
          </p:nvPr>
        </p:nvSpPr>
        <p:spPr bwMode="auto">
          <a:xfrm>
            <a:off x="1047750" y="1546225"/>
            <a:ext cx="7700963"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TITLE</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9" name="Rectangle 5"/>
          <p:cNvSpPr>
            <a:spLocks noGrp="1" noChangeArrowheads="1"/>
          </p:cNvSpPr>
          <p:nvPr>
            <p:ph type="title"/>
          </p:nvPr>
        </p:nvSpPr>
        <p:spPr bwMode="auto">
          <a:xfrm>
            <a:off x="381000" y="442913"/>
            <a:ext cx="83677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9373" r:id="rId1"/>
    <p:sldLayoutId id="2147539374" r:id="rId2"/>
    <p:sldLayoutId id="2147539375" r:id="rId3"/>
    <p:sldLayoutId id="2147539376" r:id="rId4"/>
    <p:sldLayoutId id="2147539377" r:id="rId5"/>
    <p:sldLayoutId id="2147539378" r:id="rId6"/>
    <p:sldLayoutId id="2147539379" r:id="rId7"/>
    <p:sldLayoutId id="2147539380" r:id="rId8"/>
    <p:sldLayoutId id="2147539381" r:id="rId9"/>
    <p:sldLayoutId id="2147539382" r:id="rId10"/>
    <p:sldLayoutId id="2147539383" r:id="rId11"/>
  </p:sldLayoutIdLst>
  <p:transition xmlns:p14="http://schemas.microsoft.com/office/powerpoint/2010/main"/>
  <p:hf hdr="0" ftr="0"/>
  <p:txStyles>
    <p:titleStyle>
      <a:lvl1pPr algn="l" rtl="0" eaLnBrk="0" fontAlgn="base" hangingPunct="0">
        <a:spcBef>
          <a:spcPct val="0"/>
        </a:spcBef>
        <a:spcAft>
          <a:spcPct val="0"/>
        </a:spcAft>
        <a:defRPr sz="2400">
          <a:solidFill>
            <a:srgbClr val="5F6062"/>
          </a:solidFill>
          <a:latin typeface="+mj-lt"/>
          <a:ea typeface="+mj-ea"/>
          <a:cs typeface="ＭＳ Ｐゴシック" charset="0"/>
        </a:defRPr>
      </a:lvl1pPr>
      <a:lvl2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2pPr>
      <a:lvl3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3pPr>
      <a:lvl4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4pPr>
      <a:lvl5pPr algn="l" rtl="0" eaLnBrk="0" fontAlgn="base" hangingPunct="0">
        <a:spcBef>
          <a:spcPct val="0"/>
        </a:spcBef>
        <a:spcAft>
          <a:spcPct val="0"/>
        </a:spcAft>
        <a:defRPr sz="2400">
          <a:solidFill>
            <a:srgbClr val="5F6062"/>
          </a:solidFill>
          <a:latin typeface="Arial" charset="0"/>
          <a:ea typeface="ＭＳ Ｐゴシック" charset="-128"/>
          <a:cs typeface="ＭＳ Ｐゴシック" charset="0"/>
        </a:defRPr>
      </a:lvl5pPr>
      <a:lvl6pPr marL="457200" algn="l" rtl="0" eaLnBrk="0" fontAlgn="base" hangingPunct="0">
        <a:spcBef>
          <a:spcPct val="0"/>
        </a:spcBef>
        <a:spcAft>
          <a:spcPct val="0"/>
        </a:spcAft>
        <a:defRPr sz="2400">
          <a:solidFill>
            <a:srgbClr val="5F6062"/>
          </a:solidFill>
          <a:latin typeface="Arial" charset="0"/>
          <a:ea typeface="ＭＳ Ｐゴシック" charset="-128"/>
        </a:defRPr>
      </a:lvl6pPr>
      <a:lvl7pPr marL="914400" algn="l" rtl="0" eaLnBrk="0" fontAlgn="base" hangingPunct="0">
        <a:spcBef>
          <a:spcPct val="0"/>
        </a:spcBef>
        <a:spcAft>
          <a:spcPct val="0"/>
        </a:spcAft>
        <a:defRPr sz="2400">
          <a:solidFill>
            <a:srgbClr val="5F6062"/>
          </a:solidFill>
          <a:latin typeface="Arial" charset="0"/>
          <a:ea typeface="ＭＳ Ｐゴシック" charset="-128"/>
        </a:defRPr>
      </a:lvl7pPr>
      <a:lvl8pPr marL="1371600" algn="l" rtl="0" eaLnBrk="0" fontAlgn="base" hangingPunct="0">
        <a:spcBef>
          <a:spcPct val="0"/>
        </a:spcBef>
        <a:spcAft>
          <a:spcPct val="0"/>
        </a:spcAft>
        <a:defRPr sz="2400">
          <a:solidFill>
            <a:srgbClr val="5F6062"/>
          </a:solidFill>
          <a:latin typeface="Arial" charset="0"/>
          <a:ea typeface="ＭＳ Ｐゴシック" charset="-128"/>
        </a:defRPr>
      </a:lvl8pPr>
      <a:lvl9pPr marL="1828800" algn="l" rtl="0" eaLnBrk="0" fontAlgn="base" hangingPunct="0">
        <a:spcBef>
          <a:spcPct val="0"/>
        </a:spcBef>
        <a:spcAft>
          <a:spcPct val="0"/>
        </a:spcAft>
        <a:defRPr sz="2400">
          <a:solidFill>
            <a:srgbClr val="5F6062"/>
          </a:solidFill>
          <a:latin typeface="Arial" charset="0"/>
          <a:ea typeface="ＭＳ Ｐゴシック" charset="-128"/>
        </a:defRPr>
      </a:lvl9pPr>
    </p:titleStyle>
    <p:bodyStyle>
      <a:lvl1pPr marL="185738" indent="-185738" algn="l" rtl="0" eaLnBrk="0" fontAlgn="base" hangingPunct="0">
        <a:spcBef>
          <a:spcPct val="20000"/>
        </a:spcBef>
        <a:spcAft>
          <a:spcPct val="0"/>
        </a:spcAft>
        <a:buChar char="•"/>
        <a:defRPr sz="1400">
          <a:solidFill>
            <a:srgbClr val="5F6062"/>
          </a:solidFill>
          <a:latin typeface="+mn-lt"/>
          <a:ea typeface="ＭＳ Ｐゴシック" charset="0"/>
          <a:cs typeface="ＭＳ Ｐゴシック" charset="0"/>
        </a:defRPr>
      </a:lvl1pPr>
      <a:lvl2pPr marL="628650" indent="-171450" algn="l" rtl="0" eaLnBrk="0" fontAlgn="base" hangingPunct="0">
        <a:spcBef>
          <a:spcPct val="20000"/>
        </a:spcBef>
        <a:spcAft>
          <a:spcPct val="0"/>
        </a:spcAft>
        <a:buChar char="–"/>
        <a:defRPr sz="1200">
          <a:solidFill>
            <a:srgbClr val="5F6062"/>
          </a:solidFill>
          <a:latin typeface="+mn-lt"/>
          <a:ea typeface="ＭＳ Ｐゴシック" charset="0"/>
        </a:defRPr>
      </a:lvl2pPr>
      <a:lvl3pPr marL="1071563" indent="-157163" algn="l" rtl="0" eaLnBrk="0" fontAlgn="base" hangingPunct="0">
        <a:spcBef>
          <a:spcPct val="20000"/>
        </a:spcBef>
        <a:spcAft>
          <a:spcPct val="0"/>
        </a:spcAft>
        <a:buChar char="•"/>
        <a:defRPr sz="1200">
          <a:solidFill>
            <a:srgbClr val="5F6062"/>
          </a:solidFill>
          <a:latin typeface="+mn-lt"/>
          <a:ea typeface="ＭＳ Ｐゴシック" charset="0"/>
        </a:defRPr>
      </a:lvl3pPr>
      <a:lvl4pPr marL="1524000" indent="-152400" algn="l" rtl="0" eaLnBrk="0" fontAlgn="base" hangingPunct="0">
        <a:spcBef>
          <a:spcPct val="20000"/>
        </a:spcBef>
        <a:spcAft>
          <a:spcPct val="0"/>
        </a:spcAft>
        <a:buChar char="–"/>
        <a:defRPr sz="1200">
          <a:solidFill>
            <a:srgbClr val="5F6062"/>
          </a:solidFill>
          <a:latin typeface="+mn-lt"/>
          <a:ea typeface="ＭＳ Ｐゴシック" charset="0"/>
        </a:defRPr>
      </a:lvl4pPr>
      <a:lvl5pPr marL="1976438" indent="-147638" algn="l" rtl="0" eaLnBrk="0" fontAlgn="base" hangingPunct="0">
        <a:spcBef>
          <a:spcPct val="20000"/>
        </a:spcBef>
        <a:spcAft>
          <a:spcPct val="0"/>
        </a:spcAft>
        <a:buChar char="»"/>
        <a:defRPr sz="1200">
          <a:solidFill>
            <a:srgbClr val="5F6062"/>
          </a:solidFill>
          <a:latin typeface="+mn-lt"/>
          <a:ea typeface="ＭＳ Ｐゴシック" charset="0"/>
        </a:defRPr>
      </a:lvl5pPr>
      <a:lvl6pPr marL="2433638" indent="-147638" algn="l" rtl="0" eaLnBrk="0" fontAlgn="base" hangingPunct="0">
        <a:spcBef>
          <a:spcPct val="20000"/>
        </a:spcBef>
        <a:spcAft>
          <a:spcPct val="0"/>
        </a:spcAft>
        <a:buChar char="»"/>
        <a:defRPr sz="1200">
          <a:solidFill>
            <a:srgbClr val="5F6062"/>
          </a:solidFill>
          <a:latin typeface="+mn-lt"/>
        </a:defRPr>
      </a:lvl6pPr>
      <a:lvl7pPr marL="2890838" indent="-147638" algn="l" rtl="0" eaLnBrk="0" fontAlgn="base" hangingPunct="0">
        <a:spcBef>
          <a:spcPct val="20000"/>
        </a:spcBef>
        <a:spcAft>
          <a:spcPct val="0"/>
        </a:spcAft>
        <a:buChar char="»"/>
        <a:defRPr sz="1200">
          <a:solidFill>
            <a:srgbClr val="5F6062"/>
          </a:solidFill>
          <a:latin typeface="+mn-lt"/>
        </a:defRPr>
      </a:lvl7pPr>
      <a:lvl8pPr marL="3348038" indent="-147638" algn="l" rtl="0" eaLnBrk="0" fontAlgn="base" hangingPunct="0">
        <a:spcBef>
          <a:spcPct val="20000"/>
        </a:spcBef>
        <a:spcAft>
          <a:spcPct val="0"/>
        </a:spcAft>
        <a:buChar char="»"/>
        <a:defRPr sz="1200">
          <a:solidFill>
            <a:srgbClr val="5F6062"/>
          </a:solidFill>
          <a:latin typeface="+mn-lt"/>
        </a:defRPr>
      </a:lvl8pPr>
      <a:lvl9pPr marL="3805238" indent="-147638" algn="l" rtl="0" eaLnBrk="0" fontAlgn="base" hangingPunct="0">
        <a:spcBef>
          <a:spcPct val="20000"/>
        </a:spcBef>
        <a:spcAft>
          <a:spcPct val="0"/>
        </a:spcAft>
        <a:buChar char="»"/>
        <a:defRPr sz="1200">
          <a:solidFill>
            <a:srgbClr val="5F606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7" name="Picture 46"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83973"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83974"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384" r:id="rId1"/>
    <p:sldLayoutId id="2147539385" r:id="rId2"/>
    <p:sldLayoutId id="2147539386" r:id="rId3"/>
    <p:sldLayoutId id="2147539387" r:id="rId4"/>
    <p:sldLayoutId id="2147539388" r:id="rId5"/>
    <p:sldLayoutId id="2147539389" r:id="rId6"/>
    <p:sldLayoutId id="2147539390" r:id="rId7"/>
    <p:sldLayoutId id="2147539391" r:id="rId8"/>
    <p:sldLayoutId id="2147539392" r:id="rId9"/>
    <p:sldLayoutId id="2147539393" r:id="rId10"/>
    <p:sldLayoutId id="2147539394"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84994"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84995"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812" r:id="rId1"/>
    <p:sldLayoutId id="2147539395" r:id="rId2"/>
    <p:sldLayoutId id="2147539396" r:id="rId3"/>
    <p:sldLayoutId id="2147539397" r:id="rId4"/>
    <p:sldLayoutId id="2147539398" r:id="rId5"/>
    <p:sldLayoutId id="2147539399" r:id="rId6"/>
    <p:sldLayoutId id="2147539400" r:id="rId7"/>
    <p:sldLayoutId id="2147539401" r:id="rId8"/>
    <p:sldLayoutId id="2147539402" r:id="rId9"/>
    <p:sldLayoutId id="2147539403" r:id="rId10"/>
    <p:sldLayoutId id="2147539404"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86018"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86019"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405" r:id="rId1"/>
    <p:sldLayoutId id="2147539406" r:id="rId2"/>
    <p:sldLayoutId id="2147539407" r:id="rId3"/>
    <p:sldLayoutId id="2147539408" r:id="rId4"/>
    <p:sldLayoutId id="2147539409" r:id="rId5"/>
    <p:sldLayoutId id="2147539410" r:id="rId6"/>
    <p:sldLayoutId id="2147539411" r:id="rId7"/>
    <p:sldLayoutId id="2147539412" r:id="rId8"/>
    <p:sldLayoutId id="2147539413" r:id="rId9"/>
    <p:sldLayoutId id="2147539414" r:id="rId10"/>
    <p:sldLayoutId id="2147539415"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87042"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87043"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416" r:id="rId1"/>
    <p:sldLayoutId id="2147539417" r:id="rId2"/>
    <p:sldLayoutId id="2147539418" r:id="rId3"/>
    <p:sldLayoutId id="2147539419" r:id="rId4"/>
    <p:sldLayoutId id="2147539420" r:id="rId5"/>
    <p:sldLayoutId id="2147539421" r:id="rId6"/>
    <p:sldLayoutId id="2147539422" r:id="rId7"/>
    <p:sldLayoutId id="2147539423" r:id="rId8"/>
    <p:sldLayoutId id="2147539424" r:id="rId9"/>
    <p:sldLayoutId id="2147539425" r:id="rId10"/>
    <p:sldLayoutId id="2147539426"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88066"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88067"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427" r:id="rId1"/>
    <p:sldLayoutId id="2147539428" r:id="rId2"/>
    <p:sldLayoutId id="2147539429" r:id="rId3"/>
    <p:sldLayoutId id="2147539430" r:id="rId4"/>
    <p:sldLayoutId id="2147539431" r:id="rId5"/>
    <p:sldLayoutId id="2147539432" r:id="rId6"/>
    <p:sldLayoutId id="2147539433" r:id="rId7"/>
    <p:sldLayoutId id="2147539434" r:id="rId8"/>
    <p:sldLayoutId id="2147539435" r:id="rId9"/>
    <p:sldLayoutId id="2147539436" r:id="rId10"/>
    <p:sldLayoutId id="2147539437"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89090"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89091"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438" r:id="rId1"/>
    <p:sldLayoutId id="2147539439" r:id="rId2"/>
    <p:sldLayoutId id="2147539440" r:id="rId3"/>
    <p:sldLayoutId id="2147539441" r:id="rId4"/>
    <p:sldLayoutId id="2147539442" r:id="rId5"/>
    <p:sldLayoutId id="2147539443" r:id="rId6"/>
    <p:sldLayoutId id="2147539444" r:id="rId7"/>
    <p:sldLayoutId id="2147539445" r:id="rId8"/>
    <p:sldLayoutId id="2147539446" r:id="rId9"/>
    <p:sldLayoutId id="2147539447" r:id="rId10"/>
    <p:sldLayoutId id="2147539448"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6" name="Picture 45"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90116"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90117"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449" r:id="rId1"/>
    <p:sldLayoutId id="2147539450" r:id="rId2"/>
    <p:sldLayoutId id="2147539451" r:id="rId3"/>
    <p:sldLayoutId id="2147539452" r:id="rId4"/>
    <p:sldLayoutId id="2147539453" r:id="rId5"/>
    <p:sldLayoutId id="2147539454" r:id="rId6"/>
    <p:sldLayoutId id="2147539455" r:id="rId7"/>
    <p:sldLayoutId id="2147539456" r:id="rId8"/>
    <p:sldLayoutId id="2147539457" r:id="rId9"/>
    <p:sldLayoutId id="2147539458" r:id="rId10"/>
    <p:sldLayoutId id="2147539459"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19042" name="Rectangle 2"/>
          <p:cNvSpPr>
            <a:spLocks noGrp="1" noChangeArrowheads="1"/>
          </p:cNvSpPr>
          <p:nvPr>
            <p:ph type="dt" sz="half" idx="2"/>
          </p:nvPr>
        </p:nvSpPr>
        <p:spPr bwMode="auto">
          <a:xfrm>
            <a:off x="5029200" y="6643688"/>
            <a:ext cx="3663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0">
                <a:latin typeface="Arial" charset="0"/>
                <a:ea typeface="ＭＳ Ｐゴシック" charset="-128"/>
                <a:cs typeface="+mn-cs"/>
              </a:defRPr>
            </a:lvl1pPr>
          </a:lstStyle>
          <a:p>
            <a:pPr>
              <a:defRPr/>
            </a:pPr>
            <a:r>
              <a:rPr lang="en-US"/>
              <a:t>June 27, 2012</a:t>
            </a:r>
            <a:endParaRPr lang="en-CA"/>
          </a:p>
        </p:txBody>
      </p:sp>
    </p:spTree>
  </p:cSld>
  <p:clrMap bg1="lt1" tx1="dk1" bg2="lt2" tx2="dk2" accent1="accent1" accent2="accent2" accent3="accent3" accent4="accent4" accent5="accent5" accent6="accent6" hlink="hlink" folHlink="folHlink"/>
  <p:sldLayoutIdLst>
    <p:sldLayoutId id="2147539460" r:id="rId1"/>
    <p:sldLayoutId id="2147539461" r:id="rId2"/>
    <p:sldLayoutId id="2147539462" r:id="rId3"/>
    <p:sldLayoutId id="2147539463" r:id="rId4"/>
    <p:sldLayoutId id="2147539464" r:id="rId5"/>
    <p:sldLayoutId id="2147539465" r:id="rId6"/>
    <p:sldLayoutId id="2147539466" r:id="rId7"/>
    <p:sldLayoutId id="2147539467" r:id="rId8"/>
    <p:sldLayoutId id="2147539468" r:id="rId9"/>
    <p:sldLayoutId id="2147539469" r:id="rId10"/>
    <p:sldLayoutId id="2147539470" r:id="rId11"/>
  </p:sldLayoutIdLst>
  <p:transition xmlns:p14="http://schemas.microsoft.com/office/powerpoint/2010/main">
    <p:fade/>
  </p:transition>
  <p:hf hdr="0" ftr="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 bg1="lt1" tx1="dk1" bg2="lt2" tx2="dk2" accent1="accent1" accent2="accent2" accent3="accent3" accent4="accent4" accent5="accent5" accent6="accent6" hlink="hlink" folHlink="folHlink"/>
  <p:sldLayoutIdLst>
    <p:sldLayoutId id="2147538586" r:id="rId1"/>
    <p:sldLayoutId id="2147538587" r:id="rId2"/>
    <p:sldLayoutId id="2147538588" r:id="rId3"/>
    <p:sldLayoutId id="2147538589" r:id="rId4"/>
    <p:sldLayoutId id="2147538590" r:id="rId5"/>
    <p:sldLayoutId id="2147538591" r:id="rId6"/>
    <p:sldLayoutId id="2147538592" r:id="rId7"/>
    <p:sldLayoutId id="2147538593" r:id="rId8"/>
    <p:sldLayoutId id="2147538594" r:id="rId9"/>
    <p:sldLayoutId id="2147538595" r:id="rId10"/>
    <p:sldLayoutId id="2147538596"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28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62" name="Rectangle 13"/>
          <p:cNvSpPr>
            <a:spLocks noGrp="1" noChangeArrowheads="1"/>
          </p:cNvSpPr>
          <p:nvPr>
            <p:ph type="title"/>
          </p:nvPr>
        </p:nvSpPr>
        <p:spPr bwMode="auto">
          <a:xfrm>
            <a:off x="336550" y="244475"/>
            <a:ext cx="83502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title style</a:t>
            </a:r>
          </a:p>
        </p:txBody>
      </p:sp>
      <p:sp>
        <p:nvSpPr>
          <p:cNvPr id="92163" name="Rectangle 14"/>
          <p:cNvSpPr>
            <a:spLocks noGrp="1" noChangeArrowheads="1"/>
          </p:cNvSpPr>
          <p:nvPr>
            <p:ph type="body" idx="1"/>
          </p:nvPr>
        </p:nvSpPr>
        <p:spPr bwMode="auto">
          <a:xfrm>
            <a:off x="336550" y="1136650"/>
            <a:ext cx="8350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0" name="Rectangle 17"/>
          <p:cNvSpPr>
            <a:spLocks noGrp="1" noChangeArrowheads="1"/>
          </p:cNvSpPr>
          <p:nvPr>
            <p:ph type="sldNum" sz="quarter" idx="4"/>
          </p:nvPr>
        </p:nvSpPr>
        <p:spPr bwMode="auto">
          <a:xfrm>
            <a:off x="8686800" y="6400800"/>
            <a:ext cx="457200" cy="366713"/>
          </a:xfrm>
          <a:prstGeom prst="rect">
            <a:avLst/>
          </a:prstGeom>
          <a:ln>
            <a:miter lim="800000"/>
            <a:headEnd/>
            <a:tailEnd/>
          </a:ln>
        </p:spPr>
        <p:txBody>
          <a:bodyPr vert="horz" wrap="square" lIns="0" tIns="0" rIns="0" bIns="0" numCol="1" anchor="b" anchorCtr="0" compatLnSpc="1">
            <a:prstTxWarp prst="textNoShape">
              <a:avLst/>
            </a:prstTxWarp>
          </a:bodyPr>
          <a:lstStyle>
            <a:lvl1pPr>
              <a:defRPr sz="800" b="0">
                <a:solidFill>
                  <a:srgbClr val="5F6062"/>
                </a:solidFill>
              </a:defRPr>
            </a:lvl1pPr>
          </a:lstStyle>
          <a:p>
            <a:fld id="{F1EB6BC2-75E9-0149-81A0-5CD910CCF8E0}" type="slidenum">
              <a:rPr lang="en-CA"/>
              <a:pPr/>
              <a:t>‹#›</a:t>
            </a:fld>
            <a:endParaRPr lang="en-CA"/>
          </a:p>
        </p:txBody>
      </p:sp>
      <p:sp>
        <p:nvSpPr>
          <p:cNvPr id="2506757" name="Rectangle 5"/>
          <p:cNvSpPr>
            <a:spLocks noGrp="1" noChangeArrowheads="1"/>
          </p:cNvSpPr>
          <p:nvPr>
            <p:ph type="dt" sz="half" idx="2"/>
          </p:nvPr>
        </p:nvSpPr>
        <p:spPr bwMode="auto">
          <a:xfrm>
            <a:off x="5029200" y="6643688"/>
            <a:ext cx="3663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0">
                <a:latin typeface="Arial" charset="0"/>
                <a:ea typeface="ＭＳ Ｐゴシック" charset="-128"/>
                <a:cs typeface="+mn-cs"/>
              </a:defRPr>
            </a:lvl1pPr>
          </a:lstStyle>
          <a:p>
            <a:pPr>
              <a:defRPr/>
            </a:pPr>
            <a:r>
              <a:rPr lang="en-US"/>
              <a:t>June 27, 2012</a:t>
            </a:r>
            <a:endParaRPr lang="en-CA"/>
          </a:p>
        </p:txBody>
      </p:sp>
    </p:spTree>
  </p:cSld>
  <p:clrMap bg1="lt1" tx1="dk1" bg2="lt2" tx2="dk2" accent1="accent1" accent2="accent2" accent3="accent3" accent4="accent4" accent5="accent5" accent6="accent6" hlink="hlink" folHlink="folHlink"/>
  <p:sldLayoutIdLst>
    <p:sldLayoutId id="2147539471" r:id="rId1"/>
    <p:sldLayoutId id="2147539472" r:id="rId2"/>
    <p:sldLayoutId id="2147539473" r:id="rId3"/>
    <p:sldLayoutId id="2147539474" r:id="rId4"/>
    <p:sldLayoutId id="2147539475" r:id="rId5"/>
    <p:sldLayoutId id="2147539476" r:id="rId6"/>
    <p:sldLayoutId id="2147539477" r:id="rId7"/>
    <p:sldLayoutId id="2147539478" r:id="rId8"/>
    <p:sldLayoutId id="2147539479" r:id="rId9"/>
    <p:sldLayoutId id="2147539480" r:id="rId10"/>
    <p:sldLayoutId id="2147539481" r:id="rId11"/>
  </p:sldLayoutIdLst>
  <p:transition xmlns:p14="http://schemas.microsoft.com/office/powerpoint/2010/main" spd="slow">
    <p:fade/>
  </p:transition>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Calibri" pitchFamily="34"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Calibri" pitchFamily="34" charset="0"/>
        </a:defRPr>
      </a:lvl6pPr>
      <a:lvl7pPr marL="914400" algn="l" rtl="0" eaLnBrk="0" fontAlgn="base" hangingPunct="0">
        <a:lnSpc>
          <a:spcPct val="85000"/>
        </a:lnSpc>
        <a:spcBef>
          <a:spcPct val="0"/>
        </a:spcBef>
        <a:spcAft>
          <a:spcPct val="0"/>
        </a:spcAft>
        <a:defRPr sz="2800">
          <a:solidFill>
            <a:schemeClr val="tx2"/>
          </a:solidFill>
          <a:latin typeface="Calibri" pitchFamily="34" charset="0"/>
        </a:defRPr>
      </a:lvl7pPr>
      <a:lvl8pPr marL="1371600" algn="l" rtl="0" eaLnBrk="0" fontAlgn="base" hangingPunct="0">
        <a:lnSpc>
          <a:spcPct val="85000"/>
        </a:lnSpc>
        <a:spcBef>
          <a:spcPct val="0"/>
        </a:spcBef>
        <a:spcAft>
          <a:spcPct val="0"/>
        </a:spcAft>
        <a:defRPr sz="2800">
          <a:solidFill>
            <a:schemeClr val="tx2"/>
          </a:solidFill>
          <a:latin typeface="Calibri" pitchFamily="34" charset="0"/>
        </a:defRPr>
      </a:lvl8pPr>
      <a:lvl9pPr marL="1828800" algn="l" rtl="0" eaLnBrk="0" fontAlgn="base" hangingPunct="0">
        <a:lnSpc>
          <a:spcPct val="85000"/>
        </a:lnSpc>
        <a:spcBef>
          <a:spcPct val="0"/>
        </a:spcBef>
        <a:spcAft>
          <a:spcPct val="0"/>
        </a:spcAft>
        <a:defRPr sz="2800">
          <a:solidFill>
            <a:schemeClr val="tx2"/>
          </a:solidFill>
          <a:latin typeface="Calibri" pitchFamily="34" charset="0"/>
        </a:defRPr>
      </a:lvl9pPr>
    </p:titleStyle>
    <p:bodyStyle>
      <a:lvl1pPr marL="169863" indent="-169863" algn="l" rtl="0" eaLnBrk="0" fontAlgn="base" hangingPunct="0">
        <a:lnSpc>
          <a:spcPct val="90000"/>
        </a:lnSpc>
        <a:spcBef>
          <a:spcPct val="20000"/>
        </a:spcBef>
        <a:spcAft>
          <a:spcPct val="0"/>
        </a:spcAft>
        <a:buChar char="•"/>
        <a:defRPr sz="14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0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9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8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800">
          <a:solidFill>
            <a:schemeClr val="tx1"/>
          </a:solidFill>
          <a:latin typeface="+mn-lt"/>
        </a:defRPr>
      </a:lvl6pPr>
      <a:lvl7pPr marL="2743200" indent="-169863" algn="l" rtl="0" eaLnBrk="0" fontAlgn="base" hangingPunct="0">
        <a:lnSpc>
          <a:spcPct val="90000"/>
        </a:lnSpc>
        <a:spcBef>
          <a:spcPct val="20000"/>
        </a:spcBef>
        <a:spcAft>
          <a:spcPct val="0"/>
        </a:spcAft>
        <a:buChar char="•"/>
        <a:defRPr sz="800">
          <a:solidFill>
            <a:schemeClr val="tx1"/>
          </a:solidFill>
          <a:latin typeface="+mn-lt"/>
        </a:defRPr>
      </a:lvl7pPr>
      <a:lvl8pPr marL="3200400" indent="-169863" algn="l" rtl="0" eaLnBrk="0" fontAlgn="base" hangingPunct="0">
        <a:lnSpc>
          <a:spcPct val="90000"/>
        </a:lnSpc>
        <a:spcBef>
          <a:spcPct val="20000"/>
        </a:spcBef>
        <a:spcAft>
          <a:spcPct val="0"/>
        </a:spcAft>
        <a:buChar char="•"/>
        <a:defRPr sz="800">
          <a:solidFill>
            <a:schemeClr val="tx1"/>
          </a:solidFill>
          <a:latin typeface="+mn-lt"/>
        </a:defRPr>
      </a:lvl8pPr>
      <a:lvl9pPr marL="3657600" indent="-169863" algn="l" rtl="0" eaLnBrk="0" fontAlgn="base" hangingPunct="0">
        <a:lnSpc>
          <a:spcPct val="90000"/>
        </a:lnSpc>
        <a:spcBef>
          <a:spcPct val="20000"/>
        </a:spcBef>
        <a:spcAft>
          <a:spcPct val="0"/>
        </a:spcAft>
        <a:buChar char="•"/>
        <a:defRPr sz="8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7" name="Picture 46"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2598952" name="Text Box 45"/>
          <p:cNvSpPr txBox="1">
            <a:spLocks noChangeArrowheads="1"/>
          </p:cNvSpPr>
          <p:nvPr/>
        </p:nvSpPr>
        <p:spPr bwMode="auto">
          <a:xfrm>
            <a:off x="6858000" y="182563"/>
            <a:ext cx="2171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50000"/>
              </a:spcBef>
              <a:defRPr/>
            </a:pPr>
            <a:r>
              <a:rPr lang="en-CA" sz="1200" i="1" smtClean="0">
                <a:ea typeface="ＭＳ Ｐゴシック" charset="-128"/>
                <a:cs typeface="+mn-cs"/>
              </a:rPr>
              <a:t>For discussion only</a:t>
            </a:r>
            <a:endParaRPr lang="en-US" sz="1200" i="1" smtClean="0">
              <a:ea typeface="ＭＳ Ｐゴシック" charset="-128"/>
              <a:cs typeface="+mn-cs"/>
            </a:endParaRPr>
          </a:p>
        </p:txBody>
      </p:sp>
      <p:sp>
        <p:nvSpPr>
          <p:cNvPr id="93189"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93190"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482" r:id="rId1"/>
    <p:sldLayoutId id="2147539483" r:id="rId2"/>
    <p:sldLayoutId id="2147539484" r:id="rId3"/>
    <p:sldLayoutId id="2147539485" r:id="rId4"/>
    <p:sldLayoutId id="2147539486" r:id="rId5"/>
    <p:sldLayoutId id="2147539487" r:id="rId6"/>
    <p:sldLayoutId id="2147539488" r:id="rId7"/>
    <p:sldLayoutId id="2147539489" r:id="rId8"/>
    <p:sldLayoutId id="2147539490" r:id="rId9"/>
    <p:sldLayoutId id="2147539491" r:id="rId10"/>
    <p:sldLayoutId id="2147539492"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94210"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94211"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493" r:id="rId1"/>
    <p:sldLayoutId id="2147539494" r:id="rId2"/>
    <p:sldLayoutId id="2147539495" r:id="rId3"/>
    <p:sldLayoutId id="2147539496" r:id="rId4"/>
    <p:sldLayoutId id="2147539497" r:id="rId5"/>
    <p:sldLayoutId id="2147539498" r:id="rId6"/>
    <p:sldLayoutId id="2147539499" r:id="rId7"/>
    <p:sldLayoutId id="2147539500" r:id="rId8"/>
    <p:sldLayoutId id="2147539501" r:id="rId9"/>
    <p:sldLayoutId id="2147539502" r:id="rId10"/>
    <p:sldLayoutId id="2147539503"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7" name="Picture 6"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9523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Cliquez et modifiez le titre</a:t>
            </a:r>
            <a:endParaRPr lang="en-CA"/>
          </a:p>
        </p:txBody>
      </p:sp>
      <p:sp>
        <p:nvSpPr>
          <p:cNvPr id="9523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CA"/>
          </a:p>
        </p:txBody>
      </p:sp>
    </p:spTree>
  </p:cSld>
  <p:clrMap bg1="lt1" tx1="dk1" bg2="lt2" tx2="dk2" accent1="accent1" accent2="accent2" accent3="accent3" accent4="accent4" accent5="accent5" accent6="accent6" hlink="hlink" folHlink="folHlink"/>
  <p:sldLayoutIdLst>
    <p:sldLayoutId id="2147539504" r:id="rId1"/>
    <p:sldLayoutId id="2147539505" r:id="rId2"/>
    <p:sldLayoutId id="2147539506" r:id="rId3"/>
    <p:sldLayoutId id="2147539507" r:id="rId4"/>
    <p:sldLayoutId id="2147539508" r:id="rId5"/>
    <p:sldLayoutId id="2147539509" r:id="rId6"/>
    <p:sldLayoutId id="2147539510" r:id="rId7"/>
    <p:sldLayoutId id="2147539511" r:id="rId8"/>
    <p:sldLayoutId id="2147539512" r:id="rId9"/>
    <p:sldLayoutId id="2147539513" r:id="rId10"/>
    <p:sldLayoutId id="2147539514" r:id="rId11"/>
  </p:sldLayoutIdLst>
  <p:hf hdr="0" ftr="0" dt="0"/>
  <p:txStyles>
    <p:titleStyle>
      <a:lvl1pPr algn="ctr" defTabSz="457200" rtl="0" eaLnBrk="0" fontAlgn="base" hangingPunct="0">
        <a:spcBef>
          <a:spcPct val="0"/>
        </a:spcBef>
        <a:spcAft>
          <a:spcPct val="0"/>
        </a:spcAft>
        <a:defRPr sz="44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ＭＳ Ｐゴシック" charset="0"/>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ＭＳ Ｐゴシック" charset="0"/>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17"/>
          <p:cNvSpPr/>
          <p:nvPr/>
        </p:nvSpPr>
        <p:spPr>
          <a:xfrm rot="10800000">
            <a:off x="0" y="903288"/>
            <a:ext cx="9144000" cy="163512"/>
          </a:xfrm>
          <a:prstGeom prst="rect">
            <a:avLst/>
          </a:prstGeom>
          <a:gradFill flip="none" rotWithShape="1">
            <a:gsLst>
              <a:gs pos="42000">
                <a:srgbClr val="FFF03B"/>
              </a:gs>
              <a:gs pos="100000">
                <a:srgbClr val="CABE30"/>
              </a:gs>
              <a:gs pos="0">
                <a:srgbClr val="FFF9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CA" b="0"/>
          </a:p>
        </p:txBody>
      </p:sp>
      <p:pic>
        <p:nvPicPr>
          <p:cNvPr id="96259" name="Image 6"/>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p:nvPr/>
        </p:nvSpPr>
        <p:spPr>
          <a:xfrm>
            <a:off x="6096000" y="1030288"/>
            <a:ext cx="3048000" cy="74612"/>
          </a:xfrm>
          <a:prstGeom prst="rect">
            <a:avLst/>
          </a:prstGeom>
          <a:gradFill flip="none" rotWithShape="1">
            <a:gsLst>
              <a:gs pos="100000">
                <a:schemeClr val="bg1">
                  <a:lumMod val="75000"/>
                </a:schemeClr>
              </a:gs>
              <a:gs pos="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CA" b="0"/>
          </a:p>
        </p:txBody>
      </p:sp>
      <p:pic>
        <p:nvPicPr>
          <p:cNvPr id="96263" name="Picture 11" descr="YPG-EN-C-L-P"/>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034088" y="6126163"/>
            <a:ext cx="26527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Cliquez et modifiez le titre</a:t>
            </a:r>
            <a:endParaRPr lang="en-CA"/>
          </a:p>
        </p:txBody>
      </p:sp>
      <p:sp>
        <p:nvSpPr>
          <p:cNvPr id="9626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CA"/>
          </a:p>
        </p:txBody>
      </p:sp>
      <p:sp>
        <p:nvSpPr>
          <p:cNvPr id="11" name="Slide Number Placeholder 4"/>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l" defTabSz="457200">
              <a:spcBef>
                <a:spcPct val="20000"/>
              </a:spcBef>
              <a:defRPr sz="1200" b="0">
                <a:solidFill>
                  <a:srgbClr val="898989"/>
                </a:solidFill>
                <a:latin typeface="Calibri" charset="0"/>
              </a:defRPr>
            </a:lvl1pPr>
          </a:lstStyle>
          <a:p>
            <a:fld id="{D938A151-FC3C-4142-8B72-D18EB9947C65}" type="slidenum">
              <a:rPr lang="en-US"/>
              <a:pPr/>
              <a:t>‹#›</a:t>
            </a:fld>
            <a:endParaRPr lang="en-US"/>
          </a:p>
        </p:txBody>
      </p:sp>
      <p:sp>
        <p:nvSpPr>
          <p:cNvPr id="998411" name="Rectangle 11"/>
          <p:cNvSpPr>
            <a:spLocks noChangeArrowheads="1"/>
          </p:cNvSpPr>
          <p:nvPr/>
        </p:nvSpPr>
        <p:spPr bwMode="auto">
          <a:xfrm>
            <a:off x="8686800" y="6400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fld id="{C13F4FF4-E8A9-B241-B62B-A13FAEF2165C}" type="slidenum">
              <a:rPr lang="en-CA" sz="800" b="0"/>
              <a:pPr/>
              <a:t>‹#›</a:t>
            </a:fld>
            <a:endParaRPr lang="en-CA" sz="800" b="0"/>
          </a:p>
        </p:txBody>
      </p:sp>
    </p:spTree>
  </p:cSld>
  <p:clrMap bg1="lt1" tx1="dk1" bg2="lt2" tx2="dk2" accent1="accent1" accent2="accent2" accent3="accent3" accent4="accent4" accent5="accent5" accent6="accent6" hlink="hlink" folHlink="folHlink"/>
  <p:sldLayoutIdLst>
    <p:sldLayoutId id="2147539515" r:id="rId1"/>
    <p:sldLayoutId id="2147539516" r:id="rId2"/>
    <p:sldLayoutId id="2147539517" r:id="rId3"/>
    <p:sldLayoutId id="2147539518" r:id="rId4"/>
    <p:sldLayoutId id="2147539519" r:id="rId5"/>
    <p:sldLayoutId id="2147539520" r:id="rId6"/>
    <p:sldLayoutId id="2147539521" r:id="rId7"/>
    <p:sldLayoutId id="2147539522" r:id="rId8"/>
    <p:sldLayoutId id="2147539523" r:id="rId9"/>
    <p:sldLayoutId id="2147539524" r:id="rId10"/>
    <p:sldLayoutId id="2147539525" r:id="rId11"/>
  </p:sldLayoutIdLst>
  <p:hf hdr="0" ftr="0" dt="0"/>
  <p:txStyles>
    <p:titleStyle>
      <a:lvl1pPr algn="ctr" defTabSz="457200" rtl="0" eaLnBrk="0" fontAlgn="base" hangingPunct="0">
        <a:spcBef>
          <a:spcPct val="0"/>
        </a:spcBef>
        <a:spcAft>
          <a:spcPct val="0"/>
        </a:spcAft>
        <a:defRPr sz="44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eaLnBrk="0" fontAlgn="base" hangingPunct="0">
        <a:spcBef>
          <a:spcPct val="0"/>
        </a:spcBef>
        <a:spcAft>
          <a:spcPct val="0"/>
        </a:spcAft>
        <a:defRPr sz="4400">
          <a:solidFill>
            <a:schemeClr val="tx1"/>
          </a:solidFill>
          <a:latin typeface="Calibri" pitchFamily="34" charset="0"/>
        </a:defRPr>
      </a:lvl6pPr>
      <a:lvl7pPr marL="914400" algn="ctr" defTabSz="457200" rtl="0" eaLnBrk="0" fontAlgn="base" hangingPunct="0">
        <a:spcBef>
          <a:spcPct val="0"/>
        </a:spcBef>
        <a:spcAft>
          <a:spcPct val="0"/>
        </a:spcAft>
        <a:defRPr sz="4400">
          <a:solidFill>
            <a:schemeClr val="tx1"/>
          </a:solidFill>
          <a:latin typeface="Calibri" pitchFamily="34" charset="0"/>
        </a:defRPr>
      </a:lvl7pPr>
      <a:lvl8pPr marL="1371600" algn="ctr" defTabSz="457200" rtl="0" eaLnBrk="0" fontAlgn="base" hangingPunct="0">
        <a:spcBef>
          <a:spcPct val="0"/>
        </a:spcBef>
        <a:spcAft>
          <a:spcPct val="0"/>
        </a:spcAft>
        <a:defRPr sz="4400">
          <a:solidFill>
            <a:schemeClr val="tx1"/>
          </a:solidFill>
          <a:latin typeface="Calibri" pitchFamily="34" charset="0"/>
        </a:defRPr>
      </a:lvl8pPr>
      <a:lvl9pPr marL="1828800" algn="ctr" defTabSz="457200"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ＭＳ Ｐゴシック" charset="0"/>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ＭＳ Ｐゴシック" charset="0"/>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7" name="Picture 46"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97285" name="Rectangle 2"/>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97286" name="Rectangle 3"/>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526" r:id="rId1"/>
    <p:sldLayoutId id="2147539527" r:id="rId2"/>
    <p:sldLayoutId id="2147539528" r:id="rId3"/>
    <p:sldLayoutId id="2147539529" r:id="rId4"/>
    <p:sldLayoutId id="2147539530" r:id="rId5"/>
    <p:sldLayoutId id="2147539531" r:id="rId6"/>
    <p:sldLayoutId id="2147539532" r:id="rId7"/>
    <p:sldLayoutId id="2147539533" r:id="rId8"/>
    <p:sldLayoutId id="2147539534" r:id="rId9"/>
    <p:sldLayoutId id="2147539535" r:id="rId10"/>
    <p:sldLayoutId id="2147539536"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98306"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98307"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537" r:id="rId1"/>
    <p:sldLayoutId id="2147539538" r:id="rId2"/>
    <p:sldLayoutId id="2147539539" r:id="rId3"/>
    <p:sldLayoutId id="2147539540" r:id="rId4"/>
    <p:sldLayoutId id="2147539541" r:id="rId5"/>
    <p:sldLayoutId id="2147539542" r:id="rId6"/>
    <p:sldLayoutId id="2147539543" r:id="rId7"/>
    <p:sldLayoutId id="2147539544" r:id="rId8"/>
    <p:sldLayoutId id="2147539545" r:id="rId9"/>
    <p:sldLayoutId id="2147539546" r:id="rId10"/>
    <p:sldLayoutId id="2147539547" r:id="rId11"/>
  </p:sldLayoutIdLst>
  <p:hf hd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9330" name="Group 116"/>
          <p:cNvGrpSpPr>
            <a:grpSpLocks noChangeAspect="1"/>
          </p:cNvGrpSpPr>
          <p:nvPr/>
        </p:nvGrpSpPr>
        <p:grpSpPr bwMode="auto">
          <a:xfrm>
            <a:off x="6211888" y="5827713"/>
            <a:ext cx="2522537" cy="474662"/>
            <a:chOff x="216" y="4680"/>
            <a:chExt cx="11910" cy="2244"/>
          </a:xfrm>
        </p:grpSpPr>
        <p:pic>
          <p:nvPicPr>
            <p:cNvPr id="99336" name="Picture 92" descr="Icône-Coul-modifié-pour-Microsoft"/>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287" y="4748"/>
              <a:ext cx="1925" cy="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37" name="Group 95"/>
            <p:cNvGrpSpPr>
              <a:grpSpLocks noChangeAspect="1"/>
            </p:cNvGrpSpPr>
            <p:nvPr userDrawn="1"/>
          </p:nvGrpSpPr>
          <p:grpSpPr bwMode="auto">
            <a:xfrm>
              <a:off x="216" y="4680"/>
              <a:ext cx="11910" cy="2244"/>
              <a:chOff x="216" y="4680"/>
              <a:chExt cx="11910" cy="2244"/>
            </a:xfrm>
          </p:grpSpPr>
          <p:sp>
            <p:nvSpPr>
              <p:cNvPr id="99338" name="AutoShape 94"/>
              <p:cNvSpPr>
                <a:spLocks noChangeAspect="1" noChangeArrowheads="1" noTextEdit="1"/>
              </p:cNvSpPr>
              <p:nvPr userDrawn="1"/>
            </p:nvSpPr>
            <p:spPr bwMode="auto">
              <a:xfrm>
                <a:off x="216" y="4680"/>
                <a:ext cx="11910" cy="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39" name="Freeform 96"/>
              <p:cNvSpPr>
                <a:spLocks noChangeAspect="1" noEditPoints="1"/>
              </p:cNvSpPr>
              <p:nvPr userDrawn="1"/>
            </p:nvSpPr>
            <p:spPr bwMode="auto">
              <a:xfrm>
                <a:off x="522" y="4950"/>
                <a:ext cx="1513" cy="1674"/>
              </a:xfrm>
              <a:custGeom>
                <a:avLst/>
                <a:gdLst>
                  <a:gd name="T0" fmla="*/ 2147483647 w 252"/>
                  <a:gd name="T1" fmla="*/ 2147483647 h 279"/>
                  <a:gd name="T2" fmla="*/ 2147483647 w 252"/>
                  <a:gd name="T3" fmla="*/ 2147483647 h 279"/>
                  <a:gd name="T4" fmla="*/ 2147483647 w 252"/>
                  <a:gd name="T5" fmla="*/ 2147483647 h 279"/>
                  <a:gd name="T6" fmla="*/ 2147483647 w 252"/>
                  <a:gd name="T7" fmla="*/ 2147483647 h 279"/>
                  <a:gd name="T8" fmla="*/ 2147483647 w 252"/>
                  <a:gd name="T9" fmla="*/ 2147483647 h 279"/>
                  <a:gd name="T10" fmla="*/ 0 w 252"/>
                  <a:gd name="T11" fmla="*/ 2147483647 h 279"/>
                  <a:gd name="T12" fmla="*/ 2147483647 w 252"/>
                  <a:gd name="T13" fmla="*/ 2147483647 h 279"/>
                  <a:gd name="T14" fmla="*/ 2147483647 w 252"/>
                  <a:gd name="T15" fmla="*/ 2147483647 h 279"/>
                  <a:gd name="T16" fmla="*/ 2147483647 w 252"/>
                  <a:gd name="T17" fmla="*/ 2147483647 h 279"/>
                  <a:gd name="T18" fmla="*/ 2147483647 w 252"/>
                  <a:gd name="T19" fmla="*/ 2147483647 h 279"/>
                  <a:gd name="T20" fmla="*/ 2147483647 w 252"/>
                  <a:gd name="T21" fmla="*/ 2147483647 h 279"/>
                  <a:gd name="T22" fmla="*/ 2147483647 w 252"/>
                  <a:gd name="T23" fmla="*/ 2147483647 h 279"/>
                  <a:gd name="T24" fmla="*/ 2147483647 w 252"/>
                  <a:gd name="T25" fmla="*/ 2147483647 h 279"/>
                  <a:gd name="T26" fmla="*/ 2147483647 w 252"/>
                  <a:gd name="T27" fmla="*/ 2147483647 h 279"/>
                  <a:gd name="T28" fmla="*/ 2147483647 w 252"/>
                  <a:gd name="T29" fmla="*/ 2147483647 h 279"/>
                  <a:gd name="T30" fmla="*/ 2147483647 w 252"/>
                  <a:gd name="T31" fmla="*/ 2147483647 h 279"/>
                  <a:gd name="T32" fmla="*/ 2147483647 w 252"/>
                  <a:gd name="T33" fmla="*/ 2147483647 h 279"/>
                  <a:gd name="T34" fmla="*/ 2147483647 w 252"/>
                  <a:gd name="T35" fmla="*/ 2147483647 h 279"/>
                  <a:gd name="T36" fmla="*/ 2147483647 w 252"/>
                  <a:gd name="T37" fmla="*/ 2147483647 h 279"/>
                  <a:gd name="T38" fmla="*/ 2147483647 w 252"/>
                  <a:gd name="T39" fmla="*/ 2147483647 h 279"/>
                  <a:gd name="T40" fmla="*/ 2147483647 w 252"/>
                  <a:gd name="T41" fmla="*/ 2147483647 h 279"/>
                  <a:gd name="T42" fmla="*/ 2147483647 w 252"/>
                  <a:gd name="T43" fmla="*/ 2147483647 h 279"/>
                  <a:gd name="T44" fmla="*/ 2147483647 w 252"/>
                  <a:gd name="T45" fmla="*/ 2147483647 h 279"/>
                  <a:gd name="T46" fmla="*/ 2147483647 w 252"/>
                  <a:gd name="T47" fmla="*/ 2147483647 h 279"/>
                  <a:gd name="T48" fmla="*/ 2147483647 w 252"/>
                  <a:gd name="T49" fmla="*/ 2147483647 h 279"/>
                  <a:gd name="T50" fmla="*/ 2147483647 w 252"/>
                  <a:gd name="T51" fmla="*/ 2147483647 h 279"/>
                  <a:gd name="T52" fmla="*/ 2147483647 w 252"/>
                  <a:gd name="T53" fmla="*/ 2147483647 h 279"/>
                  <a:gd name="T54" fmla="*/ 2147483647 w 252"/>
                  <a:gd name="T55" fmla="*/ 2147483647 h 279"/>
                  <a:gd name="T56" fmla="*/ 2147483647 w 252"/>
                  <a:gd name="T57" fmla="*/ 2147483647 h 279"/>
                  <a:gd name="T58" fmla="*/ 2147483647 w 252"/>
                  <a:gd name="T59" fmla="*/ 2147483647 h 279"/>
                  <a:gd name="T60" fmla="*/ 2147483647 w 252"/>
                  <a:gd name="T61" fmla="*/ 2147483647 h 279"/>
                  <a:gd name="T62" fmla="*/ 2147483647 w 252"/>
                  <a:gd name="T63" fmla="*/ 2147483647 h 279"/>
                  <a:gd name="T64" fmla="*/ 2147483647 w 252"/>
                  <a:gd name="T65" fmla="*/ 2147483647 h 279"/>
                  <a:gd name="T66" fmla="*/ 2147483647 w 252"/>
                  <a:gd name="T67" fmla="*/ 2147483647 h 279"/>
                  <a:gd name="T68" fmla="*/ 2147483647 w 252"/>
                  <a:gd name="T69" fmla="*/ 2147483647 h 279"/>
                  <a:gd name="T70" fmla="*/ 2147483647 w 252"/>
                  <a:gd name="T71" fmla="*/ 2147483647 h 279"/>
                  <a:gd name="T72" fmla="*/ 2147483647 w 252"/>
                  <a:gd name="T73" fmla="*/ 2147483647 h 279"/>
                  <a:gd name="T74" fmla="*/ 2147483647 w 252"/>
                  <a:gd name="T75" fmla="*/ 2147483647 h 279"/>
                  <a:gd name="T76" fmla="*/ 2147483647 w 252"/>
                  <a:gd name="T77" fmla="*/ 2147483647 h 2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2" h="279">
                    <a:moveTo>
                      <a:pt x="224" y="68"/>
                    </a:moveTo>
                    <a:cubicBezTo>
                      <a:pt x="213" y="41"/>
                      <a:pt x="188" y="0"/>
                      <a:pt x="116" y="9"/>
                    </a:cubicBezTo>
                    <a:cubicBezTo>
                      <a:pt x="67" y="15"/>
                      <a:pt x="34" y="48"/>
                      <a:pt x="30" y="52"/>
                    </a:cubicBezTo>
                    <a:cubicBezTo>
                      <a:pt x="26" y="57"/>
                      <a:pt x="16" y="70"/>
                      <a:pt x="16" y="70"/>
                    </a:cubicBezTo>
                    <a:cubicBezTo>
                      <a:pt x="10" y="80"/>
                      <a:pt x="9" y="84"/>
                      <a:pt x="4" y="95"/>
                    </a:cubicBezTo>
                    <a:cubicBezTo>
                      <a:pt x="4" y="95"/>
                      <a:pt x="1" y="108"/>
                      <a:pt x="0" y="119"/>
                    </a:cubicBezTo>
                    <a:cubicBezTo>
                      <a:pt x="0" y="130"/>
                      <a:pt x="4" y="145"/>
                      <a:pt x="9" y="158"/>
                    </a:cubicBezTo>
                    <a:cubicBezTo>
                      <a:pt x="12" y="163"/>
                      <a:pt x="14" y="167"/>
                      <a:pt x="19" y="174"/>
                    </a:cubicBezTo>
                    <a:cubicBezTo>
                      <a:pt x="23" y="179"/>
                      <a:pt x="26" y="185"/>
                      <a:pt x="32" y="191"/>
                    </a:cubicBezTo>
                    <a:cubicBezTo>
                      <a:pt x="43" y="203"/>
                      <a:pt x="43" y="203"/>
                      <a:pt x="43" y="203"/>
                    </a:cubicBezTo>
                    <a:cubicBezTo>
                      <a:pt x="51" y="212"/>
                      <a:pt x="62" y="221"/>
                      <a:pt x="62" y="221"/>
                    </a:cubicBezTo>
                    <a:cubicBezTo>
                      <a:pt x="62" y="221"/>
                      <a:pt x="82" y="237"/>
                      <a:pt x="84" y="239"/>
                    </a:cubicBezTo>
                    <a:cubicBezTo>
                      <a:pt x="95" y="246"/>
                      <a:pt x="95" y="246"/>
                      <a:pt x="95" y="246"/>
                    </a:cubicBezTo>
                    <a:cubicBezTo>
                      <a:pt x="95" y="246"/>
                      <a:pt x="113" y="257"/>
                      <a:pt x="122" y="261"/>
                    </a:cubicBezTo>
                    <a:cubicBezTo>
                      <a:pt x="130" y="265"/>
                      <a:pt x="142" y="271"/>
                      <a:pt x="154" y="273"/>
                    </a:cubicBezTo>
                    <a:cubicBezTo>
                      <a:pt x="171" y="277"/>
                      <a:pt x="178" y="279"/>
                      <a:pt x="195" y="276"/>
                    </a:cubicBezTo>
                    <a:cubicBezTo>
                      <a:pt x="200" y="274"/>
                      <a:pt x="215" y="269"/>
                      <a:pt x="225" y="249"/>
                    </a:cubicBezTo>
                    <a:cubicBezTo>
                      <a:pt x="225" y="249"/>
                      <a:pt x="230" y="243"/>
                      <a:pt x="234" y="226"/>
                    </a:cubicBezTo>
                    <a:cubicBezTo>
                      <a:pt x="240" y="206"/>
                      <a:pt x="252" y="140"/>
                      <a:pt x="224" y="68"/>
                    </a:cubicBezTo>
                    <a:close/>
                    <a:moveTo>
                      <a:pt x="133" y="159"/>
                    </a:moveTo>
                    <a:cubicBezTo>
                      <a:pt x="90" y="231"/>
                      <a:pt x="90" y="231"/>
                      <a:pt x="90" y="231"/>
                    </a:cubicBezTo>
                    <a:cubicBezTo>
                      <a:pt x="90" y="231"/>
                      <a:pt x="79" y="223"/>
                      <a:pt x="78" y="213"/>
                    </a:cubicBezTo>
                    <a:cubicBezTo>
                      <a:pt x="78" y="213"/>
                      <a:pt x="77" y="207"/>
                      <a:pt x="81" y="200"/>
                    </a:cubicBezTo>
                    <a:cubicBezTo>
                      <a:pt x="111" y="138"/>
                      <a:pt x="111" y="138"/>
                      <a:pt x="111" y="138"/>
                    </a:cubicBezTo>
                    <a:cubicBezTo>
                      <a:pt x="111" y="138"/>
                      <a:pt x="123" y="133"/>
                      <a:pt x="132" y="148"/>
                    </a:cubicBezTo>
                    <a:cubicBezTo>
                      <a:pt x="132" y="148"/>
                      <a:pt x="136" y="153"/>
                      <a:pt x="133" y="159"/>
                    </a:cubicBezTo>
                    <a:close/>
                    <a:moveTo>
                      <a:pt x="195" y="222"/>
                    </a:moveTo>
                    <a:cubicBezTo>
                      <a:pt x="137" y="140"/>
                      <a:pt x="137" y="140"/>
                      <a:pt x="137" y="140"/>
                    </a:cubicBezTo>
                    <a:cubicBezTo>
                      <a:pt x="128" y="127"/>
                      <a:pt x="110" y="125"/>
                      <a:pt x="98" y="136"/>
                    </a:cubicBezTo>
                    <a:cubicBezTo>
                      <a:pt x="82" y="151"/>
                      <a:pt x="82" y="151"/>
                      <a:pt x="82" y="151"/>
                    </a:cubicBezTo>
                    <a:cubicBezTo>
                      <a:pt x="75" y="158"/>
                      <a:pt x="64" y="158"/>
                      <a:pt x="57" y="151"/>
                    </a:cubicBezTo>
                    <a:cubicBezTo>
                      <a:pt x="55" y="149"/>
                      <a:pt x="55" y="149"/>
                      <a:pt x="55" y="149"/>
                    </a:cubicBezTo>
                    <a:cubicBezTo>
                      <a:pt x="70" y="129"/>
                      <a:pt x="70" y="129"/>
                      <a:pt x="70" y="129"/>
                    </a:cubicBezTo>
                    <a:cubicBezTo>
                      <a:pt x="81" y="114"/>
                      <a:pt x="82" y="95"/>
                      <a:pt x="72" y="80"/>
                    </a:cubicBezTo>
                    <a:cubicBezTo>
                      <a:pt x="55" y="52"/>
                      <a:pt x="55" y="52"/>
                      <a:pt x="55" y="52"/>
                    </a:cubicBezTo>
                    <a:cubicBezTo>
                      <a:pt x="100" y="52"/>
                      <a:pt x="100" y="52"/>
                      <a:pt x="100" y="52"/>
                    </a:cubicBezTo>
                    <a:cubicBezTo>
                      <a:pt x="115" y="52"/>
                      <a:pt x="140" y="55"/>
                      <a:pt x="154" y="83"/>
                    </a:cubicBezTo>
                    <a:cubicBezTo>
                      <a:pt x="221" y="224"/>
                      <a:pt x="221" y="224"/>
                      <a:pt x="221" y="224"/>
                    </a:cubicBezTo>
                    <a:cubicBezTo>
                      <a:pt x="214" y="232"/>
                      <a:pt x="201" y="231"/>
                      <a:pt x="195" y="222"/>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40" name="Freeform 97"/>
              <p:cNvSpPr>
                <a:spLocks noChangeAspect="1" noEditPoints="1"/>
              </p:cNvSpPr>
              <p:nvPr userDrawn="1"/>
            </p:nvSpPr>
            <p:spPr bwMode="auto">
              <a:xfrm>
                <a:off x="78" y="4680"/>
                <a:ext cx="2221" cy="2256"/>
              </a:xfrm>
              <a:custGeom>
                <a:avLst/>
                <a:gdLst>
                  <a:gd name="T0" fmla="*/ 2147483647 w 370"/>
                  <a:gd name="T1" fmla="*/ 2147483647 h 376"/>
                  <a:gd name="T2" fmla="*/ 2147483647 w 370"/>
                  <a:gd name="T3" fmla="*/ 0 h 376"/>
                  <a:gd name="T4" fmla="*/ 2147483647 w 370"/>
                  <a:gd name="T5" fmla="*/ 2147483647 h 376"/>
                  <a:gd name="T6" fmla="*/ 2147483647 w 370"/>
                  <a:gd name="T7" fmla="*/ 2147483647 h 376"/>
                  <a:gd name="T8" fmla="*/ 2147483647 w 370"/>
                  <a:gd name="T9" fmla="*/ 2147483647 h 376"/>
                  <a:gd name="T10" fmla="*/ 2147483647 w 370"/>
                  <a:gd name="T11" fmla="*/ 2147483647 h 376"/>
                  <a:gd name="T12" fmla="*/ 2147483647 w 370"/>
                  <a:gd name="T13" fmla="*/ 2147483647 h 376"/>
                  <a:gd name="T14" fmla="*/ 2147483647 w 370"/>
                  <a:gd name="T15" fmla="*/ 2147483647 h 376"/>
                  <a:gd name="T16" fmla="*/ 2147483647 w 370"/>
                  <a:gd name="T17" fmla="*/ 2147483647 h 376"/>
                  <a:gd name="T18" fmla="*/ 2147483647 w 370"/>
                  <a:gd name="T19" fmla="*/ 2147483647 h 376"/>
                  <a:gd name="T20" fmla="*/ 2147483647 w 370"/>
                  <a:gd name="T21" fmla="*/ 2147483647 h 376"/>
                  <a:gd name="T22" fmla="*/ 2147483647 w 370"/>
                  <a:gd name="T23" fmla="*/ 2147483647 h 376"/>
                  <a:gd name="T24" fmla="*/ 2147483647 w 370"/>
                  <a:gd name="T25" fmla="*/ 2147483647 h 376"/>
                  <a:gd name="T26" fmla="*/ 2147483647 w 370"/>
                  <a:gd name="T27" fmla="*/ 2147483647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0" h="376">
                    <a:moveTo>
                      <a:pt x="342" y="83"/>
                    </a:moveTo>
                    <a:cubicBezTo>
                      <a:pt x="317" y="31"/>
                      <a:pt x="268" y="0"/>
                      <a:pt x="208" y="0"/>
                    </a:cubicBezTo>
                    <a:cubicBezTo>
                      <a:pt x="181" y="0"/>
                      <a:pt x="152" y="7"/>
                      <a:pt x="126" y="20"/>
                    </a:cubicBezTo>
                    <a:cubicBezTo>
                      <a:pt x="38" y="61"/>
                      <a:pt x="0" y="147"/>
                      <a:pt x="36" y="225"/>
                    </a:cubicBezTo>
                    <a:cubicBezTo>
                      <a:pt x="68" y="292"/>
                      <a:pt x="173" y="374"/>
                      <a:pt x="255" y="374"/>
                    </a:cubicBezTo>
                    <a:cubicBezTo>
                      <a:pt x="271" y="374"/>
                      <a:pt x="285" y="371"/>
                      <a:pt x="298" y="365"/>
                    </a:cubicBezTo>
                    <a:cubicBezTo>
                      <a:pt x="338" y="346"/>
                      <a:pt x="362" y="300"/>
                      <a:pt x="367" y="234"/>
                    </a:cubicBezTo>
                    <a:cubicBezTo>
                      <a:pt x="370" y="182"/>
                      <a:pt x="360" y="123"/>
                      <a:pt x="342" y="83"/>
                    </a:cubicBezTo>
                    <a:close/>
                    <a:moveTo>
                      <a:pt x="288" y="343"/>
                    </a:moveTo>
                    <a:cubicBezTo>
                      <a:pt x="218" y="376"/>
                      <a:pt x="91" y="285"/>
                      <a:pt x="58" y="214"/>
                    </a:cubicBezTo>
                    <a:cubicBezTo>
                      <a:pt x="25" y="144"/>
                      <a:pt x="66" y="74"/>
                      <a:pt x="136" y="41"/>
                    </a:cubicBezTo>
                    <a:cubicBezTo>
                      <a:pt x="160" y="30"/>
                      <a:pt x="185" y="24"/>
                      <a:pt x="208" y="24"/>
                    </a:cubicBezTo>
                    <a:cubicBezTo>
                      <a:pt x="255" y="24"/>
                      <a:pt x="298" y="47"/>
                      <a:pt x="320" y="93"/>
                    </a:cubicBezTo>
                    <a:cubicBezTo>
                      <a:pt x="353" y="163"/>
                      <a:pt x="358" y="310"/>
                      <a:pt x="288" y="3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41" name="Freeform 98"/>
              <p:cNvSpPr>
                <a:spLocks noChangeAspect="1" noEditPoints="1"/>
              </p:cNvSpPr>
              <p:nvPr userDrawn="1"/>
            </p:nvSpPr>
            <p:spPr bwMode="auto">
              <a:xfrm>
                <a:off x="6531" y="5670"/>
                <a:ext cx="546" cy="660"/>
              </a:xfrm>
              <a:custGeom>
                <a:avLst/>
                <a:gdLst>
                  <a:gd name="T0" fmla="*/ 2147483647 w 91"/>
                  <a:gd name="T1" fmla="*/ 2147483647 h 110"/>
                  <a:gd name="T2" fmla="*/ 2147483647 w 91"/>
                  <a:gd name="T3" fmla="*/ 2147483647 h 110"/>
                  <a:gd name="T4" fmla="*/ 2147483647 w 91"/>
                  <a:gd name="T5" fmla="*/ 2147483647 h 110"/>
                  <a:gd name="T6" fmla="*/ 2147483647 w 91"/>
                  <a:gd name="T7" fmla="*/ 2147483647 h 110"/>
                  <a:gd name="T8" fmla="*/ 2147483647 w 91"/>
                  <a:gd name="T9" fmla="*/ 0 h 110"/>
                  <a:gd name="T10" fmla="*/ 2147483647 w 91"/>
                  <a:gd name="T11" fmla="*/ 2147483647 h 110"/>
                  <a:gd name="T12" fmla="*/ 2147483647 w 91"/>
                  <a:gd name="T13" fmla="*/ 2147483647 h 110"/>
                  <a:gd name="T14" fmla="*/ 2147483647 w 91"/>
                  <a:gd name="T15" fmla="*/ 2147483647 h 110"/>
                  <a:gd name="T16" fmla="*/ 2147483647 w 91"/>
                  <a:gd name="T17" fmla="*/ 2147483647 h 110"/>
                  <a:gd name="T18" fmla="*/ 2147483647 w 91"/>
                  <a:gd name="T19" fmla="*/ 2147483647 h 110"/>
                  <a:gd name="T20" fmla="*/ 2147483647 w 91"/>
                  <a:gd name="T21" fmla="*/ 2147483647 h 110"/>
                  <a:gd name="T22" fmla="*/ 2147483647 w 91"/>
                  <a:gd name="T23" fmla="*/ 2147483647 h 110"/>
                  <a:gd name="T24" fmla="*/ 0 w 91"/>
                  <a:gd name="T25" fmla="*/ 2147483647 h 110"/>
                  <a:gd name="T26" fmla="*/ 2147483647 w 91"/>
                  <a:gd name="T27" fmla="*/ 2147483647 h 110"/>
                  <a:gd name="T28" fmla="*/ 2147483647 w 91"/>
                  <a:gd name="T29" fmla="*/ 2147483647 h 110"/>
                  <a:gd name="T30" fmla="*/ 2147483647 w 91"/>
                  <a:gd name="T31" fmla="*/ 2147483647 h 110"/>
                  <a:gd name="T32" fmla="*/ 2147483647 w 91"/>
                  <a:gd name="T33" fmla="*/ 2147483647 h 110"/>
                  <a:gd name="T34" fmla="*/ 2147483647 w 91"/>
                  <a:gd name="T35" fmla="*/ 2147483647 h 110"/>
                  <a:gd name="T36" fmla="*/ 2147483647 w 91"/>
                  <a:gd name="T37" fmla="*/ 2147483647 h 110"/>
                  <a:gd name="T38" fmla="*/ 2147483647 w 91"/>
                  <a:gd name="T39" fmla="*/ 2147483647 h 110"/>
                  <a:gd name="T40" fmla="*/ 2147483647 w 91"/>
                  <a:gd name="T41" fmla="*/ 2147483647 h 110"/>
                  <a:gd name="T42" fmla="*/ 2147483647 w 91"/>
                  <a:gd name="T43" fmla="*/ 2147483647 h 110"/>
                  <a:gd name="T44" fmla="*/ 2147483647 w 91"/>
                  <a:gd name="T45" fmla="*/ 2147483647 h 110"/>
                  <a:gd name="T46" fmla="*/ 2147483647 w 91"/>
                  <a:gd name="T47" fmla="*/ 2147483647 h 110"/>
                  <a:gd name="T48" fmla="*/ 2147483647 w 91"/>
                  <a:gd name="T49" fmla="*/ 2147483647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1" h="110">
                    <a:moveTo>
                      <a:pt x="91" y="108"/>
                    </a:moveTo>
                    <a:cubicBezTo>
                      <a:pt x="89" y="101"/>
                      <a:pt x="89" y="94"/>
                      <a:pt x="89" y="87"/>
                    </a:cubicBezTo>
                    <a:cubicBezTo>
                      <a:pt x="89" y="45"/>
                      <a:pt x="89" y="45"/>
                      <a:pt x="89" y="45"/>
                    </a:cubicBezTo>
                    <a:cubicBezTo>
                      <a:pt x="89" y="34"/>
                      <a:pt x="89" y="20"/>
                      <a:pt x="80" y="10"/>
                    </a:cubicBezTo>
                    <a:cubicBezTo>
                      <a:pt x="72" y="1"/>
                      <a:pt x="59" y="0"/>
                      <a:pt x="48" y="0"/>
                    </a:cubicBezTo>
                    <a:cubicBezTo>
                      <a:pt x="39" y="0"/>
                      <a:pt x="8" y="2"/>
                      <a:pt x="4" y="27"/>
                    </a:cubicBezTo>
                    <a:cubicBezTo>
                      <a:pt x="16" y="29"/>
                      <a:pt x="16" y="29"/>
                      <a:pt x="16" y="29"/>
                    </a:cubicBezTo>
                    <a:cubicBezTo>
                      <a:pt x="19" y="17"/>
                      <a:pt x="30" y="10"/>
                      <a:pt x="47" y="10"/>
                    </a:cubicBezTo>
                    <a:cubicBezTo>
                      <a:pt x="67" y="10"/>
                      <a:pt x="76" y="18"/>
                      <a:pt x="76" y="38"/>
                    </a:cubicBezTo>
                    <a:cubicBezTo>
                      <a:pt x="76" y="44"/>
                      <a:pt x="76" y="44"/>
                      <a:pt x="76" y="44"/>
                    </a:cubicBezTo>
                    <a:cubicBezTo>
                      <a:pt x="60" y="44"/>
                      <a:pt x="60" y="44"/>
                      <a:pt x="60" y="44"/>
                    </a:cubicBezTo>
                    <a:cubicBezTo>
                      <a:pt x="48" y="44"/>
                      <a:pt x="32" y="45"/>
                      <a:pt x="19" y="50"/>
                    </a:cubicBezTo>
                    <a:cubicBezTo>
                      <a:pt x="8" y="56"/>
                      <a:pt x="0" y="67"/>
                      <a:pt x="0" y="79"/>
                    </a:cubicBezTo>
                    <a:cubicBezTo>
                      <a:pt x="0" y="100"/>
                      <a:pt x="18" y="110"/>
                      <a:pt x="36" y="110"/>
                    </a:cubicBezTo>
                    <a:cubicBezTo>
                      <a:pt x="54" y="110"/>
                      <a:pt x="66" y="103"/>
                      <a:pt x="73" y="89"/>
                    </a:cubicBezTo>
                    <a:cubicBezTo>
                      <a:pt x="75" y="84"/>
                      <a:pt x="75" y="84"/>
                      <a:pt x="75" y="84"/>
                    </a:cubicBezTo>
                    <a:cubicBezTo>
                      <a:pt x="76" y="89"/>
                      <a:pt x="76" y="89"/>
                      <a:pt x="76" y="89"/>
                    </a:cubicBezTo>
                    <a:cubicBezTo>
                      <a:pt x="78" y="108"/>
                      <a:pt x="78" y="108"/>
                      <a:pt x="78" y="108"/>
                    </a:cubicBezTo>
                    <a:lnTo>
                      <a:pt x="91" y="108"/>
                    </a:lnTo>
                    <a:close/>
                    <a:moveTo>
                      <a:pt x="76" y="62"/>
                    </a:moveTo>
                    <a:cubicBezTo>
                      <a:pt x="76" y="73"/>
                      <a:pt x="63" y="100"/>
                      <a:pt x="40" y="100"/>
                    </a:cubicBezTo>
                    <a:cubicBezTo>
                      <a:pt x="29" y="100"/>
                      <a:pt x="15" y="95"/>
                      <a:pt x="15" y="80"/>
                    </a:cubicBezTo>
                    <a:cubicBezTo>
                      <a:pt x="15" y="53"/>
                      <a:pt x="49" y="53"/>
                      <a:pt x="60" y="53"/>
                    </a:cubicBezTo>
                    <a:cubicBezTo>
                      <a:pt x="76" y="53"/>
                      <a:pt x="76" y="53"/>
                      <a:pt x="76" y="53"/>
                    </a:cubicBezTo>
                    <a:lnTo>
                      <a:pt x="76" y="62"/>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42" name="Freeform 99"/>
              <p:cNvSpPr>
                <a:spLocks noChangeAspect="1" noEditPoints="1"/>
              </p:cNvSpPr>
              <p:nvPr userDrawn="1"/>
            </p:nvSpPr>
            <p:spPr bwMode="auto">
              <a:xfrm>
                <a:off x="7156" y="5586"/>
                <a:ext cx="600" cy="978"/>
              </a:xfrm>
              <a:custGeom>
                <a:avLst/>
                <a:gdLst>
                  <a:gd name="T0" fmla="*/ 2147483647 w 100"/>
                  <a:gd name="T1" fmla="*/ 2147483647 h 163"/>
                  <a:gd name="T2" fmla="*/ 2147483647 w 100"/>
                  <a:gd name="T3" fmla="*/ 2147483647 h 163"/>
                  <a:gd name="T4" fmla="*/ 2147483647 w 100"/>
                  <a:gd name="T5" fmla="*/ 2147483647 h 163"/>
                  <a:gd name="T6" fmla="*/ 2147483647 w 100"/>
                  <a:gd name="T7" fmla="*/ 2147483647 h 163"/>
                  <a:gd name="T8" fmla="*/ 2147483647 w 100"/>
                  <a:gd name="T9" fmla="*/ 2147483647 h 163"/>
                  <a:gd name="T10" fmla="*/ 2147483647 w 100"/>
                  <a:gd name="T11" fmla="*/ 2147483647 h 163"/>
                  <a:gd name="T12" fmla="*/ 2147483647 w 100"/>
                  <a:gd name="T13" fmla="*/ 2147483647 h 163"/>
                  <a:gd name="T14" fmla="*/ 2147483647 w 100"/>
                  <a:gd name="T15" fmla="*/ 2147483647 h 163"/>
                  <a:gd name="T16" fmla="*/ 2147483647 w 100"/>
                  <a:gd name="T17" fmla="*/ 2147483647 h 163"/>
                  <a:gd name="T18" fmla="*/ 2147483647 w 100"/>
                  <a:gd name="T19" fmla="*/ 2147483647 h 163"/>
                  <a:gd name="T20" fmla="*/ 2147483647 w 100"/>
                  <a:gd name="T21" fmla="*/ 2147483647 h 163"/>
                  <a:gd name="T22" fmla="*/ 2147483647 w 100"/>
                  <a:gd name="T23" fmla="*/ 2147483647 h 163"/>
                  <a:gd name="T24" fmla="*/ 2147483647 w 100"/>
                  <a:gd name="T25" fmla="*/ 2147483647 h 163"/>
                  <a:gd name="T26" fmla="*/ 2147483647 w 100"/>
                  <a:gd name="T27" fmla="*/ 2147483647 h 163"/>
                  <a:gd name="T28" fmla="*/ 2147483647 w 100"/>
                  <a:gd name="T29" fmla="*/ 2147483647 h 163"/>
                  <a:gd name="T30" fmla="*/ 2147483647 w 100"/>
                  <a:gd name="T31" fmla="*/ 2147483647 h 163"/>
                  <a:gd name="T32" fmla="*/ 2147483647 w 100"/>
                  <a:gd name="T33" fmla="*/ 0 h 163"/>
                  <a:gd name="T34" fmla="*/ 2147483647 w 100"/>
                  <a:gd name="T35" fmla="*/ 0 h 163"/>
                  <a:gd name="T36" fmla="*/ 2147483647 w 100"/>
                  <a:gd name="T37" fmla="*/ 0 h 163"/>
                  <a:gd name="T38" fmla="*/ 2147483647 w 100"/>
                  <a:gd name="T39" fmla="*/ 2147483647 h 163"/>
                  <a:gd name="T40" fmla="*/ 2147483647 w 100"/>
                  <a:gd name="T41" fmla="*/ 2147483647 h 163"/>
                  <a:gd name="T42" fmla="*/ 2147483647 w 100"/>
                  <a:gd name="T43" fmla="*/ 2147483647 h 163"/>
                  <a:gd name="T44" fmla="*/ 2147483647 w 100"/>
                  <a:gd name="T45" fmla="*/ 2147483647 h 163"/>
                  <a:gd name="T46" fmla="*/ 2147483647 w 100"/>
                  <a:gd name="T47" fmla="*/ 2147483647 h 163"/>
                  <a:gd name="T48" fmla="*/ 2147483647 w 100"/>
                  <a:gd name="T49" fmla="*/ 2147483647 h 163"/>
                  <a:gd name="T50" fmla="*/ 2147483647 w 100"/>
                  <a:gd name="T51" fmla="*/ 2147483647 h 163"/>
                  <a:gd name="T52" fmla="*/ 2147483647 w 100"/>
                  <a:gd name="T53" fmla="*/ 2147483647 h 163"/>
                  <a:gd name="T54" fmla="*/ 2147483647 w 100"/>
                  <a:gd name="T55" fmla="*/ 2147483647 h 163"/>
                  <a:gd name="T56" fmla="*/ 2147483647 w 100"/>
                  <a:gd name="T57" fmla="*/ 2147483647 h 163"/>
                  <a:gd name="T58" fmla="*/ 2147483647 w 100"/>
                  <a:gd name="T59" fmla="*/ 2147483647 h 163"/>
                  <a:gd name="T60" fmla="*/ 2147483647 w 100"/>
                  <a:gd name="T61" fmla="*/ 2147483647 h 163"/>
                  <a:gd name="T62" fmla="*/ 0 w 100"/>
                  <a:gd name="T63" fmla="*/ 2147483647 h 163"/>
                  <a:gd name="T64" fmla="*/ 2147483647 w 100"/>
                  <a:gd name="T65" fmla="*/ 2147483647 h 163"/>
                  <a:gd name="T66" fmla="*/ 2147483647 w 100"/>
                  <a:gd name="T67" fmla="*/ 2147483647 h 163"/>
                  <a:gd name="T68" fmla="*/ 2147483647 w 100"/>
                  <a:gd name="T69" fmla="*/ 2147483647 h 163"/>
                  <a:gd name="T70" fmla="*/ 2147483647 w 100"/>
                  <a:gd name="T71" fmla="*/ 2147483647 h 163"/>
                  <a:gd name="T72" fmla="*/ 2147483647 w 100"/>
                  <a:gd name="T73" fmla="*/ 2147483647 h 163"/>
                  <a:gd name="T74" fmla="*/ 2147483647 w 100"/>
                  <a:gd name="T75" fmla="*/ 2147483647 h 163"/>
                  <a:gd name="T76" fmla="*/ 2147483647 w 100"/>
                  <a:gd name="T77" fmla="*/ 2147483647 h 163"/>
                  <a:gd name="T78" fmla="*/ 2147483647 w 100"/>
                  <a:gd name="T79" fmla="*/ 2147483647 h 163"/>
                  <a:gd name="T80" fmla="*/ 2147483647 w 100"/>
                  <a:gd name="T81" fmla="*/ 2147483647 h 163"/>
                  <a:gd name="T82" fmla="*/ 2147483647 w 100"/>
                  <a:gd name="T83" fmla="*/ 2147483647 h 163"/>
                  <a:gd name="T84" fmla="*/ 2147483647 w 100"/>
                  <a:gd name="T85" fmla="*/ 2147483647 h 163"/>
                  <a:gd name="T86" fmla="*/ 2147483647 w 100"/>
                  <a:gd name="T87" fmla="*/ 2147483647 h 163"/>
                  <a:gd name="T88" fmla="*/ 2147483647 w 100"/>
                  <a:gd name="T89" fmla="*/ 2147483647 h 163"/>
                  <a:gd name="T90" fmla="*/ 2147483647 w 100"/>
                  <a:gd name="T91" fmla="*/ 2147483647 h 163"/>
                  <a:gd name="T92" fmla="*/ 2147483647 w 100"/>
                  <a:gd name="T93" fmla="*/ 2147483647 h 163"/>
                  <a:gd name="T94" fmla="*/ 2147483647 w 100"/>
                  <a:gd name="T95" fmla="*/ 2147483647 h 163"/>
                  <a:gd name="T96" fmla="*/ 2147483647 w 100"/>
                  <a:gd name="T97" fmla="*/ 2147483647 h 163"/>
                  <a:gd name="T98" fmla="*/ 2147483647 w 100"/>
                  <a:gd name="T99" fmla="*/ 2147483647 h 163"/>
                  <a:gd name="T100" fmla="*/ 2147483647 w 100"/>
                  <a:gd name="T101" fmla="*/ 2147483647 h 1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 h="163">
                    <a:moveTo>
                      <a:pt x="85" y="111"/>
                    </a:moveTo>
                    <a:cubicBezTo>
                      <a:pt x="78" y="108"/>
                      <a:pt x="66" y="108"/>
                      <a:pt x="57" y="107"/>
                    </a:cubicBezTo>
                    <a:cubicBezTo>
                      <a:pt x="54" y="107"/>
                      <a:pt x="54" y="107"/>
                      <a:pt x="54" y="107"/>
                    </a:cubicBezTo>
                    <a:cubicBezTo>
                      <a:pt x="51" y="107"/>
                      <a:pt x="49" y="107"/>
                      <a:pt x="46" y="107"/>
                    </a:cubicBezTo>
                    <a:cubicBezTo>
                      <a:pt x="40" y="107"/>
                      <a:pt x="33" y="107"/>
                      <a:pt x="28" y="106"/>
                    </a:cubicBezTo>
                    <a:cubicBezTo>
                      <a:pt x="22" y="104"/>
                      <a:pt x="18" y="100"/>
                      <a:pt x="18" y="95"/>
                    </a:cubicBezTo>
                    <a:cubicBezTo>
                      <a:pt x="18" y="88"/>
                      <a:pt x="26" y="83"/>
                      <a:pt x="32" y="83"/>
                    </a:cubicBezTo>
                    <a:cubicBezTo>
                      <a:pt x="34" y="83"/>
                      <a:pt x="36" y="84"/>
                      <a:pt x="38" y="84"/>
                    </a:cubicBezTo>
                    <a:cubicBezTo>
                      <a:pt x="41" y="84"/>
                      <a:pt x="44" y="85"/>
                      <a:pt x="46" y="85"/>
                    </a:cubicBezTo>
                    <a:cubicBezTo>
                      <a:pt x="57" y="85"/>
                      <a:pt x="66" y="82"/>
                      <a:pt x="73" y="77"/>
                    </a:cubicBezTo>
                    <a:cubicBezTo>
                      <a:pt x="81" y="70"/>
                      <a:pt x="86" y="61"/>
                      <a:pt x="86" y="51"/>
                    </a:cubicBezTo>
                    <a:cubicBezTo>
                      <a:pt x="86" y="42"/>
                      <a:pt x="82" y="33"/>
                      <a:pt x="76" y="26"/>
                    </a:cubicBezTo>
                    <a:cubicBezTo>
                      <a:pt x="75" y="25"/>
                      <a:pt x="75" y="25"/>
                      <a:pt x="75" y="25"/>
                    </a:cubicBezTo>
                    <a:cubicBezTo>
                      <a:pt x="76" y="24"/>
                      <a:pt x="76" y="24"/>
                      <a:pt x="76" y="24"/>
                    </a:cubicBezTo>
                    <a:cubicBezTo>
                      <a:pt x="77" y="12"/>
                      <a:pt x="86" y="11"/>
                      <a:pt x="96" y="11"/>
                    </a:cubicBezTo>
                    <a:cubicBezTo>
                      <a:pt x="96" y="11"/>
                      <a:pt x="96" y="11"/>
                      <a:pt x="96" y="11"/>
                    </a:cubicBezTo>
                    <a:cubicBezTo>
                      <a:pt x="96" y="0"/>
                      <a:pt x="96" y="0"/>
                      <a:pt x="96" y="0"/>
                    </a:cubicBezTo>
                    <a:cubicBezTo>
                      <a:pt x="93" y="0"/>
                      <a:pt x="93" y="0"/>
                      <a:pt x="93" y="0"/>
                    </a:cubicBezTo>
                    <a:cubicBezTo>
                      <a:pt x="93" y="0"/>
                      <a:pt x="92" y="0"/>
                      <a:pt x="91" y="0"/>
                    </a:cubicBezTo>
                    <a:cubicBezTo>
                      <a:pt x="78" y="0"/>
                      <a:pt x="73" y="5"/>
                      <a:pt x="70" y="18"/>
                    </a:cubicBezTo>
                    <a:cubicBezTo>
                      <a:pt x="70" y="20"/>
                      <a:pt x="70" y="20"/>
                      <a:pt x="70" y="20"/>
                    </a:cubicBezTo>
                    <a:cubicBezTo>
                      <a:pt x="68" y="19"/>
                      <a:pt x="68" y="19"/>
                      <a:pt x="68" y="19"/>
                    </a:cubicBezTo>
                    <a:cubicBezTo>
                      <a:pt x="62" y="16"/>
                      <a:pt x="54" y="14"/>
                      <a:pt x="47" y="14"/>
                    </a:cubicBezTo>
                    <a:cubicBezTo>
                      <a:pt x="27" y="14"/>
                      <a:pt x="7" y="26"/>
                      <a:pt x="7" y="49"/>
                    </a:cubicBezTo>
                    <a:cubicBezTo>
                      <a:pt x="7" y="61"/>
                      <a:pt x="11" y="70"/>
                      <a:pt x="20" y="77"/>
                    </a:cubicBezTo>
                    <a:cubicBezTo>
                      <a:pt x="22" y="78"/>
                      <a:pt x="22" y="78"/>
                      <a:pt x="22" y="78"/>
                    </a:cubicBezTo>
                    <a:cubicBezTo>
                      <a:pt x="20" y="79"/>
                      <a:pt x="20" y="79"/>
                      <a:pt x="20" y="79"/>
                    </a:cubicBezTo>
                    <a:cubicBezTo>
                      <a:pt x="11" y="84"/>
                      <a:pt x="6" y="88"/>
                      <a:pt x="6" y="97"/>
                    </a:cubicBezTo>
                    <a:cubicBezTo>
                      <a:pt x="6" y="104"/>
                      <a:pt x="9" y="109"/>
                      <a:pt x="16" y="113"/>
                    </a:cubicBezTo>
                    <a:cubicBezTo>
                      <a:pt x="18" y="115"/>
                      <a:pt x="18" y="115"/>
                      <a:pt x="18" y="115"/>
                    </a:cubicBezTo>
                    <a:cubicBezTo>
                      <a:pt x="15" y="116"/>
                      <a:pt x="15" y="116"/>
                      <a:pt x="15" y="116"/>
                    </a:cubicBezTo>
                    <a:cubicBezTo>
                      <a:pt x="5" y="120"/>
                      <a:pt x="0" y="126"/>
                      <a:pt x="0" y="136"/>
                    </a:cubicBezTo>
                    <a:cubicBezTo>
                      <a:pt x="0" y="149"/>
                      <a:pt x="9" y="155"/>
                      <a:pt x="17" y="159"/>
                    </a:cubicBezTo>
                    <a:cubicBezTo>
                      <a:pt x="26" y="162"/>
                      <a:pt x="38" y="163"/>
                      <a:pt x="49" y="163"/>
                    </a:cubicBezTo>
                    <a:cubicBezTo>
                      <a:pt x="83" y="163"/>
                      <a:pt x="100" y="153"/>
                      <a:pt x="100" y="133"/>
                    </a:cubicBezTo>
                    <a:cubicBezTo>
                      <a:pt x="100" y="123"/>
                      <a:pt x="94" y="115"/>
                      <a:pt x="85" y="111"/>
                    </a:cubicBezTo>
                    <a:close/>
                    <a:moveTo>
                      <a:pt x="21" y="50"/>
                    </a:moveTo>
                    <a:cubicBezTo>
                      <a:pt x="21" y="35"/>
                      <a:pt x="32" y="24"/>
                      <a:pt x="47" y="24"/>
                    </a:cubicBezTo>
                    <a:cubicBezTo>
                      <a:pt x="61" y="24"/>
                      <a:pt x="72" y="35"/>
                      <a:pt x="72" y="49"/>
                    </a:cubicBezTo>
                    <a:cubicBezTo>
                      <a:pt x="72" y="65"/>
                      <a:pt x="62" y="75"/>
                      <a:pt x="47" y="75"/>
                    </a:cubicBezTo>
                    <a:cubicBezTo>
                      <a:pt x="31" y="75"/>
                      <a:pt x="21" y="65"/>
                      <a:pt x="21" y="50"/>
                    </a:cubicBezTo>
                    <a:close/>
                    <a:moveTo>
                      <a:pt x="77" y="148"/>
                    </a:moveTo>
                    <a:cubicBezTo>
                      <a:pt x="70" y="152"/>
                      <a:pt x="58" y="153"/>
                      <a:pt x="49" y="153"/>
                    </a:cubicBezTo>
                    <a:cubicBezTo>
                      <a:pt x="32" y="153"/>
                      <a:pt x="13" y="148"/>
                      <a:pt x="13" y="134"/>
                    </a:cubicBezTo>
                    <a:cubicBezTo>
                      <a:pt x="13" y="125"/>
                      <a:pt x="20" y="121"/>
                      <a:pt x="26" y="118"/>
                    </a:cubicBezTo>
                    <a:cubicBezTo>
                      <a:pt x="26" y="118"/>
                      <a:pt x="26" y="118"/>
                      <a:pt x="26" y="118"/>
                    </a:cubicBezTo>
                    <a:cubicBezTo>
                      <a:pt x="27" y="118"/>
                      <a:pt x="27" y="118"/>
                      <a:pt x="27" y="118"/>
                    </a:cubicBezTo>
                    <a:cubicBezTo>
                      <a:pt x="34" y="119"/>
                      <a:pt x="46" y="119"/>
                      <a:pt x="54" y="119"/>
                    </a:cubicBezTo>
                    <a:cubicBezTo>
                      <a:pt x="58" y="119"/>
                      <a:pt x="61" y="119"/>
                      <a:pt x="63" y="119"/>
                    </a:cubicBezTo>
                    <a:cubicBezTo>
                      <a:pt x="71" y="120"/>
                      <a:pt x="88" y="121"/>
                      <a:pt x="88" y="134"/>
                    </a:cubicBezTo>
                    <a:cubicBezTo>
                      <a:pt x="88" y="142"/>
                      <a:pt x="82" y="146"/>
                      <a:pt x="77" y="148"/>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43" name="Freeform 100"/>
              <p:cNvSpPr>
                <a:spLocks noChangeAspect="1" noEditPoints="1"/>
              </p:cNvSpPr>
              <p:nvPr userDrawn="1"/>
            </p:nvSpPr>
            <p:spPr bwMode="auto">
              <a:xfrm>
                <a:off x="7738" y="5670"/>
                <a:ext cx="570" cy="660"/>
              </a:xfrm>
              <a:custGeom>
                <a:avLst/>
                <a:gdLst>
                  <a:gd name="T0" fmla="*/ 2147483647 w 95"/>
                  <a:gd name="T1" fmla="*/ 2147483647 h 110"/>
                  <a:gd name="T2" fmla="*/ 2147483647 w 95"/>
                  <a:gd name="T3" fmla="*/ 2147483647 h 110"/>
                  <a:gd name="T4" fmla="*/ 2147483647 w 95"/>
                  <a:gd name="T5" fmla="*/ 2147483647 h 110"/>
                  <a:gd name="T6" fmla="*/ 2147483647 w 95"/>
                  <a:gd name="T7" fmla="*/ 2147483647 h 110"/>
                  <a:gd name="T8" fmla="*/ 2147483647 w 95"/>
                  <a:gd name="T9" fmla="*/ 2147483647 h 110"/>
                  <a:gd name="T10" fmla="*/ 2147483647 w 95"/>
                  <a:gd name="T11" fmla="*/ 2147483647 h 110"/>
                  <a:gd name="T12" fmla="*/ 2147483647 w 95"/>
                  <a:gd name="T13" fmla="*/ 2147483647 h 110"/>
                  <a:gd name="T14" fmla="*/ 2147483647 w 95"/>
                  <a:gd name="T15" fmla="*/ 0 h 110"/>
                  <a:gd name="T16" fmla="*/ 0 w 95"/>
                  <a:gd name="T17" fmla="*/ 2147483647 h 110"/>
                  <a:gd name="T18" fmla="*/ 2147483647 w 95"/>
                  <a:gd name="T19" fmla="*/ 2147483647 h 110"/>
                  <a:gd name="T20" fmla="*/ 2147483647 w 95"/>
                  <a:gd name="T21" fmla="*/ 2147483647 h 110"/>
                  <a:gd name="T22" fmla="*/ 2147483647 w 95"/>
                  <a:gd name="T23" fmla="*/ 2147483647 h 110"/>
                  <a:gd name="T24" fmla="*/ 2147483647 w 95"/>
                  <a:gd name="T25" fmla="*/ 2147483647 h 110"/>
                  <a:gd name="T26" fmla="*/ 2147483647 w 95"/>
                  <a:gd name="T27" fmla="*/ 2147483647 h 110"/>
                  <a:gd name="T28" fmla="*/ 2147483647 w 95"/>
                  <a:gd name="T29" fmla="*/ 2147483647 h 110"/>
                  <a:gd name="T30" fmla="*/ 2147483647 w 95"/>
                  <a:gd name="T31" fmla="*/ 2147483647 h 110"/>
                  <a:gd name="T32" fmla="*/ 2147483647 w 95"/>
                  <a:gd name="T33" fmla="*/ 2147483647 h 110"/>
                  <a:gd name="T34" fmla="*/ 2147483647 w 95"/>
                  <a:gd name="T35" fmla="*/ 2147483647 h 110"/>
                  <a:gd name="T36" fmla="*/ 2147483647 w 95"/>
                  <a:gd name="T37" fmla="*/ 2147483647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5" h="110">
                    <a:moveTo>
                      <a:pt x="80" y="79"/>
                    </a:moveTo>
                    <a:cubicBezTo>
                      <a:pt x="74" y="92"/>
                      <a:pt x="63" y="99"/>
                      <a:pt x="50" y="99"/>
                    </a:cubicBezTo>
                    <a:cubicBezTo>
                      <a:pt x="37" y="99"/>
                      <a:pt x="26" y="92"/>
                      <a:pt x="21" y="82"/>
                    </a:cubicBezTo>
                    <a:cubicBezTo>
                      <a:pt x="16" y="73"/>
                      <a:pt x="16" y="65"/>
                      <a:pt x="16" y="57"/>
                    </a:cubicBezTo>
                    <a:cubicBezTo>
                      <a:pt x="16" y="55"/>
                      <a:pt x="16" y="55"/>
                      <a:pt x="16" y="55"/>
                    </a:cubicBezTo>
                    <a:cubicBezTo>
                      <a:pt x="94" y="55"/>
                      <a:pt x="94" y="55"/>
                      <a:pt x="94" y="55"/>
                    </a:cubicBezTo>
                    <a:cubicBezTo>
                      <a:pt x="95" y="38"/>
                      <a:pt x="89" y="22"/>
                      <a:pt x="80" y="13"/>
                    </a:cubicBezTo>
                    <a:cubicBezTo>
                      <a:pt x="72" y="4"/>
                      <a:pt x="62" y="0"/>
                      <a:pt x="49" y="0"/>
                    </a:cubicBezTo>
                    <a:cubicBezTo>
                      <a:pt x="16" y="0"/>
                      <a:pt x="0" y="29"/>
                      <a:pt x="0" y="55"/>
                    </a:cubicBezTo>
                    <a:cubicBezTo>
                      <a:pt x="0" y="83"/>
                      <a:pt x="15" y="110"/>
                      <a:pt x="48" y="110"/>
                    </a:cubicBezTo>
                    <a:cubicBezTo>
                      <a:pt x="68" y="110"/>
                      <a:pt x="86" y="99"/>
                      <a:pt x="92" y="81"/>
                    </a:cubicBezTo>
                    <a:lnTo>
                      <a:pt x="80" y="79"/>
                    </a:lnTo>
                    <a:close/>
                    <a:moveTo>
                      <a:pt x="16" y="44"/>
                    </a:moveTo>
                    <a:cubicBezTo>
                      <a:pt x="17" y="28"/>
                      <a:pt x="29" y="10"/>
                      <a:pt x="49" y="10"/>
                    </a:cubicBezTo>
                    <a:cubicBezTo>
                      <a:pt x="57" y="10"/>
                      <a:pt x="65" y="13"/>
                      <a:pt x="70" y="18"/>
                    </a:cubicBezTo>
                    <a:cubicBezTo>
                      <a:pt x="76" y="24"/>
                      <a:pt x="80" y="34"/>
                      <a:pt x="80" y="44"/>
                    </a:cubicBezTo>
                    <a:cubicBezTo>
                      <a:pt x="80" y="46"/>
                      <a:pt x="80" y="46"/>
                      <a:pt x="80" y="46"/>
                    </a:cubicBezTo>
                    <a:cubicBezTo>
                      <a:pt x="16" y="46"/>
                      <a:pt x="16" y="46"/>
                      <a:pt x="16" y="46"/>
                    </a:cubicBezTo>
                    <a:lnTo>
                      <a:pt x="16" y="44"/>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44" name="Freeform 101"/>
              <p:cNvSpPr>
                <a:spLocks noChangeAspect="1"/>
              </p:cNvSpPr>
              <p:nvPr userDrawn="1"/>
            </p:nvSpPr>
            <p:spPr bwMode="auto">
              <a:xfrm>
                <a:off x="8356" y="5670"/>
                <a:ext cx="534" cy="660"/>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2147483647 w 89"/>
                  <a:gd name="T13" fmla="*/ 2147483647 h 110"/>
                  <a:gd name="T14" fmla="*/ 2147483647 w 89"/>
                  <a:gd name="T15" fmla="*/ 0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0 w 89"/>
                  <a:gd name="T29" fmla="*/ 2147483647 h 110"/>
                  <a:gd name="T30" fmla="*/ 2147483647 w 89"/>
                  <a:gd name="T31" fmla="*/ 2147483647 h 110"/>
                  <a:gd name="T32" fmla="*/ 2147483647 w 89"/>
                  <a:gd name="T33" fmla="*/ 2147483647 h 110"/>
                  <a:gd name="T34" fmla="*/ 2147483647 w 89"/>
                  <a:gd name="T35" fmla="*/ 2147483647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10">
                    <a:moveTo>
                      <a:pt x="77" y="55"/>
                    </a:moveTo>
                    <a:cubicBezTo>
                      <a:pt x="71" y="51"/>
                      <a:pt x="63" y="49"/>
                      <a:pt x="55" y="48"/>
                    </a:cubicBezTo>
                    <a:cubicBezTo>
                      <a:pt x="39" y="45"/>
                      <a:pt x="39" y="45"/>
                      <a:pt x="39" y="45"/>
                    </a:cubicBezTo>
                    <a:cubicBezTo>
                      <a:pt x="31" y="44"/>
                      <a:pt x="18" y="41"/>
                      <a:pt x="18" y="28"/>
                    </a:cubicBezTo>
                    <a:cubicBezTo>
                      <a:pt x="18" y="16"/>
                      <a:pt x="31" y="10"/>
                      <a:pt x="43" y="10"/>
                    </a:cubicBezTo>
                    <a:cubicBezTo>
                      <a:pt x="57" y="10"/>
                      <a:pt x="67" y="17"/>
                      <a:pt x="72" y="27"/>
                    </a:cubicBezTo>
                    <a:cubicBezTo>
                      <a:pt x="84" y="25"/>
                      <a:pt x="84" y="25"/>
                      <a:pt x="84" y="25"/>
                    </a:cubicBezTo>
                    <a:cubicBezTo>
                      <a:pt x="77" y="3"/>
                      <a:pt x="56" y="0"/>
                      <a:pt x="43" y="0"/>
                    </a:cubicBezTo>
                    <a:cubicBezTo>
                      <a:pt x="25" y="0"/>
                      <a:pt x="4" y="8"/>
                      <a:pt x="4" y="30"/>
                    </a:cubicBezTo>
                    <a:cubicBezTo>
                      <a:pt x="4" y="46"/>
                      <a:pt x="15" y="55"/>
                      <a:pt x="35" y="59"/>
                    </a:cubicBezTo>
                    <a:cubicBezTo>
                      <a:pt x="53" y="62"/>
                      <a:pt x="53" y="62"/>
                      <a:pt x="53" y="62"/>
                    </a:cubicBezTo>
                    <a:cubicBezTo>
                      <a:pt x="59" y="63"/>
                      <a:pt x="75" y="66"/>
                      <a:pt x="75" y="80"/>
                    </a:cubicBezTo>
                    <a:cubicBezTo>
                      <a:pt x="75" y="94"/>
                      <a:pt x="61" y="99"/>
                      <a:pt x="47" y="99"/>
                    </a:cubicBezTo>
                    <a:cubicBezTo>
                      <a:pt x="33" y="99"/>
                      <a:pt x="17" y="93"/>
                      <a:pt x="13" y="80"/>
                    </a:cubicBezTo>
                    <a:cubicBezTo>
                      <a:pt x="0" y="82"/>
                      <a:pt x="0" y="82"/>
                      <a:pt x="0" y="82"/>
                    </a:cubicBezTo>
                    <a:cubicBezTo>
                      <a:pt x="6" y="100"/>
                      <a:pt x="22" y="110"/>
                      <a:pt x="46" y="110"/>
                    </a:cubicBezTo>
                    <a:cubicBezTo>
                      <a:pt x="66" y="110"/>
                      <a:pt x="89" y="102"/>
                      <a:pt x="89" y="78"/>
                    </a:cubicBezTo>
                    <a:cubicBezTo>
                      <a:pt x="89" y="69"/>
                      <a:pt x="85" y="60"/>
                      <a:pt x="77" y="55"/>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45" name="Freeform 102"/>
              <p:cNvSpPr>
                <a:spLocks noChangeAspect="1" noEditPoints="1"/>
              </p:cNvSpPr>
              <p:nvPr userDrawn="1"/>
            </p:nvSpPr>
            <p:spPr bwMode="auto">
              <a:xfrm>
                <a:off x="5943" y="5460"/>
                <a:ext cx="570" cy="858"/>
              </a:xfrm>
              <a:custGeom>
                <a:avLst/>
                <a:gdLst>
                  <a:gd name="T0" fmla="*/ 2147483647 w 95"/>
                  <a:gd name="T1" fmla="*/ 2147483647 h 143"/>
                  <a:gd name="T2" fmla="*/ 2147483647 w 95"/>
                  <a:gd name="T3" fmla="*/ 0 h 143"/>
                  <a:gd name="T4" fmla="*/ 0 w 95"/>
                  <a:gd name="T5" fmla="*/ 0 h 143"/>
                  <a:gd name="T6" fmla="*/ 0 w 95"/>
                  <a:gd name="T7" fmla="*/ 2147483647 h 143"/>
                  <a:gd name="T8" fmla="*/ 2147483647 w 95"/>
                  <a:gd name="T9" fmla="*/ 2147483647 h 143"/>
                  <a:gd name="T10" fmla="*/ 2147483647 w 95"/>
                  <a:gd name="T11" fmla="*/ 2147483647 h 143"/>
                  <a:gd name="T12" fmla="*/ 2147483647 w 95"/>
                  <a:gd name="T13" fmla="*/ 2147483647 h 143"/>
                  <a:gd name="T14" fmla="*/ 2147483647 w 95"/>
                  <a:gd name="T15" fmla="*/ 2147483647 h 143"/>
                  <a:gd name="T16" fmla="*/ 2147483647 w 95"/>
                  <a:gd name="T17" fmla="*/ 2147483647 h 143"/>
                  <a:gd name="T18" fmla="*/ 2147483647 w 95"/>
                  <a:gd name="T19" fmla="*/ 2147483647 h 143"/>
                  <a:gd name="T20" fmla="*/ 2147483647 w 95"/>
                  <a:gd name="T21" fmla="*/ 2147483647 h 143"/>
                  <a:gd name="T22" fmla="*/ 2147483647 w 95"/>
                  <a:gd name="T23" fmla="*/ 2147483647 h 143"/>
                  <a:gd name="T24" fmla="*/ 2147483647 w 95"/>
                  <a:gd name="T25" fmla="*/ 2147483647 h 143"/>
                  <a:gd name="T26" fmla="*/ 2147483647 w 95"/>
                  <a:gd name="T27" fmla="*/ 2147483647 h 143"/>
                  <a:gd name="T28" fmla="*/ 2147483647 w 95"/>
                  <a:gd name="T29" fmla="*/ 2147483647 h 143"/>
                  <a:gd name="T30" fmla="*/ 2147483647 w 95"/>
                  <a:gd name="T31" fmla="*/ 2147483647 h 143"/>
                  <a:gd name="T32" fmla="*/ 2147483647 w 95"/>
                  <a:gd name="T33" fmla="*/ 2147483647 h 143"/>
                  <a:gd name="T34" fmla="*/ 2147483647 w 95"/>
                  <a:gd name="T35" fmla="*/ 2147483647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5" h="143">
                    <a:moveTo>
                      <a:pt x="81" y="10"/>
                    </a:moveTo>
                    <a:cubicBezTo>
                      <a:pt x="71" y="1"/>
                      <a:pt x="58" y="0"/>
                      <a:pt x="47" y="0"/>
                    </a:cubicBezTo>
                    <a:cubicBezTo>
                      <a:pt x="0" y="0"/>
                      <a:pt x="0" y="0"/>
                      <a:pt x="0" y="0"/>
                    </a:cubicBezTo>
                    <a:cubicBezTo>
                      <a:pt x="0" y="143"/>
                      <a:pt x="0" y="143"/>
                      <a:pt x="0" y="143"/>
                    </a:cubicBezTo>
                    <a:cubicBezTo>
                      <a:pt x="15" y="143"/>
                      <a:pt x="15" y="143"/>
                      <a:pt x="15" y="143"/>
                    </a:cubicBezTo>
                    <a:cubicBezTo>
                      <a:pt x="15" y="84"/>
                      <a:pt x="15" y="84"/>
                      <a:pt x="15" y="84"/>
                    </a:cubicBezTo>
                    <a:cubicBezTo>
                      <a:pt x="49" y="84"/>
                      <a:pt x="49" y="84"/>
                      <a:pt x="49" y="84"/>
                    </a:cubicBezTo>
                    <a:cubicBezTo>
                      <a:pt x="65" y="84"/>
                      <a:pt x="75" y="80"/>
                      <a:pt x="83" y="72"/>
                    </a:cubicBezTo>
                    <a:cubicBezTo>
                      <a:pt x="91" y="65"/>
                      <a:pt x="95" y="53"/>
                      <a:pt x="95" y="42"/>
                    </a:cubicBezTo>
                    <a:cubicBezTo>
                      <a:pt x="95" y="30"/>
                      <a:pt x="90" y="17"/>
                      <a:pt x="81" y="10"/>
                    </a:cubicBezTo>
                    <a:close/>
                    <a:moveTo>
                      <a:pt x="72" y="64"/>
                    </a:moveTo>
                    <a:cubicBezTo>
                      <a:pt x="64" y="71"/>
                      <a:pt x="55" y="72"/>
                      <a:pt x="47" y="72"/>
                    </a:cubicBezTo>
                    <a:cubicBezTo>
                      <a:pt x="15" y="72"/>
                      <a:pt x="15" y="72"/>
                      <a:pt x="15" y="72"/>
                    </a:cubicBezTo>
                    <a:cubicBezTo>
                      <a:pt x="15" y="12"/>
                      <a:pt x="15" y="12"/>
                      <a:pt x="15" y="12"/>
                    </a:cubicBezTo>
                    <a:cubicBezTo>
                      <a:pt x="48" y="12"/>
                      <a:pt x="48" y="12"/>
                      <a:pt x="48" y="12"/>
                    </a:cubicBezTo>
                    <a:cubicBezTo>
                      <a:pt x="56" y="12"/>
                      <a:pt x="62" y="13"/>
                      <a:pt x="69" y="18"/>
                    </a:cubicBezTo>
                    <a:cubicBezTo>
                      <a:pt x="76" y="24"/>
                      <a:pt x="80" y="32"/>
                      <a:pt x="80" y="42"/>
                    </a:cubicBezTo>
                    <a:cubicBezTo>
                      <a:pt x="80" y="51"/>
                      <a:pt x="77" y="58"/>
                      <a:pt x="72" y="64"/>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46" name="Freeform 103"/>
              <p:cNvSpPr>
                <a:spLocks noChangeAspect="1"/>
              </p:cNvSpPr>
              <p:nvPr userDrawn="1"/>
            </p:nvSpPr>
            <p:spPr bwMode="auto">
              <a:xfrm>
                <a:off x="8998" y="5436"/>
                <a:ext cx="697" cy="894"/>
              </a:xfrm>
              <a:custGeom>
                <a:avLst/>
                <a:gdLst>
                  <a:gd name="T0" fmla="*/ 2147483647 w 116"/>
                  <a:gd name="T1" fmla="*/ 2147483647 h 149"/>
                  <a:gd name="T2" fmla="*/ 2147483647 w 116"/>
                  <a:gd name="T3" fmla="*/ 2147483647 h 149"/>
                  <a:gd name="T4" fmla="*/ 2147483647 w 116"/>
                  <a:gd name="T5" fmla="*/ 2147483647 h 149"/>
                  <a:gd name="T6" fmla="*/ 2147483647 w 116"/>
                  <a:gd name="T7" fmla="*/ 2147483647 h 149"/>
                  <a:gd name="T8" fmla="*/ 2147483647 w 116"/>
                  <a:gd name="T9" fmla="*/ 2147483647 h 149"/>
                  <a:gd name="T10" fmla="*/ 2147483647 w 116"/>
                  <a:gd name="T11" fmla="*/ 2147483647 h 149"/>
                  <a:gd name="T12" fmla="*/ 2147483647 w 116"/>
                  <a:gd name="T13" fmla="*/ 2147483647 h 149"/>
                  <a:gd name="T14" fmla="*/ 2147483647 w 116"/>
                  <a:gd name="T15" fmla="*/ 2147483647 h 149"/>
                  <a:gd name="T16" fmla="*/ 2147483647 w 116"/>
                  <a:gd name="T17" fmla="*/ 2147483647 h 149"/>
                  <a:gd name="T18" fmla="*/ 2147483647 w 116"/>
                  <a:gd name="T19" fmla="*/ 0 h 149"/>
                  <a:gd name="T20" fmla="*/ 0 w 116"/>
                  <a:gd name="T21" fmla="*/ 2147483647 h 149"/>
                  <a:gd name="T22" fmla="*/ 2147483647 w 116"/>
                  <a:gd name="T23" fmla="*/ 2147483647 h 149"/>
                  <a:gd name="T24" fmla="*/ 2147483647 w 116"/>
                  <a:gd name="T25" fmla="*/ 2147483647 h 149"/>
                  <a:gd name="T26" fmla="*/ 2147483647 w 116"/>
                  <a:gd name="T27" fmla="*/ 2147483647 h 149"/>
                  <a:gd name="T28" fmla="*/ 2147483647 w 116"/>
                  <a:gd name="T29" fmla="*/ 2147483647 h 149"/>
                  <a:gd name="T30" fmla="*/ 2147483647 w 116"/>
                  <a:gd name="T31" fmla="*/ 2147483647 h 149"/>
                  <a:gd name="T32" fmla="*/ 2147483647 w 116"/>
                  <a:gd name="T33" fmla="*/ 2147483647 h 149"/>
                  <a:gd name="T34" fmla="*/ 2147483647 w 116"/>
                  <a:gd name="T35" fmla="*/ 2147483647 h 149"/>
                  <a:gd name="T36" fmla="*/ 2147483647 w 116"/>
                  <a:gd name="T37" fmla="*/ 2147483647 h 149"/>
                  <a:gd name="T38" fmla="*/ 2147483647 w 116"/>
                  <a:gd name="T39" fmla="*/ 2147483647 h 149"/>
                  <a:gd name="T40" fmla="*/ 2147483647 w 116"/>
                  <a:gd name="T41" fmla="*/ 21474836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49">
                    <a:moveTo>
                      <a:pt x="63" y="88"/>
                    </a:moveTo>
                    <a:cubicBezTo>
                      <a:pt x="100" y="88"/>
                      <a:pt x="100" y="88"/>
                      <a:pt x="100" y="88"/>
                    </a:cubicBezTo>
                    <a:cubicBezTo>
                      <a:pt x="100" y="98"/>
                      <a:pt x="100" y="98"/>
                      <a:pt x="100" y="98"/>
                    </a:cubicBezTo>
                    <a:cubicBezTo>
                      <a:pt x="100" y="121"/>
                      <a:pt x="85" y="137"/>
                      <a:pt x="62" y="137"/>
                    </a:cubicBezTo>
                    <a:cubicBezTo>
                      <a:pt x="47" y="137"/>
                      <a:pt x="33" y="129"/>
                      <a:pt x="26" y="115"/>
                    </a:cubicBezTo>
                    <a:cubicBezTo>
                      <a:pt x="20" y="105"/>
                      <a:pt x="17" y="90"/>
                      <a:pt x="17" y="75"/>
                    </a:cubicBezTo>
                    <a:cubicBezTo>
                      <a:pt x="17" y="61"/>
                      <a:pt x="20" y="12"/>
                      <a:pt x="61" y="12"/>
                    </a:cubicBezTo>
                    <a:cubicBezTo>
                      <a:pt x="80" y="12"/>
                      <a:pt x="95" y="24"/>
                      <a:pt x="100" y="43"/>
                    </a:cubicBezTo>
                    <a:cubicBezTo>
                      <a:pt x="114" y="40"/>
                      <a:pt x="114" y="40"/>
                      <a:pt x="114" y="40"/>
                    </a:cubicBezTo>
                    <a:cubicBezTo>
                      <a:pt x="107" y="14"/>
                      <a:pt x="89" y="0"/>
                      <a:pt x="63" y="0"/>
                    </a:cubicBezTo>
                    <a:cubicBezTo>
                      <a:pt x="20" y="0"/>
                      <a:pt x="0" y="38"/>
                      <a:pt x="0" y="76"/>
                    </a:cubicBezTo>
                    <a:cubicBezTo>
                      <a:pt x="0" y="96"/>
                      <a:pt x="5" y="113"/>
                      <a:pt x="15" y="127"/>
                    </a:cubicBezTo>
                    <a:cubicBezTo>
                      <a:pt x="27" y="142"/>
                      <a:pt x="41" y="149"/>
                      <a:pt x="60" y="149"/>
                    </a:cubicBezTo>
                    <a:cubicBezTo>
                      <a:pt x="78" y="149"/>
                      <a:pt x="92" y="142"/>
                      <a:pt x="100" y="130"/>
                    </a:cubicBezTo>
                    <a:cubicBezTo>
                      <a:pt x="102" y="127"/>
                      <a:pt x="102" y="127"/>
                      <a:pt x="102" y="127"/>
                    </a:cubicBezTo>
                    <a:cubicBezTo>
                      <a:pt x="103" y="131"/>
                      <a:pt x="103" y="131"/>
                      <a:pt x="103" y="131"/>
                    </a:cubicBezTo>
                    <a:cubicBezTo>
                      <a:pt x="107" y="148"/>
                      <a:pt x="107" y="148"/>
                      <a:pt x="107" y="148"/>
                    </a:cubicBezTo>
                    <a:cubicBezTo>
                      <a:pt x="116" y="148"/>
                      <a:pt x="116" y="148"/>
                      <a:pt x="116" y="148"/>
                    </a:cubicBezTo>
                    <a:cubicBezTo>
                      <a:pt x="116" y="76"/>
                      <a:pt x="116" y="76"/>
                      <a:pt x="116" y="76"/>
                    </a:cubicBezTo>
                    <a:cubicBezTo>
                      <a:pt x="63" y="76"/>
                      <a:pt x="63" y="76"/>
                      <a:pt x="63" y="76"/>
                    </a:cubicBezTo>
                    <a:lnTo>
                      <a:pt x="63" y="88"/>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47" name="Freeform 104"/>
              <p:cNvSpPr>
                <a:spLocks noChangeAspect="1"/>
              </p:cNvSpPr>
              <p:nvPr userDrawn="1"/>
            </p:nvSpPr>
            <p:spPr bwMode="auto">
              <a:xfrm>
                <a:off x="9815" y="5664"/>
                <a:ext cx="300" cy="654"/>
              </a:xfrm>
              <a:custGeom>
                <a:avLst/>
                <a:gdLst>
                  <a:gd name="T0" fmla="*/ 2147483647 w 50"/>
                  <a:gd name="T1" fmla="*/ 0 h 109"/>
                  <a:gd name="T2" fmla="*/ 2147483647 w 50"/>
                  <a:gd name="T3" fmla="*/ 0 h 109"/>
                  <a:gd name="T4" fmla="*/ 2147483647 w 50"/>
                  <a:gd name="T5" fmla="*/ 2147483647 h 109"/>
                  <a:gd name="T6" fmla="*/ 2147483647 w 50"/>
                  <a:gd name="T7" fmla="*/ 2147483647 h 109"/>
                  <a:gd name="T8" fmla="*/ 2147483647 w 50"/>
                  <a:gd name="T9" fmla="*/ 2147483647 h 109"/>
                  <a:gd name="T10" fmla="*/ 2147483647 w 50"/>
                  <a:gd name="T11" fmla="*/ 2147483647 h 109"/>
                  <a:gd name="T12" fmla="*/ 0 w 50"/>
                  <a:gd name="T13" fmla="*/ 2147483647 h 109"/>
                  <a:gd name="T14" fmla="*/ 0 w 50"/>
                  <a:gd name="T15" fmla="*/ 2147483647 h 109"/>
                  <a:gd name="T16" fmla="*/ 2147483647 w 50"/>
                  <a:gd name="T17" fmla="*/ 2147483647 h 109"/>
                  <a:gd name="T18" fmla="*/ 2147483647 w 50"/>
                  <a:gd name="T19" fmla="*/ 2147483647 h 109"/>
                  <a:gd name="T20" fmla="*/ 2147483647 w 50"/>
                  <a:gd name="T21" fmla="*/ 2147483647 h 109"/>
                  <a:gd name="T22" fmla="*/ 2147483647 w 50"/>
                  <a:gd name="T23" fmla="*/ 2147483647 h 109"/>
                  <a:gd name="T24" fmla="*/ 2147483647 w 50"/>
                  <a:gd name="T25" fmla="*/ 2147483647 h 109"/>
                  <a:gd name="T26" fmla="*/ 2147483647 w 50"/>
                  <a:gd name="T27" fmla="*/ 0 h 109"/>
                  <a:gd name="T28" fmla="*/ 2147483647 w 50"/>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09">
                    <a:moveTo>
                      <a:pt x="46" y="0"/>
                    </a:moveTo>
                    <a:cubicBezTo>
                      <a:pt x="45" y="0"/>
                      <a:pt x="44" y="0"/>
                      <a:pt x="44" y="0"/>
                    </a:cubicBezTo>
                    <a:cubicBezTo>
                      <a:pt x="31" y="0"/>
                      <a:pt x="17" y="11"/>
                      <a:pt x="12" y="29"/>
                    </a:cubicBezTo>
                    <a:cubicBezTo>
                      <a:pt x="12" y="28"/>
                      <a:pt x="12" y="28"/>
                      <a:pt x="12" y="28"/>
                    </a:cubicBezTo>
                    <a:cubicBezTo>
                      <a:pt x="12" y="28"/>
                      <a:pt x="12" y="28"/>
                      <a:pt x="12" y="28"/>
                    </a:cubicBezTo>
                    <a:cubicBezTo>
                      <a:pt x="12" y="3"/>
                      <a:pt x="12" y="3"/>
                      <a:pt x="12" y="3"/>
                    </a:cubicBezTo>
                    <a:cubicBezTo>
                      <a:pt x="0" y="3"/>
                      <a:pt x="0" y="3"/>
                      <a:pt x="0" y="3"/>
                    </a:cubicBezTo>
                    <a:cubicBezTo>
                      <a:pt x="0" y="109"/>
                      <a:pt x="0" y="109"/>
                      <a:pt x="0" y="109"/>
                    </a:cubicBezTo>
                    <a:cubicBezTo>
                      <a:pt x="13" y="109"/>
                      <a:pt x="13" y="109"/>
                      <a:pt x="13" y="109"/>
                    </a:cubicBezTo>
                    <a:cubicBezTo>
                      <a:pt x="13" y="55"/>
                      <a:pt x="13" y="55"/>
                      <a:pt x="13" y="55"/>
                    </a:cubicBezTo>
                    <a:cubicBezTo>
                      <a:pt x="13" y="46"/>
                      <a:pt x="14" y="39"/>
                      <a:pt x="19" y="31"/>
                    </a:cubicBezTo>
                    <a:cubicBezTo>
                      <a:pt x="26" y="19"/>
                      <a:pt x="36" y="13"/>
                      <a:pt x="49" y="13"/>
                    </a:cubicBezTo>
                    <a:cubicBezTo>
                      <a:pt x="50" y="13"/>
                      <a:pt x="50" y="13"/>
                      <a:pt x="50" y="13"/>
                    </a:cubicBezTo>
                    <a:cubicBezTo>
                      <a:pt x="50" y="0"/>
                      <a:pt x="50" y="0"/>
                      <a:pt x="50" y="0"/>
                    </a:cubicBezTo>
                    <a:lnTo>
                      <a:pt x="46" y="0"/>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48" name="Freeform 105"/>
              <p:cNvSpPr>
                <a:spLocks noChangeAspect="1" noEditPoints="1"/>
              </p:cNvSpPr>
              <p:nvPr userDrawn="1"/>
            </p:nvSpPr>
            <p:spPr bwMode="auto">
              <a:xfrm>
                <a:off x="10121" y="5664"/>
                <a:ext cx="570" cy="666"/>
              </a:xfrm>
              <a:custGeom>
                <a:avLst/>
                <a:gdLst>
                  <a:gd name="T0" fmla="*/ 2147483647 w 95"/>
                  <a:gd name="T1" fmla="*/ 0 h 111"/>
                  <a:gd name="T2" fmla="*/ 0 w 95"/>
                  <a:gd name="T3" fmla="*/ 2147483647 h 111"/>
                  <a:gd name="T4" fmla="*/ 2147483647 w 95"/>
                  <a:gd name="T5" fmla="*/ 2147483647 h 111"/>
                  <a:gd name="T6" fmla="*/ 2147483647 w 95"/>
                  <a:gd name="T7" fmla="*/ 2147483647 h 111"/>
                  <a:gd name="T8" fmla="*/ 2147483647 w 95"/>
                  <a:gd name="T9" fmla="*/ 0 h 111"/>
                  <a:gd name="T10" fmla="*/ 2147483647 w 95"/>
                  <a:gd name="T11" fmla="*/ 2147483647 h 111"/>
                  <a:gd name="T12" fmla="*/ 2147483647 w 95"/>
                  <a:gd name="T13" fmla="*/ 2147483647 h 111"/>
                  <a:gd name="T14" fmla="*/ 2147483647 w 95"/>
                  <a:gd name="T15" fmla="*/ 2147483647 h 111"/>
                  <a:gd name="T16" fmla="*/ 2147483647 w 95"/>
                  <a:gd name="T17" fmla="*/ 2147483647 h 111"/>
                  <a:gd name="T18" fmla="*/ 2147483647 w 95"/>
                  <a:gd name="T19" fmla="*/ 2147483647 h 111"/>
                  <a:gd name="T20" fmla="*/ 2147483647 w 95"/>
                  <a:gd name="T21" fmla="*/ 2147483647 h 111"/>
                  <a:gd name="T22" fmla="*/ 2147483647 w 95"/>
                  <a:gd name="T23" fmla="*/ 2147483647 h 111"/>
                  <a:gd name="T24" fmla="*/ 2147483647 w 95"/>
                  <a:gd name="T25" fmla="*/ 2147483647 h 111"/>
                  <a:gd name="T26" fmla="*/ 2147483647 w 95"/>
                  <a:gd name="T27" fmla="*/ 2147483647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11">
                    <a:moveTo>
                      <a:pt x="49" y="0"/>
                    </a:moveTo>
                    <a:cubicBezTo>
                      <a:pt x="15" y="0"/>
                      <a:pt x="0" y="28"/>
                      <a:pt x="0" y="55"/>
                    </a:cubicBezTo>
                    <a:cubicBezTo>
                      <a:pt x="0" y="83"/>
                      <a:pt x="14" y="111"/>
                      <a:pt x="46" y="111"/>
                    </a:cubicBezTo>
                    <a:cubicBezTo>
                      <a:pt x="80" y="111"/>
                      <a:pt x="95" y="83"/>
                      <a:pt x="95" y="55"/>
                    </a:cubicBezTo>
                    <a:cubicBezTo>
                      <a:pt x="95" y="29"/>
                      <a:pt x="81" y="0"/>
                      <a:pt x="49" y="0"/>
                    </a:cubicBezTo>
                    <a:close/>
                    <a:moveTo>
                      <a:pt x="74" y="84"/>
                    </a:moveTo>
                    <a:cubicBezTo>
                      <a:pt x="69" y="94"/>
                      <a:pt x="59" y="100"/>
                      <a:pt x="47" y="100"/>
                    </a:cubicBezTo>
                    <a:cubicBezTo>
                      <a:pt x="37" y="100"/>
                      <a:pt x="27" y="95"/>
                      <a:pt x="22" y="86"/>
                    </a:cubicBezTo>
                    <a:cubicBezTo>
                      <a:pt x="17" y="76"/>
                      <a:pt x="16" y="64"/>
                      <a:pt x="16" y="55"/>
                    </a:cubicBezTo>
                    <a:cubicBezTo>
                      <a:pt x="16" y="48"/>
                      <a:pt x="16" y="36"/>
                      <a:pt x="21" y="27"/>
                    </a:cubicBezTo>
                    <a:cubicBezTo>
                      <a:pt x="26" y="17"/>
                      <a:pt x="36" y="10"/>
                      <a:pt x="47" y="10"/>
                    </a:cubicBezTo>
                    <a:cubicBezTo>
                      <a:pt x="57" y="10"/>
                      <a:pt x="67" y="16"/>
                      <a:pt x="73" y="24"/>
                    </a:cubicBezTo>
                    <a:cubicBezTo>
                      <a:pt x="79" y="34"/>
                      <a:pt x="80" y="47"/>
                      <a:pt x="80" y="55"/>
                    </a:cubicBezTo>
                    <a:cubicBezTo>
                      <a:pt x="80" y="63"/>
                      <a:pt x="79" y="74"/>
                      <a:pt x="74" y="84"/>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49" name="Freeform 106"/>
              <p:cNvSpPr>
                <a:spLocks noChangeAspect="1"/>
              </p:cNvSpPr>
              <p:nvPr userDrawn="1"/>
            </p:nvSpPr>
            <p:spPr bwMode="auto">
              <a:xfrm>
                <a:off x="10769" y="5682"/>
                <a:ext cx="499" cy="648"/>
              </a:xfrm>
              <a:custGeom>
                <a:avLst/>
                <a:gdLst>
                  <a:gd name="T0" fmla="*/ 2147483647 w 83"/>
                  <a:gd name="T1" fmla="*/ 2147483647 h 108"/>
                  <a:gd name="T2" fmla="*/ 2147483647 w 83"/>
                  <a:gd name="T3" fmla="*/ 2147483647 h 108"/>
                  <a:gd name="T4" fmla="*/ 2147483647 w 83"/>
                  <a:gd name="T5" fmla="*/ 2147483647 h 108"/>
                  <a:gd name="T6" fmla="*/ 2147483647 w 83"/>
                  <a:gd name="T7" fmla="*/ 2147483647 h 108"/>
                  <a:gd name="T8" fmla="*/ 2147483647 w 83"/>
                  <a:gd name="T9" fmla="*/ 2147483647 h 108"/>
                  <a:gd name="T10" fmla="*/ 2147483647 w 83"/>
                  <a:gd name="T11" fmla="*/ 0 h 108"/>
                  <a:gd name="T12" fmla="*/ 0 w 83"/>
                  <a:gd name="T13" fmla="*/ 0 h 108"/>
                  <a:gd name="T14" fmla="*/ 0 w 83"/>
                  <a:gd name="T15" fmla="*/ 2147483647 h 108"/>
                  <a:gd name="T16" fmla="*/ 2147483647 w 83"/>
                  <a:gd name="T17" fmla="*/ 2147483647 h 108"/>
                  <a:gd name="T18" fmla="*/ 2147483647 w 83"/>
                  <a:gd name="T19" fmla="*/ 2147483647 h 108"/>
                  <a:gd name="T20" fmla="*/ 2147483647 w 83"/>
                  <a:gd name="T21" fmla="*/ 2147483647 h 108"/>
                  <a:gd name="T22" fmla="*/ 2147483647 w 83"/>
                  <a:gd name="T23" fmla="*/ 2147483647 h 108"/>
                  <a:gd name="T24" fmla="*/ 2147483647 w 83"/>
                  <a:gd name="T25" fmla="*/ 2147483647 h 108"/>
                  <a:gd name="T26" fmla="*/ 2147483647 w 83"/>
                  <a:gd name="T27" fmla="*/ 2147483647 h 108"/>
                  <a:gd name="T28" fmla="*/ 2147483647 w 83"/>
                  <a:gd name="T29" fmla="*/ 2147483647 h 108"/>
                  <a:gd name="T30" fmla="*/ 2147483647 w 83"/>
                  <a:gd name="T31" fmla="*/ 0 h 108"/>
                  <a:gd name="T32" fmla="*/ 2147483647 w 83"/>
                  <a:gd name="T33" fmla="*/ 0 h 108"/>
                  <a:gd name="T34" fmla="*/ 2147483647 w 83"/>
                  <a:gd name="T35" fmla="*/ 2147483647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 h="108">
                    <a:moveTo>
                      <a:pt x="70" y="56"/>
                    </a:moveTo>
                    <a:cubicBezTo>
                      <a:pt x="70" y="69"/>
                      <a:pt x="67" y="77"/>
                      <a:pt x="61" y="85"/>
                    </a:cubicBezTo>
                    <a:cubicBezTo>
                      <a:pt x="55" y="93"/>
                      <a:pt x="46" y="97"/>
                      <a:pt x="37" y="97"/>
                    </a:cubicBezTo>
                    <a:cubicBezTo>
                      <a:pt x="29" y="97"/>
                      <a:pt x="21" y="92"/>
                      <a:pt x="18" y="86"/>
                    </a:cubicBezTo>
                    <a:cubicBezTo>
                      <a:pt x="14" y="80"/>
                      <a:pt x="14" y="71"/>
                      <a:pt x="14" y="65"/>
                    </a:cubicBezTo>
                    <a:cubicBezTo>
                      <a:pt x="14" y="0"/>
                      <a:pt x="14" y="0"/>
                      <a:pt x="14" y="0"/>
                    </a:cubicBezTo>
                    <a:cubicBezTo>
                      <a:pt x="0" y="0"/>
                      <a:pt x="0" y="0"/>
                      <a:pt x="0" y="0"/>
                    </a:cubicBezTo>
                    <a:cubicBezTo>
                      <a:pt x="0" y="65"/>
                      <a:pt x="0" y="65"/>
                      <a:pt x="0" y="65"/>
                    </a:cubicBezTo>
                    <a:cubicBezTo>
                      <a:pt x="0" y="75"/>
                      <a:pt x="1" y="87"/>
                      <a:pt x="9" y="96"/>
                    </a:cubicBezTo>
                    <a:cubicBezTo>
                      <a:pt x="15" y="104"/>
                      <a:pt x="24" y="108"/>
                      <a:pt x="35" y="108"/>
                    </a:cubicBezTo>
                    <a:cubicBezTo>
                      <a:pt x="49" y="108"/>
                      <a:pt x="65" y="99"/>
                      <a:pt x="70" y="85"/>
                    </a:cubicBezTo>
                    <a:cubicBezTo>
                      <a:pt x="71" y="84"/>
                      <a:pt x="71" y="84"/>
                      <a:pt x="71" y="84"/>
                    </a:cubicBezTo>
                    <a:cubicBezTo>
                      <a:pt x="71" y="84"/>
                      <a:pt x="71" y="84"/>
                      <a:pt x="71" y="84"/>
                    </a:cubicBezTo>
                    <a:cubicBezTo>
                      <a:pt x="71" y="106"/>
                      <a:pt x="71" y="106"/>
                      <a:pt x="71" y="106"/>
                    </a:cubicBezTo>
                    <a:cubicBezTo>
                      <a:pt x="83" y="106"/>
                      <a:pt x="83" y="106"/>
                      <a:pt x="83" y="106"/>
                    </a:cubicBezTo>
                    <a:cubicBezTo>
                      <a:pt x="83" y="0"/>
                      <a:pt x="83" y="0"/>
                      <a:pt x="83" y="0"/>
                    </a:cubicBezTo>
                    <a:cubicBezTo>
                      <a:pt x="70" y="0"/>
                      <a:pt x="70" y="0"/>
                      <a:pt x="70" y="0"/>
                    </a:cubicBezTo>
                    <a:lnTo>
                      <a:pt x="70" y="56"/>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50" name="Freeform 107"/>
              <p:cNvSpPr>
                <a:spLocks noChangeAspect="1" noEditPoints="1"/>
              </p:cNvSpPr>
              <p:nvPr userDrawn="1"/>
            </p:nvSpPr>
            <p:spPr bwMode="auto">
              <a:xfrm>
                <a:off x="11382" y="5664"/>
                <a:ext cx="534" cy="870"/>
              </a:xfrm>
              <a:custGeom>
                <a:avLst/>
                <a:gdLst>
                  <a:gd name="T0" fmla="*/ 2147483647 w 89"/>
                  <a:gd name="T1" fmla="*/ 2147483647 h 145"/>
                  <a:gd name="T2" fmla="*/ 2147483647 w 89"/>
                  <a:gd name="T3" fmla="*/ 0 h 145"/>
                  <a:gd name="T4" fmla="*/ 2147483647 w 89"/>
                  <a:gd name="T5" fmla="*/ 2147483647 h 145"/>
                  <a:gd name="T6" fmla="*/ 2147483647 w 89"/>
                  <a:gd name="T7" fmla="*/ 2147483647 h 145"/>
                  <a:gd name="T8" fmla="*/ 2147483647 w 89"/>
                  <a:gd name="T9" fmla="*/ 2147483647 h 145"/>
                  <a:gd name="T10" fmla="*/ 2147483647 w 89"/>
                  <a:gd name="T11" fmla="*/ 2147483647 h 145"/>
                  <a:gd name="T12" fmla="*/ 0 w 89"/>
                  <a:gd name="T13" fmla="*/ 2147483647 h 145"/>
                  <a:gd name="T14" fmla="*/ 0 w 89"/>
                  <a:gd name="T15" fmla="*/ 2147483647 h 145"/>
                  <a:gd name="T16" fmla="*/ 2147483647 w 89"/>
                  <a:gd name="T17" fmla="*/ 2147483647 h 145"/>
                  <a:gd name="T18" fmla="*/ 2147483647 w 89"/>
                  <a:gd name="T19" fmla="*/ 2147483647 h 145"/>
                  <a:gd name="T20" fmla="*/ 2147483647 w 89"/>
                  <a:gd name="T21" fmla="*/ 2147483647 h 145"/>
                  <a:gd name="T22" fmla="*/ 2147483647 w 89"/>
                  <a:gd name="T23" fmla="*/ 2147483647 h 145"/>
                  <a:gd name="T24" fmla="*/ 2147483647 w 89"/>
                  <a:gd name="T25" fmla="*/ 2147483647 h 145"/>
                  <a:gd name="T26" fmla="*/ 2147483647 w 89"/>
                  <a:gd name="T27" fmla="*/ 2147483647 h 145"/>
                  <a:gd name="T28" fmla="*/ 2147483647 w 89"/>
                  <a:gd name="T29" fmla="*/ 2147483647 h 145"/>
                  <a:gd name="T30" fmla="*/ 2147483647 w 89"/>
                  <a:gd name="T31" fmla="*/ 2147483647 h 145"/>
                  <a:gd name="T32" fmla="*/ 2147483647 w 89"/>
                  <a:gd name="T33" fmla="*/ 2147483647 h 145"/>
                  <a:gd name="T34" fmla="*/ 2147483647 w 89"/>
                  <a:gd name="T35" fmla="*/ 2147483647 h 145"/>
                  <a:gd name="T36" fmla="*/ 2147483647 w 89"/>
                  <a:gd name="T37" fmla="*/ 2147483647 h 145"/>
                  <a:gd name="T38" fmla="*/ 2147483647 w 89"/>
                  <a:gd name="T39" fmla="*/ 2147483647 h 145"/>
                  <a:gd name="T40" fmla="*/ 2147483647 w 89"/>
                  <a:gd name="T41" fmla="*/ 2147483647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 h="145">
                    <a:moveTo>
                      <a:pt x="89" y="55"/>
                    </a:moveTo>
                    <a:cubicBezTo>
                      <a:pt x="89" y="28"/>
                      <a:pt x="76" y="0"/>
                      <a:pt x="48" y="0"/>
                    </a:cubicBezTo>
                    <a:cubicBezTo>
                      <a:pt x="33" y="0"/>
                      <a:pt x="18" y="8"/>
                      <a:pt x="12" y="23"/>
                    </a:cubicBezTo>
                    <a:cubicBezTo>
                      <a:pt x="12" y="24"/>
                      <a:pt x="12" y="24"/>
                      <a:pt x="12" y="24"/>
                    </a:cubicBezTo>
                    <a:cubicBezTo>
                      <a:pt x="12" y="24"/>
                      <a:pt x="12" y="24"/>
                      <a:pt x="12" y="24"/>
                    </a:cubicBezTo>
                    <a:cubicBezTo>
                      <a:pt x="12" y="3"/>
                      <a:pt x="12" y="3"/>
                      <a:pt x="12" y="3"/>
                    </a:cubicBezTo>
                    <a:cubicBezTo>
                      <a:pt x="0" y="3"/>
                      <a:pt x="0" y="3"/>
                      <a:pt x="0" y="3"/>
                    </a:cubicBezTo>
                    <a:cubicBezTo>
                      <a:pt x="0" y="145"/>
                      <a:pt x="0" y="145"/>
                      <a:pt x="0" y="145"/>
                    </a:cubicBezTo>
                    <a:cubicBezTo>
                      <a:pt x="13" y="145"/>
                      <a:pt x="13" y="145"/>
                      <a:pt x="13" y="145"/>
                    </a:cubicBezTo>
                    <a:cubicBezTo>
                      <a:pt x="13" y="87"/>
                      <a:pt x="13" y="87"/>
                      <a:pt x="13" y="87"/>
                    </a:cubicBezTo>
                    <a:cubicBezTo>
                      <a:pt x="16" y="92"/>
                      <a:pt x="16" y="92"/>
                      <a:pt x="16" y="92"/>
                    </a:cubicBezTo>
                    <a:cubicBezTo>
                      <a:pt x="24" y="105"/>
                      <a:pt x="34" y="111"/>
                      <a:pt x="48" y="111"/>
                    </a:cubicBezTo>
                    <a:cubicBezTo>
                      <a:pt x="61" y="111"/>
                      <a:pt x="73" y="104"/>
                      <a:pt x="81" y="91"/>
                    </a:cubicBezTo>
                    <a:cubicBezTo>
                      <a:pt x="88" y="80"/>
                      <a:pt x="89" y="65"/>
                      <a:pt x="89" y="55"/>
                    </a:cubicBezTo>
                    <a:close/>
                    <a:moveTo>
                      <a:pt x="68" y="86"/>
                    </a:moveTo>
                    <a:cubicBezTo>
                      <a:pt x="63" y="95"/>
                      <a:pt x="53" y="100"/>
                      <a:pt x="44" y="100"/>
                    </a:cubicBezTo>
                    <a:cubicBezTo>
                      <a:pt x="27" y="100"/>
                      <a:pt x="13" y="84"/>
                      <a:pt x="13" y="64"/>
                    </a:cubicBezTo>
                    <a:cubicBezTo>
                      <a:pt x="13" y="40"/>
                      <a:pt x="13" y="40"/>
                      <a:pt x="13" y="40"/>
                    </a:cubicBezTo>
                    <a:cubicBezTo>
                      <a:pt x="16" y="26"/>
                      <a:pt x="28" y="11"/>
                      <a:pt x="44" y="11"/>
                    </a:cubicBezTo>
                    <a:cubicBezTo>
                      <a:pt x="71" y="11"/>
                      <a:pt x="74" y="45"/>
                      <a:pt x="74" y="56"/>
                    </a:cubicBezTo>
                    <a:cubicBezTo>
                      <a:pt x="74" y="64"/>
                      <a:pt x="73" y="77"/>
                      <a:pt x="68" y="86"/>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51" name="Freeform 108"/>
              <p:cNvSpPr>
                <a:spLocks noChangeAspect="1"/>
              </p:cNvSpPr>
              <p:nvPr userDrawn="1"/>
            </p:nvSpPr>
            <p:spPr bwMode="auto">
              <a:xfrm>
                <a:off x="2443" y="5460"/>
                <a:ext cx="745" cy="858"/>
              </a:xfrm>
              <a:custGeom>
                <a:avLst/>
                <a:gdLst>
                  <a:gd name="T0" fmla="*/ 474 w 745"/>
                  <a:gd name="T1" fmla="*/ 498 h 858"/>
                  <a:gd name="T2" fmla="*/ 474 w 745"/>
                  <a:gd name="T3" fmla="*/ 858 h 858"/>
                  <a:gd name="T4" fmla="*/ 276 w 745"/>
                  <a:gd name="T5" fmla="*/ 858 h 858"/>
                  <a:gd name="T6" fmla="*/ 276 w 745"/>
                  <a:gd name="T7" fmla="*/ 498 h 858"/>
                  <a:gd name="T8" fmla="*/ 0 w 745"/>
                  <a:gd name="T9" fmla="*/ 0 h 858"/>
                  <a:gd name="T10" fmla="*/ 234 w 745"/>
                  <a:gd name="T11" fmla="*/ 0 h 858"/>
                  <a:gd name="T12" fmla="*/ 402 w 745"/>
                  <a:gd name="T13" fmla="*/ 330 h 858"/>
                  <a:gd name="T14" fmla="*/ 564 w 745"/>
                  <a:gd name="T15" fmla="*/ 0 h 858"/>
                  <a:gd name="T16" fmla="*/ 745 w 745"/>
                  <a:gd name="T17" fmla="*/ 0 h 858"/>
                  <a:gd name="T18" fmla="*/ 474 w 745"/>
                  <a:gd name="T19" fmla="*/ 498 h 8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5" h="858">
                    <a:moveTo>
                      <a:pt x="474" y="498"/>
                    </a:moveTo>
                    <a:lnTo>
                      <a:pt x="474" y="858"/>
                    </a:lnTo>
                    <a:lnTo>
                      <a:pt x="276" y="858"/>
                    </a:lnTo>
                    <a:lnTo>
                      <a:pt x="276" y="498"/>
                    </a:lnTo>
                    <a:lnTo>
                      <a:pt x="0" y="0"/>
                    </a:lnTo>
                    <a:lnTo>
                      <a:pt x="234" y="0"/>
                    </a:lnTo>
                    <a:lnTo>
                      <a:pt x="402" y="330"/>
                    </a:lnTo>
                    <a:lnTo>
                      <a:pt x="564" y="0"/>
                    </a:lnTo>
                    <a:lnTo>
                      <a:pt x="745" y="0"/>
                    </a:lnTo>
                    <a:lnTo>
                      <a:pt x="474" y="498"/>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52" name="Freeform 109"/>
              <p:cNvSpPr>
                <a:spLocks noChangeAspect="1" noEditPoints="1"/>
              </p:cNvSpPr>
              <p:nvPr userDrawn="1"/>
            </p:nvSpPr>
            <p:spPr bwMode="auto">
              <a:xfrm>
                <a:off x="3055" y="5670"/>
                <a:ext cx="607" cy="660"/>
              </a:xfrm>
              <a:custGeom>
                <a:avLst/>
                <a:gdLst>
                  <a:gd name="T0" fmla="*/ 2147483647 w 101"/>
                  <a:gd name="T1" fmla="*/ 2147483647 h 110"/>
                  <a:gd name="T2" fmla="*/ 2147483647 w 101"/>
                  <a:gd name="T3" fmla="*/ 2147483647 h 110"/>
                  <a:gd name="T4" fmla="*/ 2147483647 w 101"/>
                  <a:gd name="T5" fmla="*/ 2147483647 h 110"/>
                  <a:gd name="T6" fmla="*/ 2147483647 w 101"/>
                  <a:gd name="T7" fmla="*/ 2147483647 h 110"/>
                  <a:gd name="T8" fmla="*/ 2147483647 w 101"/>
                  <a:gd name="T9" fmla="*/ 2147483647 h 110"/>
                  <a:gd name="T10" fmla="*/ 2147483647 w 101"/>
                  <a:gd name="T11" fmla="*/ 2147483647 h 110"/>
                  <a:gd name="T12" fmla="*/ 0 w 101"/>
                  <a:gd name="T13" fmla="*/ 2147483647 h 110"/>
                  <a:gd name="T14" fmla="*/ 2147483647 w 101"/>
                  <a:gd name="T15" fmla="*/ 0 h 110"/>
                  <a:gd name="T16" fmla="*/ 2147483647 w 101"/>
                  <a:gd name="T17" fmla="*/ 2147483647 h 110"/>
                  <a:gd name="T18" fmla="*/ 2147483647 w 101"/>
                  <a:gd name="T19" fmla="*/ 2147483647 h 110"/>
                  <a:gd name="T20" fmla="*/ 2147483647 w 101"/>
                  <a:gd name="T21" fmla="*/ 2147483647 h 110"/>
                  <a:gd name="T22" fmla="*/ 2147483647 w 101"/>
                  <a:gd name="T23" fmla="*/ 2147483647 h 110"/>
                  <a:gd name="T24" fmla="*/ 2147483647 w 101"/>
                  <a:gd name="T25" fmla="*/ 2147483647 h 110"/>
                  <a:gd name="T26" fmla="*/ 2147483647 w 101"/>
                  <a:gd name="T27" fmla="*/ 2147483647 h 110"/>
                  <a:gd name="T28" fmla="*/ 2147483647 w 101"/>
                  <a:gd name="T29" fmla="*/ 2147483647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1" h="110">
                    <a:moveTo>
                      <a:pt x="33" y="60"/>
                    </a:moveTo>
                    <a:cubicBezTo>
                      <a:pt x="33" y="65"/>
                      <a:pt x="33" y="65"/>
                      <a:pt x="33" y="65"/>
                    </a:cubicBezTo>
                    <a:cubicBezTo>
                      <a:pt x="32" y="78"/>
                      <a:pt x="40" y="88"/>
                      <a:pt x="53" y="88"/>
                    </a:cubicBezTo>
                    <a:cubicBezTo>
                      <a:pt x="63" y="88"/>
                      <a:pt x="72" y="81"/>
                      <a:pt x="72" y="71"/>
                    </a:cubicBezTo>
                    <a:cubicBezTo>
                      <a:pt x="101" y="73"/>
                      <a:pt x="101" y="73"/>
                      <a:pt x="101" y="73"/>
                    </a:cubicBezTo>
                    <a:cubicBezTo>
                      <a:pt x="101" y="79"/>
                      <a:pt x="88" y="110"/>
                      <a:pt x="52" y="110"/>
                    </a:cubicBezTo>
                    <a:cubicBezTo>
                      <a:pt x="21" y="110"/>
                      <a:pt x="0" y="88"/>
                      <a:pt x="0" y="56"/>
                    </a:cubicBezTo>
                    <a:cubicBezTo>
                      <a:pt x="0" y="25"/>
                      <a:pt x="18" y="0"/>
                      <a:pt x="51" y="0"/>
                    </a:cubicBezTo>
                    <a:cubicBezTo>
                      <a:pt x="66" y="0"/>
                      <a:pt x="82" y="6"/>
                      <a:pt x="90" y="18"/>
                    </a:cubicBezTo>
                    <a:cubicBezTo>
                      <a:pt x="99" y="31"/>
                      <a:pt x="101" y="46"/>
                      <a:pt x="101" y="60"/>
                    </a:cubicBezTo>
                    <a:lnTo>
                      <a:pt x="33" y="60"/>
                    </a:lnTo>
                    <a:close/>
                    <a:moveTo>
                      <a:pt x="53" y="20"/>
                    </a:moveTo>
                    <a:cubicBezTo>
                      <a:pt x="39" y="20"/>
                      <a:pt x="34" y="30"/>
                      <a:pt x="33" y="42"/>
                    </a:cubicBezTo>
                    <a:cubicBezTo>
                      <a:pt x="71" y="42"/>
                      <a:pt x="71" y="42"/>
                      <a:pt x="71" y="42"/>
                    </a:cubicBezTo>
                    <a:cubicBezTo>
                      <a:pt x="70" y="30"/>
                      <a:pt x="66" y="20"/>
                      <a:pt x="53" y="20"/>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53" name="Rectangle 110"/>
              <p:cNvSpPr>
                <a:spLocks noChangeAspect="1" noChangeArrowheads="1"/>
              </p:cNvSpPr>
              <p:nvPr userDrawn="1"/>
            </p:nvSpPr>
            <p:spPr bwMode="auto">
              <a:xfrm>
                <a:off x="3754" y="5461"/>
                <a:ext cx="180" cy="856"/>
              </a:xfrm>
              <a:prstGeom prst="rect">
                <a:avLst/>
              </a:prstGeom>
              <a:solidFill>
                <a:srgbClr val="5F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charset="-128"/>
                  </a:defRPr>
                </a:lvl9pPr>
              </a:lstStyle>
              <a:p>
                <a:pPr algn="l" eaLnBrk="1" hangingPunct="1">
                  <a:defRPr/>
                </a:pPr>
                <a:endParaRPr lang="en-CA" altLang="fr-FR" b="0" smtClean="0">
                  <a:cs typeface="+mn-cs"/>
                </a:endParaRPr>
              </a:p>
            </p:txBody>
          </p:sp>
          <p:sp>
            <p:nvSpPr>
              <p:cNvPr id="99354" name="Rectangle 111"/>
              <p:cNvSpPr>
                <a:spLocks noChangeAspect="1" noChangeArrowheads="1"/>
              </p:cNvSpPr>
              <p:nvPr userDrawn="1"/>
            </p:nvSpPr>
            <p:spPr bwMode="auto">
              <a:xfrm>
                <a:off x="4039" y="5461"/>
                <a:ext cx="187" cy="856"/>
              </a:xfrm>
              <a:prstGeom prst="rect">
                <a:avLst/>
              </a:prstGeom>
              <a:solidFill>
                <a:srgbClr val="5F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charset="-128"/>
                  </a:defRPr>
                </a:lvl9pPr>
              </a:lstStyle>
              <a:p>
                <a:pPr algn="l" eaLnBrk="1" hangingPunct="1">
                  <a:defRPr/>
                </a:pPr>
                <a:endParaRPr lang="en-CA" altLang="fr-FR" b="0" smtClean="0">
                  <a:cs typeface="+mn-cs"/>
                </a:endParaRPr>
              </a:p>
            </p:txBody>
          </p:sp>
          <p:sp>
            <p:nvSpPr>
              <p:cNvPr id="99355" name="Freeform 112"/>
              <p:cNvSpPr>
                <a:spLocks noChangeAspect="1" noEditPoints="1"/>
              </p:cNvSpPr>
              <p:nvPr userDrawn="1"/>
            </p:nvSpPr>
            <p:spPr bwMode="auto">
              <a:xfrm>
                <a:off x="4298" y="5670"/>
                <a:ext cx="606" cy="660"/>
              </a:xfrm>
              <a:custGeom>
                <a:avLst/>
                <a:gdLst>
                  <a:gd name="T0" fmla="*/ 2147483647 w 101"/>
                  <a:gd name="T1" fmla="*/ 2147483647 h 110"/>
                  <a:gd name="T2" fmla="*/ 0 w 101"/>
                  <a:gd name="T3" fmla="*/ 2147483647 h 110"/>
                  <a:gd name="T4" fmla="*/ 2147483647 w 101"/>
                  <a:gd name="T5" fmla="*/ 0 h 110"/>
                  <a:gd name="T6" fmla="*/ 2147483647 w 101"/>
                  <a:gd name="T7" fmla="*/ 2147483647 h 110"/>
                  <a:gd name="T8" fmla="*/ 2147483647 w 101"/>
                  <a:gd name="T9" fmla="*/ 2147483647 h 110"/>
                  <a:gd name="T10" fmla="*/ 2147483647 w 101"/>
                  <a:gd name="T11" fmla="*/ 2147483647 h 110"/>
                  <a:gd name="T12" fmla="*/ 2147483647 w 101"/>
                  <a:gd name="T13" fmla="*/ 2147483647 h 110"/>
                  <a:gd name="T14" fmla="*/ 2147483647 w 101"/>
                  <a:gd name="T15" fmla="*/ 2147483647 h 110"/>
                  <a:gd name="T16" fmla="*/ 2147483647 w 101"/>
                  <a:gd name="T17" fmla="*/ 2147483647 h 110"/>
                  <a:gd name="T18" fmla="*/ 2147483647 w 101"/>
                  <a:gd name="T19" fmla="*/ 2147483647 h 110"/>
                  <a:gd name="T20" fmla="*/ 2147483647 w 101"/>
                  <a:gd name="T21" fmla="*/ 2147483647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110">
                    <a:moveTo>
                      <a:pt x="50" y="110"/>
                    </a:moveTo>
                    <a:cubicBezTo>
                      <a:pt x="18" y="110"/>
                      <a:pt x="0" y="85"/>
                      <a:pt x="0" y="55"/>
                    </a:cubicBezTo>
                    <a:cubicBezTo>
                      <a:pt x="0" y="24"/>
                      <a:pt x="18" y="0"/>
                      <a:pt x="50" y="0"/>
                    </a:cubicBezTo>
                    <a:cubicBezTo>
                      <a:pt x="84" y="0"/>
                      <a:pt x="101" y="24"/>
                      <a:pt x="101" y="56"/>
                    </a:cubicBezTo>
                    <a:cubicBezTo>
                      <a:pt x="101" y="86"/>
                      <a:pt x="82" y="110"/>
                      <a:pt x="50" y="110"/>
                    </a:cubicBezTo>
                    <a:close/>
                    <a:moveTo>
                      <a:pt x="65" y="29"/>
                    </a:moveTo>
                    <a:cubicBezTo>
                      <a:pt x="63" y="23"/>
                      <a:pt x="58" y="20"/>
                      <a:pt x="50" y="20"/>
                    </a:cubicBezTo>
                    <a:cubicBezTo>
                      <a:pt x="34" y="20"/>
                      <a:pt x="33" y="39"/>
                      <a:pt x="33" y="51"/>
                    </a:cubicBezTo>
                    <a:cubicBezTo>
                      <a:pt x="33" y="64"/>
                      <a:pt x="33" y="90"/>
                      <a:pt x="50" y="90"/>
                    </a:cubicBezTo>
                    <a:cubicBezTo>
                      <a:pt x="68" y="90"/>
                      <a:pt x="69" y="69"/>
                      <a:pt x="69" y="56"/>
                    </a:cubicBezTo>
                    <a:cubicBezTo>
                      <a:pt x="69" y="48"/>
                      <a:pt x="68" y="37"/>
                      <a:pt x="65" y="29"/>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56" name="Freeform 113"/>
              <p:cNvSpPr>
                <a:spLocks noChangeAspect="1"/>
              </p:cNvSpPr>
              <p:nvPr userDrawn="1"/>
            </p:nvSpPr>
            <p:spPr bwMode="auto">
              <a:xfrm>
                <a:off x="4898" y="5682"/>
                <a:ext cx="913" cy="636"/>
              </a:xfrm>
              <a:custGeom>
                <a:avLst/>
                <a:gdLst>
                  <a:gd name="T0" fmla="*/ 721 w 913"/>
                  <a:gd name="T1" fmla="*/ 636 h 636"/>
                  <a:gd name="T2" fmla="*/ 553 w 913"/>
                  <a:gd name="T3" fmla="*/ 636 h 636"/>
                  <a:gd name="T4" fmla="*/ 457 w 913"/>
                  <a:gd name="T5" fmla="*/ 228 h 636"/>
                  <a:gd name="T6" fmla="*/ 457 w 913"/>
                  <a:gd name="T7" fmla="*/ 228 h 636"/>
                  <a:gd name="T8" fmla="*/ 355 w 913"/>
                  <a:gd name="T9" fmla="*/ 636 h 636"/>
                  <a:gd name="T10" fmla="*/ 198 w 913"/>
                  <a:gd name="T11" fmla="*/ 636 h 636"/>
                  <a:gd name="T12" fmla="*/ 0 w 913"/>
                  <a:gd name="T13" fmla="*/ 0 h 636"/>
                  <a:gd name="T14" fmla="*/ 198 w 913"/>
                  <a:gd name="T15" fmla="*/ 0 h 636"/>
                  <a:gd name="T16" fmla="*/ 301 w 913"/>
                  <a:gd name="T17" fmla="*/ 390 h 636"/>
                  <a:gd name="T18" fmla="*/ 301 w 913"/>
                  <a:gd name="T19" fmla="*/ 390 h 636"/>
                  <a:gd name="T20" fmla="*/ 397 w 913"/>
                  <a:gd name="T21" fmla="*/ 0 h 636"/>
                  <a:gd name="T22" fmla="*/ 565 w 913"/>
                  <a:gd name="T23" fmla="*/ 0 h 636"/>
                  <a:gd name="T24" fmla="*/ 661 w 913"/>
                  <a:gd name="T25" fmla="*/ 390 h 636"/>
                  <a:gd name="T26" fmla="*/ 661 w 913"/>
                  <a:gd name="T27" fmla="*/ 390 h 636"/>
                  <a:gd name="T28" fmla="*/ 769 w 913"/>
                  <a:gd name="T29" fmla="*/ 0 h 636"/>
                  <a:gd name="T30" fmla="*/ 913 w 913"/>
                  <a:gd name="T31" fmla="*/ 0 h 636"/>
                  <a:gd name="T32" fmla="*/ 721 w 913"/>
                  <a:gd name="T33" fmla="*/ 636 h 6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3" h="636">
                    <a:moveTo>
                      <a:pt x="721" y="636"/>
                    </a:moveTo>
                    <a:lnTo>
                      <a:pt x="553" y="636"/>
                    </a:lnTo>
                    <a:lnTo>
                      <a:pt x="457" y="228"/>
                    </a:lnTo>
                    <a:lnTo>
                      <a:pt x="355" y="636"/>
                    </a:lnTo>
                    <a:lnTo>
                      <a:pt x="198" y="636"/>
                    </a:lnTo>
                    <a:lnTo>
                      <a:pt x="0" y="0"/>
                    </a:lnTo>
                    <a:lnTo>
                      <a:pt x="198" y="0"/>
                    </a:lnTo>
                    <a:lnTo>
                      <a:pt x="301" y="390"/>
                    </a:lnTo>
                    <a:lnTo>
                      <a:pt x="397" y="0"/>
                    </a:lnTo>
                    <a:lnTo>
                      <a:pt x="565" y="0"/>
                    </a:lnTo>
                    <a:lnTo>
                      <a:pt x="661" y="390"/>
                    </a:lnTo>
                    <a:lnTo>
                      <a:pt x="769" y="0"/>
                    </a:lnTo>
                    <a:lnTo>
                      <a:pt x="913" y="0"/>
                    </a:lnTo>
                    <a:lnTo>
                      <a:pt x="721" y="636"/>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57" name="Freeform 114"/>
              <p:cNvSpPr>
                <a:spLocks noChangeAspect="1" noEditPoints="1"/>
              </p:cNvSpPr>
              <p:nvPr userDrawn="1"/>
            </p:nvSpPr>
            <p:spPr bwMode="auto">
              <a:xfrm>
                <a:off x="11916" y="5556"/>
                <a:ext cx="210" cy="108"/>
              </a:xfrm>
              <a:custGeom>
                <a:avLst/>
                <a:gdLst>
                  <a:gd name="T0" fmla="*/ 54 w 210"/>
                  <a:gd name="T1" fmla="*/ 108 h 108"/>
                  <a:gd name="T2" fmla="*/ 36 w 210"/>
                  <a:gd name="T3" fmla="*/ 108 h 108"/>
                  <a:gd name="T4" fmla="*/ 36 w 210"/>
                  <a:gd name="T5" fmla="*/ 12 h 108"/>
                  <a:gd name="T6" fmla="*/ 0 w 210"/>
                  <a:gd name="T7" fmla="*/ 12 h 108"/>
                  <a:gd name="T8" fmla="*/ 0 w 210"/>
                  <a:gd name="T9" fmla="*/ 0 h 108"/>
                  <a:gd name="T10" fmla="*/ 84 w 210"/>
                  <a:gd name="T11" fmla="*/ 0 h 108"/>
                  <a:gd name="T12" fmla="*/ 84 w 210"/>
                  <a:gd name="T13" fmla="*/ 12 h 108"/>
                  <a:gd name="T14" fmla="*/ 54 w 210"/>
                  <a:gd name="T15" fmla="*/ 12 h 108"/>
                  <a:gd name="T16" fmla="*/ 54 w 210"/>
                  <a:gd name="T17" fmla="*/ 108 h 108"/>
                  <a:gd name="T18" fmla="*/ 210 w 210"/>
                  <a:gd name="T19" fmla="*/ 108 h 108"/>
                  <a:gd name="T20" fmla="*/ 192 w 210"/>
                  <a:gd name="T21" fmla="*/ 108 h 108"/>
                  <a:gd name="T22" fmla="*/ 192 w 210"/>
                  <a:gd name="T23" fmla="*/ 24 h 108"/>
                  <a:gd name="T24" fmla="*/ 156 w 210"/>
                  <a:gd name="T25" fmla="*/ 108 h 108"/>
                  <a:gd name="T26" fmla="*/ 144 w 210"/>
                  <a:gd name="T27" fmla="*/ 108 h 108"/>
                  <a:gd name="T28" fmla="*/ 114 w 210"/>
                  <a:gd name="T29" fmla="*/ 24 h 108"/>
                  <a:gd name="T30" fmla="*/ 114 w 210"/>
                  <a:gd name="T31" fmla="*/ 108 h 108"/>
                  <a:gd name="T32" fmla="*/ 96 w 210"/>
                  <a:gd name="T33" fmla="*/ 108 h 108"/>
                  <a:gd name="T34" fmla="*/ 96 w 210"/>
                  <a:gd name="T35" fmla="*/ 0 h 108"/>
                  <a:gd name="T36" fmla="*/ 120 w 210"/>
                  <a:gd name="T37" fmla="*/ 0 h 108"/>
                  <a:gd name="T38" fmla="*/ 156 w 210"/>
                  <a:gd name="T39" fmla="*/ 84 h 108"/>
                  <a:gd name="T40" fmla="*/ 186 w 210"/>
                  <a:gd name="T41" fmla="*/ 0 h 108"/>
                  <a:gd name="T42" fmla="*/ 210 w 210"/>
                  <a:gd name="T43" fmla="*/ 0 h 108"/>
                  <a:gd name="T44" fmla="*/ 210 w 210"/>
                  <a:gd name="T45" fmla="*/ 108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0" h="108">
                    <a:moveTo>
                      <a:pt x="54" y="108"/>
                    </a:moveTo>
                    <a:lnTo>
                      <a:pt x="36" y="108"/>
                    </a:lnTo>
                    <a:lnTo>
                      <a:pt x="36" y="12"/>
                    </a:lnTo>
                    <a:lnTo>
                      <a:pt x="0" y="12"/>
                    </a:lnTo>
                    <a:lnTo>
                      <a:pt x="0" y="0"/>
                    </a:lnTo>
                    <a:lnTo>
                      <a:pt x="84" y="0"/>
                    </a:lnTo>
                    <a:lnTo>
                      <a:pt x="84" y="12"/>
                    </a:lnTo>
                    <a:lnTo>
                      <a:pt x="54" y="12"/>
                    </a:lnTo>
                    <a:lnTo>
                      <a:pt x="54" y="108"/>
                    </a:lnTo>
                    <a:close/>
                    <a:moveTo>
                      <a:pt x="210" y="108"/>
                    </a:moveTo>
                    <a:lnTo>
                      <a:pt x="192" y="108"/>
                    </a:lnTo>
                    <a:lnTo>
                      <a:pt x="192" y="24"/>
                    </a:lnTo>
                    <a:lnTo>
                      <a:pt x="156" y="108"/>
                    </a:lnTo>
                    <a:lnTo>
                      <a:pt x="144" y="108"/>
                    </a:lnTo>
                    <a:lnTo>
                      <a:pt x="114" y="24"/>
                    </a:lnTo>
                    <a:lnTo>
                      <a:pt x="114" y="108"/>
                    </a:lnTo>
                    <a:lnTo>
                      <a:pt x="96" y="108"/>
                    </a:lnTo>
                    <a:lnTo>
                      <a:pt x="96" y="0"/>
                    </a:lnTo>
                    <a:lnTo>
                      <a:pt x="120" y="0"/>
                    </a:lnTo>
                    <a:lnTo>
                      <a:pt x="156" y="84"/>
                    </a:lnTo>
                    <a:lnTo>
                      <a:pt x="186" y="0"/>
                    </a:lnTo>
                    <a:lnTo>
                      <a:pt x="210" y="0"/>
                    </a:lnTo>
                    <a:lnTo>
                      <a:pt x="210" y="108"/>
                    </a:ln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58" name="Freeform 115"/>
              <p:cNvSpPr>
                <a:spLocks noChangeAspect="1" noEditPoints="1"/>
              </p:cNvSpPr>
              <p:nvPr userDrawn="1"/>
            </p:nvSpPr>
            <p:spPr bwMode="auto">
              <a:xfrm>
                <a:off x="11916" y="5556"/>
                <a:ext cx="210" cy="108"/>
              </a:xfrm>
              <a:custGeom>
                <a:avLst/>
                <a:gdLst>
                  <a:gd name="T0" fmla="*/ 54 w 210"/>
                  <a:gd name="T1" fmla="*/ 108 h 108"/>
                  <a:gd name="T2" fmla="*/ 36 w 210"/>
                  <a:gd name="T3" fmla="*/ 108 h 108"/>
                  <a:gd name="T4" fmla="*/ 36 w 210"/>
                  <a:gd name="T5" fmla="*/ 12 h 108"/>
                  <a:gd name="T6" fmla="*/ 0 w 210"/>
                  <a:gd name="T7" fmla="*/ 12 h 108"/>
                  <a:gd name="T8" fmla="*/ 0 w 210"/>
                  <a:gd name="T9" fmla="*/ 0 h 108"/>
                  <a:gd name="T10" fmla="*/ 84 w 210"/>
                  <a:gd name="T11" fmla="*/ 0 h 108"/>
                  <a:gd name="T12" fmla="*/ 84 w 210"/>
                  <a:gd name="T13" fmla="*/ 12 h 108"/>
                  <a:gd name="T14" fmla="*/ 54 w 210"/>
                  <a:gd name="T15" fmla="*/ 12 h 108"/>
                  <a:gd name="T16" fmla="*/ 54 w 210"/>
                  <a:gd name="T17" fmla="*/ 108 h 108"/>
                  <a:gd name="T18" fmla="*/ 210 w 210"/>
                  <a:gd name="T19" fmla="*/ 108 h 108"/>
                  <a:gd name="T20" fmla="*/ 192 w 210"/>
                  <a:gd name="T21" fmla="*/ 108 h 108"/>
                  <a:gd name="T22" fmla="*/ 192 w 210"/>
                  <a:gd name="T23" fmla="*/ 24 h 108"/>
                  <a:gd name="T24" fmla="*/ 156 w 210"/>
                  <a:gd name="T25" fmla="*/ 108 h 108"/>
                  <a:gd name="T26" fmla="*/ 144 w 210"/>
                  <a:gd name="T27" fmla="*/ 108 h 108"/>
                  <a:gd name="T28" fmla="*/ 114 w 210"/>
                  <a:gd name="T29" fmla="*/ 24 h 108"/>
                  <a:gd name="T30" fmla="*/ 114 w 210"/>
                  <a:gd name="T31" fmla="*/ 108 h 108"/>
                  <a:gd name="T32" fmla="*/ 96 w 210"/>
                  <a:gd name="T33" fmla="*/ 108 h 108"/>
                  <a:gd name="T34" fmla="*/ 96 w 210"/>
                  <a:gd name="T35" fmla="*/ 0 h 108"/>
                  <a:gd name="T36" fmla="*/ 120 w 210"/>
                  <a:gd name="T37" fmla="*/ 0 h 108"/>
                  <a:gd name="T38" fmla="*/ 156 w 210"/>
                  <a:gd name="T39" fmla="*/ 84 h 108"/>
                  <a:gd name="T40" fmla="*/ 186 w 210"/>
                  <a:gd name="T41" fmla="*/ 0 h 108"/>
                  <a:gd name="T42" fmla="*/ 210 w 210"/>
                  <a:gd name="T43" fmla="*/ 0 h 108"/>
                  <a:gd name="T44" fmla="*/ 210 w 210"/>
                  <a:gd name="T45" fmla="*/ 108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0" h="108">
                    <a:moveTo>
                      <a:pt x="54" y="108"/>
                    </a:moveTo>
                    <a:lnTo>
                      <a:pt x="36" y="108"/>
                    </a:lnTo>
                    <a:lnTo>
                      <a:pt x="36" y="12"/>
                    </a:lnTo>
                    <a:lnTo>
                      <a:pt x="0" y="12"/>
                    </a:lnTo>
                    <a:lnTo>
                      <a:pt x="0" y="0"/>
                    </a:lnTo>
                    <a:lnTo>
                      <a:pt x="84" y="0"/>
                    </a:lnTo>
                    <a:lnTo>
                      <a:pt x="84" y="12"/>
                    </a:lnTo>
                    <a:lnTo>
                      <a:pt x="54" y="12"/>
                    </a:lnTo>
                    <a:lnTo>
                      <a:pt x="54" y="108"/>
                    </a:lnTo>
                    <a:moveTo>
                      <a:pt x="210" y="108"/>
                    </a:moveTo>
                    <a:lnTo>
                      <a:pt x="192" y="108"/>
                    </a:lnTo>
                    <a:lnTo>
                      <a:pt x="192" y="24"/>
                    </a:lnTo>
                    <a:lnTo>
                      <a:pt x="156" y="108"/>
                    </a:lnTo>
                    <a:lnTo>
                      <a:pt x="144" y="108"/>
                    </a:lnTo>
                    <a:lnTo>
                      <a:pt x="114" y="24"/>
                    </a:lnTo>
                    <a:lnTo>
                      <a:pt x="114" y="108"/>
                    </a:lnTo>
                    <a:lnTo>
                      <a:pt x="96" y="108"/>
                    </a:lnTo>
                    <a:lnTo>
                      <a:pt x="96" y="0"/>
                    </a:lnTo>
                    <a:lnTo>
                      <a:pt x="120" y="0"/>
                    </a:lnTo>
                    <a:lnTo>
                      <a:pt x="156" y="84"/>
                    </a:lnTo>
                    <a:lnTo>
                      <a:pt x="186" y="0"/>
                    </a:lnTo>
                    <a:lnTo>
                      <a:pt x="210" y="0"/>
                    </a:lnTo>
                    <a:lnTo>
                      <a:pt x="210"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99331"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99332"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6" name="Rectangle 18"/>
          <p:cNvSpPr>
            <a:spLocks noGrp="1" noChangeArrowheads="1"/>
          </p:cNvSpPr>
          <p:nvPr>
            <p:ph type="dt" sz="half" idx="2"/>
          </p:nvPr>
        </p:nvSpPr>
        <p:spPr bwMode="auto">
          <a:xfrm>
            <a:off x="5029200" y="6643688"/>
            <a:ext cx="3663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0">
                <a:latin typeface="Arial" charset="0"/>
                <a:ea typeface="ＭＳ Ｐゴシック" charset="-128"/>
                <a:cs typeface="+mn-cs"/>
              </a:defRPr>
            </a:lvl1pPr>
          </a:lstStyle>
          <a:p>
            <a:pPr>
              <a:defRPr/>
            </a:pPr>
            <a:r>
              <a:rPr lang="en-US"/>
              <a:t>June 27, 2012</a:t>
            </a:r>
            <a:endParaRPr lang="en-CA"/>
          </a:p>
        </p:txBody>
      </p:sp>
      <p:sp>
        <p:nvSpPr>
          <p:cNvPr id="47" name="Rectangle 19"/>
          <p:cNvSpPr>
            <a:spLocks noGrp="1" noChangeArrowheads="1"/>
          </p:cNvSpPr>
          <p:nvPr>
            <p:ph type="ftr" sz="quarter" idx="3"/>
          </p:nvPr>
        </p:nvSpPr>
        <p:spPr bwMode="auto">
          <a:xfrm>
            <a:off x="5029200" y="6396038"/>
            <a:ext cx="3663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800" b="0">
                <a:latin typeface="Arial" charset="0"/>
                <a:ea typeface="ＭＳ Ｐゴシック" charset="-128"/>
                <a:cs typeface="+mn-cs"/>
              </a:defRPr>
            </a:lvl1pPr>
          </a:lstStyle>
          <a:p>
            <a:pPr>
              <a:defRPr/>
            </a:pPr>
            <a:r>
              <a:rPr lang="en-CA"/>
              <a:t>NPI Meeting</a:t>
            </a:r>
          </a:p>
        </p:txBody>
      </p:sp>
      <p:sp>
        <p:nvSpPr>
          <p:cNvPr id="48" name="Rectangle 20"/>
          <p:cNvSpPr>
            <a:spLocks noGrp="1" noChangeArrowheads="1"/>
          </p:cNvSpPr>
          <p:nvPr>
            <p:ph type="sldNum" sz="quarter" idx="4"/>
          </p:nvPr>
        </p:nvSpPr>
        <p:spPr bwMode="auto">
          <a:xfrm>
            <a:off x="8686800" y="6400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800" b="0"/>
            </a:lvl1pPr>
          </a:lstStyle>
          <a:p>
            <a:fld id="{33F216CE-6A44-1842-8346-BAC87670BEB9}"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539548" r:id="rId1"/>
    <p:sldLayoutId id="2147539549" r:id="rId2"/>
    <p:sldLayoutId id="2147539550" r:id="rId3"/>
    <p:sldLayoutId id="2147539551" r:id="rId4"/>
    <p:sldLayoutId id="2147539552" r:id="rId5"/>
    <p:sldLayoutId id="2147539553" r:id="rId6"/>
    <p:sldLayoutId id="2147539554" r:id="rId7"/>
    <p:sldLayoutId id="2147539555" r:id="rId8"/>
    <p:sldLayoutId id="2147539556" r:id="rId9"/>
    <p:sldLayoutId id="2147539557" r:id="rId10"/>
    <p:sldLayoutId id="2147539558"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00354"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00355"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559" r:id="rId1"/>
    <p:sldLayoutId id="2147539560" r:id="rId2"/>
    <p:sldLayoutId id="2147539561" r:id="rId3"/>
    <p:sldLayoutId id="2147539562" r:id="rId4"/>
    <p:sldLayoutId id="2147539563" r:id="rId5"/>
    <p:sldLayoutId id="2147539564" r:id="rId6"/>
    <p:sldLayoutId id="2147539565" r:id="rId7"/>
    <p:sldLayoutId id="2147539566" r:id="rId8"/>
    <p:sldLayoutId id="2147539567" r:id="rId9"/>
    <p:sldLayoutId id="2147539568" r:id="rId10"/>
    <p:sldLayoutId id="2147539569"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2800">
          <a:solidFill>
            <a:schemeClr val="tx2"/>
          </a:solidFill>
          <a:latin typeface="Arial" charset="0"/>
        </a:defRPr>
      </a:lvl6pPr>
      <a:lvl7pPr marL="914400" algn="l" rtl="0" eaLnBrk="0" fontAlgn="base" hangingPunct="0">
        <a:lnSpc>
          <a:spcPct val="85000"/>
        </a:lnSpc>
        <a:spcBef>
          <a:spcPct val="0"/>
        </a:spcBef>
        <a:spcAft>
          <a:spcPct val="0"/>
        </a:spcAft>
        <a:defRPr sz="2800">
          <a:solidFill>
            <a:schemeClr val="tx2"/>
          </a:solidFill>
          <a:latin typeface="Arial" charset="0"/>
        </a:defRPr>
      </a:lvl7pPr>
      <a:lvl8pPr marL="1371600" algn="l" rtl="0" eaLnBrk="0" fontAlgn="base" hangingPunct="0">
        <a:lnSpc>
          <a:spcPct val="85000"/>
        </a:lnSpc>
        <a:spcBef>
          <a:spcPct val="0"/>
        </a:spcBef>
        <a:spcAft>
          <a:spcPct val="0"/>
        </a:spcAft>
        <a:defRPr sz="2800">
          <a:solidFill>
            <a:schemeClr val="tx2"/>
          </a:solidFill>
          <a:latin typeface="Arial" charset="0"/>
        </a:defRPr>
      </a:lvl8pPr>
      <a:lvl9pPr marL="1828800" algn="l" rtl="0" eaLnBrk="0" fontAlgn="base" hangingPunct="0">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3" name="Picture 22" descr="base.bar.outlines.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101378" name="Rectangle 13"/>
          <p:cNvSpPr>
            <a:spLocks noGrp="1" noChangeArrowheads="1"/>
          </p:cNvSpPr>
          <p:nvPr>
            <p:ph type="title"/>
          </p:nvPr>
        </p:nvSpPr>
        <p:spPr bwMode="auto">
          <a:xfrm>
            <a:off x="336550" y="244475"/>
            <a:ext cx="83502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01379" name="Rectangle 14"/>
          <p:cNvSpPr>
            <a:spLocks noGrp="1" noChangeArrowheads="1"/>
          </p:cNvSpPr>
          <p:nvPr>
            <p:ph type="body" idx="1"/>
          </p:nvPr>
        </p:nvSpPr>
        <p:spPr bwMode="auto">
          <a:xfrm>
            <a:off x="336550" y="1136650"/>
            <a:ext cx="83502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Tree>
  </p:cSld>
  <p:clrMap bg1="lt1" tx1="dk1" bg2="lt2" tx2="dk2" accent1="accent1" accent2="accent2" accent3="accent3" accent4="accent4" accent5="accent5" accent6="accent6" hlink="hlink" folHlink="folHlink"/>
  <p:sldLayoutIdLst>
    <p:sldLayoutId id="2147539570" r:id="rId1"/>
    <p:sldLayoutId id="2147539571" r:id="rId2"/>
    <p:sldLayoutId id="2147539572" r:id="rId3"/>
    <p:sldLayoutId id="2147539573" r:id="rId4"/>
    <p:sldLayoutId id="2147539574" r:id="rId5"/>
    <p:sldLayoutId id="2147539575" r:id="rId6"/>
    <p:sldLayoutId id="2147539576" r:id="rId7"/>
    <p:sldLayoutId id="2147539577" r:id="rId8"/>
    <p:sldLayoutId id="2147539578" r:id="rId9"/>
    <p:sldLayoutId id="2147539579" r:id="rId10"/>
    <p:sldLayoutId id="2147539580" r:id="rId11"/>
  </p:sldLayoutIdLst>
  <p:hf hdr="0" ftr="0"/>
  <p:txStyles>
    <p:titleStyle>
      <a:lvl1pPr algn="l" rtl="0" eaLnBrk="0" fontAlgn="base" hangingPunct="0">
        <a:lnSpc>
          <a:spcPct val="85000"/>
        </a:lnSpc>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2800">
          <a:solidFill>
            <a:schemeClr val="tx2"/>
          </a:solidFill>
          <a:latin typeface="Arial" charset="0"/>
        </a:defRPr>
      </a:lvl6pPr>
      <a:lvl7pPr marL="914400" algn="l" rtl="0" fontAlgn="base">
        <a:lnSpc>
          <a:spcPct val="85000"/>
        </a:lnSpc>
        <a:spcBef>
          <a:spcPct val="0"/>
        </a:spcBef>
        <a:spcAft>
          <a:spcPct val="0"/>
        </a:spcAft>
        <a:defRPr sz="2800">
          <a:solidFill>
            <a:schemeClr val="tx2"/>
          </a:solidFill>
          <a:latin typeface="Arial" charset="0"/>
        </a:defRPr>
      </a:lvl7pPr>
      <a:lvl8pPr marL="1371600" algn="l" rtl="0" fontAlgn="base">
        <a:lnSpc>
          <a:spcPct val="85000"/>
        </a:lnSpc>
        <a:spcBef>
          <a:spcPct val="0"/>
        </a:spcBef>
        <a:spcAft>
          <a:spcPct val="0"/>
        </a:spcAft>
        <a:defRPr sz="2800">
          <a:solidFill>
            <a:schemeClr val="tx2"/>
          </a:solidFill>
          <a:latin typeface="Arial" charset="0"/>
        </a:defRPr>
      </a:lvl8pPr>
      <a:lvl9pPr marL="1828800" algn="l" rtl="0" fontAlgn="base">
        <a:lnSpc>
          <a:spcPct val="85000"/>
        </a:lnSpc>
        <a:spcBef>
          <a:spcPct val="0"/>
        </a:spcBef>
        <a:spcAft>
          <a:spcPct val="0"/>
        </a:spcAft>
        <a:defRPr sz="2800">
          <a:solidFill>
            <a:schemeClr val="tx2"/>
          </a:solidFill>
          <a:latin typeface="Arial" charset="0"/>
        </a:defRPr>
      </a:lvl9pPr>
    </p:titleStyle>
    <p:body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fontAlgn="base">
        <a:lnSpc>
          <a:spcPct val="90000"/>
        </a:lnSpc>
        <a:spcBef>
          <a:spcPct val="20000"/>
        </a:spcBef>
        <a:spcAft>
          <a:spcPct val="0"/>
        </a:spcAft>
        <a:buChar char="•"/>
        <a:defRPr sz="1200">
          <a:solidFill>
            <a:schemeClr val="tx1"/>
          </a:solidFill>
          <a:latin typeface="+mn-lt"/>
        </a:defRPr>
      </a:lvl6pPr>
      <a:lvl7pPr marL="2743200" indent="-169863" algn="l" rtl="0" fontAlgn="base">
        <a:lnSpc>
          <a:spcPct val="90000"/>
        </a:lnSpc>
        <a:spcBef>
          <a:spcPct val="20000"/>
        </a:spcBef>
        <a:spcAft>
          <a:spcPct val="0"/>
        </a:spcAft>
        <a:buChar char="•"/>
        <a:defRPr sz="1200">
          <a:solidFill>
            <a:schemeClr val="tx1"/>
          </a:solidFill>
          <a:latin typeface="+mn-lt"/>
        </a:defRPr>
      </a:lvl7pPr>
      <a:lvl8pPr marL="3200400" indent="-169863" algn="l" rtl="0" fontAlgn="base">
        <a:lnSpc>
          <a:spcPct val="90000"/>
        </a:lnSpc>
        <a:spcBef>
          <a:spcPct val="20000"/>
        </a:spcBef>
        <a:spcAft>
          <a:spcPct val="0"/>
        </a:spcAft>
        <a:buChar char="•"/>
        <a:defRPr sz="1200">
          <a:solidFill>
            <a:schemeClr val="tx1"/>
          </a:solidFill>
          <a:latin typeface="+mn-lt"/>
        </a:defRPr>
      </a:lvl8pPr>
      <a:lvl9pPr marL="3657600" indent="-169863" algn="l" rtl="0" fontAlgn="base">
        <a:lnSpc>
          <a:spcPct val="90000"/>
        </a:lnSpc>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gif"/><Relationship Id="rId5" Type="http://schemas.openxmlformats.org/officeDocument/2006/relationships/image" Target="../media/image2.gif"/><Relationship Id="rId6" Type="http://schemas.openxmlformats.org/officeDocument/2006/relationships/image" Target="../media/image9.png"/><Relationship Id="rId1" Type="http://schemas.openxmlformats.org/officeDocument/2006/relationships/themeOverride" Target="../theme/themeOverride1.xml"/><Relationship Id="rId2" Type="http://schemas.openxmlformats.org/officeDocument/2006/relationships/slideLayout" Target="../slideLayouts/slideLayout1317.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2.gif"/><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 Type="http://schemas.openxmlformats.org/officeDocument/2006/relationships/slideLayout" Target="../slideLayouts/slideLayout13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2.gif"/><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 Type="http://schemas.openxmlformats.org/officeDocument/2006/relationships/slideLayout" Target="../slideLayouts/slideLayout13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2.gif"/><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1" Type="http://schemas.openxmlformats.org/officeDocument/2006/relationships/slideLayout" Target="../slideLayouts/slideLayout13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2.gif"/><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1" Type="http://schemas.openxmlformats.org/officeDocument/2006/relationships/slideLayout" Target="../slideLayouts/slideLayout13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2.gif"/><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1" Type="http://schemas.openxmlformats.org/officeDocument/2006/relationships/slideLayout" Target="../slideLayouts/slideLayout13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2.gif"/><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 Type="http://schemas.openxmlformats.org/officeDocument/2006/relationships/slideLayout" Target="../slideLayouts/slideLayout13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9" Type="http://schemas.openxmlformats.org/officeDocument/2006/relationships/image" Target="../media/image67.png"/><Relationship Id="rId10" Type="http://schemas.openxmlformats.org/officeDocument/2006/relationships/image" Target="../media/image2.gif"/><Relationship Id="rId11" Type="http://schemas.openxmlformats.org/officeDocument/2006/relationships/image" Target="../media/image47.png"/><Relationship Id="rId1" Type="http://schemas.openxmlformats.org/officeDocument/2006/relationships/slideLayout" Target="../slideLayouts/slideLayout13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1" Type="http://schemas.openxmlformats.org/officeDocument/2006/relationships/slideLayout" Target="../slideLayouts/slideLayout13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73.png"/><Relationship Id="rId5" Type="http://schemas.openxmlformats.org/officeDocument/2006/relationships/oleObject" Target="../embeddings/oleObject1.bin"/><Relationship Id="rId6" Type="http://schemas.openxmlformats.org/officeDocument/2006/relationships/package" Target="../embeddings/Microsoft_Excel_Sheet1.xlsx"/><Relationship Id="rId7" Type="http://schemas.openxmlformats.org/officeDocument/2006/relationships/image" Target="../media/image72.emf"/><Relationship Id="rId8" Type="http://schemas.openxmlformats.org/officeDocument/2006/relationships/image" Target="../media/image2.gif"/><Relationship Id="rId9" Type="http://schemas.openxmlformats.org/officeDocument/2006/relationships/image" Target="../media/image74.png"/><Relationship Id="rId10" Type="http://schemas.openxmlformats.org/officeDocument/2006/relationships/image" Target="../media/image75.png"/><Relationship Id="rId1" Type="http://schemas.openxmlformats.org/officeDocument/2006/relationships/vmlDrawing" Target="../drawings/vmlDrawing1.vml"/><Relationship Id="rId2" Type="http://schemas.openxmlformats.org/officeDocument/2006/relationships/slideLayout" Target="../slideLayouts/slideLayout1312.xml"/></Relationships>
</file>

<file path=ppt/slides/_rels/slide19.x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7.emf"/><Relationship Id="rId1" Type="http://schemas.openxmlformats.org/officeDocument/2006/relationships/slideLayout" Target="../slideLayouts/slideLayout13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3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5.png"/><Relationship Id="rId5" Type="http://schemas.openxmlformats.org/officeDocument/2006/relationships/image" Target="../media/image79.emf"/><Relationship Id="rId6" Type="http://schemas.openxmlformats.org/officeDocument/2006/relationships/image" Target="../media/image80.emf"/><Relationship Id="rId7" Type="http://schemas.openxmlformats.org/officeDocument/2006/relationships/image" Target="../media/image2.gif"/><Relationship Id="rId8" Type="http://schemas.openxmlformats.org/officeDocument/2006/relationships/image" Target="../media/image81.emf"/><Relationship Id="rId1" Type="http://schemas.openxmlformats.org/officeDocument/2006/relationships/slideLayout" Target="../slideLayouts/slideLayout13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86.png"/><Relationship Id="rId12" Type="http://schemas.openxmlformats.org/officeDocument/2006/relationships/image" Target="../media/image87.png"/><Relationship Id="rId1" Type="http://schemas.openxmlformats.org/officeDocument/2006/relationships/slideLayout" Target="../slideLayouts/slideLayout1312.xml"/><Relationship Id="rId2" Type="http://schemas.openxmlformats.org/officeDocument/2006/relationships/notesSlide" Target="../notesSlides/notesSlide21.xml"/><Relationship Id="rId3" Type="http://schemas.openxmlformats.org/officeDocument/2006/relationships/image" Target="../media/image82.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83.png"/><Relationship Id="rId9" Type="http://schemas.openxmlformats.org/officeDocument/2006/relationships/image" Target="../media/image84.png"/><Relationship Id="rId10" Type="http://schemas.openxmlformats.org/officeDocument/2006/relationships/image" Target="../media/image8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12.xml"/><Relationship Id="rId2" Type="http://schemas.openxmlformats.org/officeDocument/2006/relationships/notesSlide" Target="../notesSlides/notesSlide22.xml"/><Relationship Id="rId3"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emf"/><Relationship Id="rId9" Type="http://schemas.openxmlformats.org/officeDocument/2006/relationships/image" Target="../media/image18.emf"/><Relationship Id="rId10" Type="http://schemas.openxmlformats.org/officeDocument/2006/relationships/image" Target="../media/image2.gif"/><Relationship Id="rId1" Type="http://schemas.openxmlformats.org/officeDocument/2006/relationships/slideLayout" Target="../slideLayouts/slideLayout13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1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9" Type="http://schemas.openxmlformats.org/officeDocument/2006/relationships/image" Target="../media/image26.png"/><Relationship Id="rId20" Type="http://schemas.openxmlformats.org/officeDocument/2006/relationships/image" Target="../media/image36.png"/><Relationship Id="rId21" Type="http://schemas.openxmlformats.org/officeDocument/2006/relationships/image" Target="../media/image37.png"/><Relationship Id="rId22" Type="http://schemas.openxmlformats.org/officeDocument/2006/relationships/image" Target="../media/image38.png"/><Relationship Id="rId23" Type="http://schemas.openxmlformats.org/officeDocument/2006/relationships/image" Target="../media/image39.png"/><Relationship Id="rId24" Type="http://schemas.openxmlformats.org/officeDocument/2006/relationships/image" Target="../media/image40.png"/><Relationship Id="rId10" Type="http://schemas.openxmlformats.org/officeDocument/2006/relationships/image" Target="../media/image27.png"/><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png"/><Relationship Id="rId17" Type="http://schemas.openxmlformats.org/officeDocument/2006/relationships/image" Target="../media/image34.png"/><Relationship Id="rId18" Type="http://schemas.openxmlformats.org/officeDocument/2006/relationships/image" Target="../media/image2.gif"/><Relationship Id="rId19" Type="http://schemas.openxmlformats.org/officeDocument/2006/relationships/image" Target="../media/image35.png"/><Relationship Id="rId1" Type="http://schemas.openxmlformats.org/officeDocument/2006/relationships/slideLayout" Target="../slideLayouts/slideLayout131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2.gif"/><Relationship Id="rId1" Type="http://schemas.openxmlformats.org/officeDocument/2006/relationships/slideLayout" Target="../slideLayouts/slideLayout13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13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2.gif"/><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 Type="http://schemas.openxmlformats.org/officeDocument/2006/relationships/slideLayout" Target="../slideLayouts/slideLayout13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2.gif"/><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 Type="http://schemas.openxmlformats.org/officeDocument/2006/relationships/slideLayout" Target="../slideLayouts/slideLayout13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6" name="Picture 5" descr="base.bar.outlines.g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7" name="Sous-titre 3"/>
          <p:cNvSpPr txBox="1">
            <a:spLocks/>
          </p:cNvSpPr>
          <p:nvPr/>
        </p:nvSpPr>
        <p:spPr bwMode="auto">
          <a:xfrm>
            <a:off x="323528" y="404664"/>
            <a:ext cx="1367036" cy="322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85000"/>
              </a:lnSpc>
              <a:spcBef>
                <a:spcPct val="20000"/>
              </a:spcBef>
              <a:spcAft>
                <a:spcPct val="0"/>
              </a:spcAft>
              <a:buFontTx/>
              <a:buNone/>
              <a:defRPr sz="1400">
                <a:solidFill>
                  <a:srgbClr val="3D3F3E"/>
                </a:solidFill>
                <a:latin typeface="+mn-lt"/>
                <a:ea typeface="+mn-ea"/>
                <a:cs typeface="+mn-cs"/>
              </a:defRPr>
            </a:lvl1pPr>
            <a:lvl2pPr marL="628650" indent="-171450" algn="l" rtl="0" eaLnBrk="0" fontAlgn="base" hangingPunct="0">
              <a:spcBef>
                <a:spcPct val="20000"/>
              </a:spcBef>
              <a:spcAft>
                <a:spcPct val="0"/>
              </a:spcAft>
              <a:buChar char="–"/>
              <a:defRPr sz="1200">
                <a:solidFill>
                  <a:srgbClr val="3D3F3E"/>
                </a:solidFill>
                <a:latin typeface="+mn-lt"/>
              </a:defRPr>
            </a:lvl2pPr>
            <a:lvl3pPr marL="1071563" indent="-157163" algn="l" rtl="0" eaLnBrk="0" fontAlgn="base" hangingPunct="0">
              <a:spcBef>
                <a:spcPct val="20000"/>
              </a:spcBef>
              <a:spcAft>
                <a:spcPct val="0"/>
              </a:spcAft>
              <a:buChar char="•"/>
              <a:defRPr sz="1200">
                <a:solidFill>
                  <a:srgbClr val="3D3F3E"/>
                </a:solidFill>
                <a:latin typeface="+mn-lt"/>
              </a:defRPr>
            </a:lvl3pPr>
            <a:lvl4pPr marL="1524000" indent="-152400" algn="l" rtl="0" eaLnBrk="0" fontAlgn="base" hangingPunct="0">
              <a:spcBef>
                <a:spcPct val="20000"/>
              </a:spcBef>
              <a:spcAft>
                <a:spcPct val="0"/>
              </a:spcAft>
              <a:buChar char="–"/>
              <a:defRPr sz="1200">
                <a:solidFill>
                  <a:srgbClr val="3D3F3E"/>
                </a:solidFill>
                <a:latin typeface="+mn-lt"/>
              </a:defRPr>
            </a:lvl4pPr>
            <a:lvl5pPr marL="1976438" indent="-147638" algn="l" rtl="0" eaLnBrk="0" fontAlgn="base" hangingPunct="0">
              <a:spcBef>
                <a:spcPct val="20000"/>
              </a:spcBef>
              <a:spcAft>
                <a:spcPct val="0"/>
              </a:spcAft>
              <a:buChar char="»"/>
              <a:defRPr sz="1200">
                <a:solidFill>
                  <a:srgbClr val="3D3F3E"/>
                </a:solidFill>
                <a:latin typeface="+mn-lt"/>
              </a:defRPr>
            </a:lvl5pPr>
            <a:lvl6pPr marL="2433638" indent="-147638" algn="l" rtl="0" fontAlgn="base">
              <a:spcBef>
                <a:spcPct val="20000"/>
              </a:spcBef>
              <a:spcAft>
                <a:spcPct val="0"/>
              </a:spcAft>
              <a:buChar char="»"/>
              <a:defRPr sz="1200">
                <a:solidFill>
                  <a:srgbClr val="3D3F3E"/>
                </a:solidFill>
                <a:latin typeface="+mn-lt"/>
              </a:defRPr>
            </a:lvl6pPr>
            <a:lvl7pPr marL="2890838" indent="-147638" algn="l" rtl="0" fontAlgn="base">
              <a:spcBef>
                <a:spcPct val="20000"/>
              </a:spcBef>
              <a:spcAft>
                <a:spcPct val="0"/>
              </a:spcAft>
              <a:buChar char="»"/>
              <a:defRPr sz="1200">
                <a:solidFill>
                  <a:srgbClr val="3D3F3E"/>
                </a:solidFill>
                <a:latin typeface="+mn-lt"/>
              </a:defRPr>
            </a:lvl7pPr>
            <a:lvl8pPr marL="3348038" indent="-147638" algn="l" rtl="0" fontAlgn="base">
              <a:spcBef>
                <a:spcPct val="20000"/>
              </a:spcBef>
              <a:spcAft>
                <a:spcPct val="0"/>
              </a:spcAft>
              <a:buChar char="»"/>
              <a:defRPr sz="1200">
                <a:solidFill>
                  <a:srgbClr val="3D3F3E"/>
                </a:solidFill>
                <a:latin typeface="+mn-lt"/>
              </a:defRPr>
            </a:lvl8pPr>
            <a:lvl9pPr marL="3805238" indent="-147638" algn="l" rtl="0" fontAlgn="base">
              <a:spcBef>
                <a:spcPct val="20000"/>
              </a:spcBef>
              <a:spcAft>
                <a:spcPct val="0"/>
              </a:spcAft>
              <a:buChar char="»"/>
              <a:defRPr sz="1200">
                <a:solidFill>
                  <a:srgbClr val="3D3F3E"/>
                </a:solidFill>
                <a:latin typeface="+mn-lt"/>
              </a:defRPr>
            </a:lvl9pPr>
          </a:lstStyle>
          <a:p>
            <a:r>
              <a:rPr lang="fr-CA" sz="2400" b="1" dirty="0" smtClean="0">
                <a:solidFill>
                  <a:schemeClr val="bg1">
                    <a:lumMod val="95000"/>
                  </a:schemeClr>
                </a:solidFill>
              </a:rPr>
              <a:t>PART I</a:t>
            </a:r>
            <a:endParaRPr lang="fr-CA" sz="2400" b="1" dirty="0">
              <a:solidFill>
                <a:schemeClr val="bg1">
                  <a:lumMod val="95000"/>
                </a:schemeClr>
              </a:solidFill>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2557362"/>
            <a:ext cx="9144000" cy="172322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336550" y="244475"/>
            <a:ext cx="8350250" cy="441325"/>
          </a:xfrm>
        </p:spPr>
        <p:txBody>
          <a:bodyPr/>
          <a:lstStyle/>
          <a:p>
            <a:pPr>
              <a:defRPr/>
            </a:pPr>
            <a:r>
              <a:rPr lang="en-CA" sz="2400" b="1" dirty="0">
                <a:solidFill>
                  <a:schemeClr val="tx1">
                    <a:lumMod val="50000"/>
                  </a:schemeClr>
                </a:solidFill>
                <a:cs typeface="+mj-cs"/>
              </a:rPr>
              <a:t>Quality</a:t>
            </a:r>
            <a:r>
              <a:rPr lang="en-CA" sz="2400" b="1" dirty="0">
                <a:cs typeface="+mj-cs"/>
              </a:rPr>
              <a:t> </a:t>
            </a:r>
            <a:r>
              <a:rPr lang="en-CA" sz="2400" b="1" dirty="0">
                <a:solidFill>
                  <a:schemeClr val="bg1"/>
                </a:solidFill>
                <a:cs typeface="+mj-cs"/>
              </a:rPr>
              <a:t>of the content</a:t>
            </a:r>
          </a:p>
        </p:txBody>
      </p:sp>
      <p:sp>
        <p:nvSpPr>
          <p:cNvPr id="147459"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72D7EC0E-DD70-5849-A86B-2B97886E793C}" type="slidenum">
              <a:rPr lang="en-CA" sz="800"/>
              <a:pPr/>
              <a:t>10</a:t>
            </a:fld>
            <a:endParaRPr lang="en-CA" sz="800"/>
          </a:p>
        </p:txBody>
      </p:sp>
      <p:grpSp>
        <p:nvGrpSpPr>
          <p:cNvPr id="2" name="Group 1"/>
          <p:cNvGrpSpPr/>
          <p:nvPr/>
        </p:nvGrpSpPr>
        <p:grpSpPr>
          <a:xfrm>
            <a:off x="2514600" y="685800"/>
            <a:ext cx="4000500" cy="6172200"/>
            <a:chOff x="2400300" y="685800"/>
            <a:chExt cx="4000500" cy="6172200"/>
          </a:xfrm>
        </p:grpSpPr>
        <p:grpSp>
          <p:nvGrpSpPr>
            <p:cNvPr id="52" name="Group 51"/>
            <p:cNvGrpSpPr/>
            <p:nvPr/>
          </p:nvGrpSpPr>
          <p:grpSpPr>
            <a:xfrm>
              <a:off x="2400300" y="685800"/>
              <a:ext cx="4000500" cy="5715000"/>
              <a:chOff x="1714500" y="1485900"/>
              <a:chExt cx="5715000" cy="4914900"/>
            </a:xfrm>
            <a:effectLst>
              <a:outerShdw blurRad="50800" dist="38100" dir="2700000" algn="tl" rotWithShape="0">
                <a:prstClr val="black">
                  <a:alpha val="40000"/>
                </a:prstClr>
              </a:outerShdw>
            </a:effectLst>
          </p:grpSpPr>
          <p:sp>
            <p:nvSpPr>
              <p:cNvPr id="53" name="Rectangle 52"/>
              <p:cNvSpPr/>
              <p:nvPr/>
            </p:nvSpPr>
            <p:spPr bwMode="auto">
              <a:xfrm>
                <a:off x="1714500" y="1828800"/>
                <a:ext cx="5715000" cy="4572000"/>
              </a:xfrm>
              <a:prstGeom prst="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4" name="Round Same Side Corner Rectangle 53"/>
              <p:cNvSpPr/>
              <p:nvPr/>
            </p:nvSpPr>
            <p:spPr bwMode="auto">
              <a:xfrm>
                <a:off x="1714500" y="1485900"/>
                <a:ext cx="5715000" cy="800100"/>
              </a:xfrm>
              <a:prstGeom prst="round2Same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pic>
          <p:nvPicPr>
            <p:cNvPr id="14746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8900" y="914400"/>
              <a:ext cx="3533775" cy="5943600"/>
            </a:xfrm>
            <a:prstGeom prst="rect">
              <a:avLst/>
            </a:prstGeom>
            <a:noFill/>
            <a:ln>
              <a:noFill/>
            </a:ln>
            <a:effectLst>
              <a:outerShdw blurRad="63500" dist="17961" dir="2700000" algn="ctr" rotWithShape="0">
                <a:srgbClr val="990000">
                  <a:alpha val="74997"/>
                </a:srgbClr>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5" name="Picture 54" descr="base.bar.outlines.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grpSp>
        <p:nvGrpSpPr>
          <p:cNvPr id="3" name="Group 2"/>
          <p:cNvGrpSpPr/>
          <p:nvPr/>
        </p:nvGrpSpPr>
        <p:grpSpPr>
          <a:xfrm>
            <a:off x="3" y="2857500"/>
            <a:ext cx="2857497" cy="907892"/>
            <a:chOff x="3" y="2857500"/>
            <a:chExt cx="2857497" cy="907892"/>
          </a:xfrm>
        </p:grpSpPr>
        <p:sp>
          <p:nvSpPr>
            <p:cNvPr id="43" name="Delay 42"/>
            <p:cNvSpPr/>
            <p:nvPr/>
          </p:nvSpPr>
          <p:spPr bwMode="auto">
            <a:xfrm>
              <a:off x="2057400" y="2857500"/>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4" name="Rectangle 43"/>
            <p:cNvSpPr/>
            <p:nvPr/>
          </p:nvSpPr>
          <p:spPr bwMode="auto">
            <a:xfrm>
              <a:off x="3" y="2857500"/>
              <a:ext cx="20573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5" name="Rectangle 1"/>
            <p:cNvSpPr>
              <a:spLocks noChangeArrowheads="1"/>
            </p:cNvSpPr>
            <p:nvPr/>
          </p:nvSpPr>
          <p:spPr bwMode="auto">
            <a:xfrm>
              <a:off x="457200" y="2971800"/>
              <a:ext cx="14859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CA" sz="1300" dirty="0"/>
                <a:t>Content is fresh, </a:t>
              </a:r>
              <a:endParaRPr lang="en-CA" sz="1300" dirty="0" smtClean="0"/>
            </a:p>
            <a:p>
              <a:pPr algn="l"/>
              <a:r>
                <a:rPr lang="en-CA" sz="1300" dirty="0" smtClean="0"/>
                <a:t>relevant </a:t>
              </a:r>
              <a:r>
                <a:rPr lang="en-CA" sz="1300" dirty="0"/>
                <a:t>and well written</a:t>
              </a:r>
            </a:p>
          </p:txBody>
        </p:sp>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2400300" y="3046412"/>
              <a:ext cx="202851" cy="536575"/>
            </a:xfrm>
            <a:prstGeom prst="rect">
              <a:avLst/>
            </a:prstGeom>
          </p:spPr>
        </p:pic>
        <p:pic>
          <p:nvPicPr>
            <p:cNvPr id="58" name="Picture 57" desc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85" y="2884775"/>
              <a:ext cx="302610" cy="315625"/>
            </a:xfrm>
            <a:prstGeom prst="rect">
              <a:avLst/>
            </a:prstGeom>
          </p:spPr>
        </p:pic>
      </p:grpSp>
      <p:grpSp>
        <p:nvGrpSpPr>
          <p:cNvPr id="4" name="Group 3"/>
          <p:cNvGrpSpPr/>
          <p:nvPr/>
        </p:nvGrpSpPr>
        <p:grpSpPr>
          <a:xfrm>
            <a:off x="0" y="4686300"/>
            <a:ext cx="2857497" cy="907892"/>
            <a:chOff x="0" y="4686300"/>
            <a:chExt cx="2857497" cy="907892"/>
          </a:xfrm>
        </p:grpSpPr>
        <p:sp>
          <p:nvSpPr>
            <p:cNvPr id="59" name="Delay 58"/>
            <p:cNvSpPr/>
            <p:nvPr/>
          </p:nvSpPr>
          <p:spPr bwMode="auto">
            <a:xfrm>
              <a:off x="2057397" y="4686300"/>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0" name="Rectangle 59"/>
            <p:cNvSpPr/>
            <p:nvPr/>
          </p:nvSpPr>
          <p:spPr bwMode="auto">
            <a:xfrm>
              <a:off x="0" y="4686300"/>
              <a:ext cx="20573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1" name="Rectangle 1"/>
            <p:cNvSpPr>
              <a:spLocks noChangeArrowheads="1"/>
            </p:cNvSpPr>
            <p:nvPr/>
          </p:nvSpPr>
          <p:spPr bwMode="auto">
            <a:xfrm>
              <a:off x="457197" y="4878636"/>
              <a:ext cx="20235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CA" sz="1300" dirty="0"/>
                <a:t>Focuses on visitor’s goals, pains and </a:t>
              </a:r>
              <a:r>
                <a:rPr lang="en-CA" sz="1300" dirty="0" smtClean="0"/>
                <a:t>needs</a:t>
              </a:r>
              <a:endParaRPr lang="en-CA" sz="1300" dirty="0"/>
            </a:p>
          </p:txBody>
        </p:sp>
        <p:pic>
          <p:nvPicPr>
            <p:cNvPr id="62" name="Picture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2400297" y="4875212"/>
              <a:ext cx="202851" cy="536575"/>
            </a:xfrm>
            <a:prstGeom prst="rect">
              <a:avLst/>
            </a:prstGeom>
          </p:spPr>
        </p:pic>
        <p:pic>
          <p:nvPicPr>
            <p:cNvPr id="65" name="Picture 64" descr="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445" y="4721031"/>
              <a:ext cx="301661" cy="301661"/>
            </a:xfrm>
            <a:prstGeom prst="rect">
              <a:avLst/>
            </a:prstGeom>
          </p:spPr>
        </p:pic>
      </p:grpSp>
      <p:grpSp>
        <p:nvGrpSpPr>
          <p:cNvPr id="5" name="Group 4"/>
          <p:cNvGrpSpPr/>
          <p:nvPr/>
        </p:nvGrpSpPr>
        <p:grpSpPr>
          <a:xfrm>
            <a:off x="6233938" y="4349907"/>
            <a:ext cx="2910054" cy="907893"/>
            <a:chOff x="6233938" y="4349907"/>
            <a:chExt cx="2910054" cy="907893"/>
          </a:xfrm>
        </p:grpSpPr>
        <p:grpSp>
          <p:nvGrpSpPr>
            <p:cNvPr id="67" name="Group 66"/>
            <p:cNvGrpSpPr/>
            <p:nvPr/>
          </p:nvGrpSpPr>
          <p:grpSpPr>
            <a:xfrm>
              <a:off x="6233938" y="4349907"/>
              <a:ext cx="2910054" cy="907893"/>
              <a:chOff x="6233938" y="685800"/>
              <a:chExt cx="2910054" cy="907893"/>
            </a:xfrm>
          </p:grpSpPr>
          <p:sp>
            <p:nvSpPr>
              <p:cNvPr id="68" name="Delay 67"/>
              <p:cNvSpPr/>
              <p:nvPr/>
            </p:nvSpPr>
            <p:spPr bwMode="auto">
              <a:xfrm flipH="1">
                <a:off x="6233938" y="685801"/>
                <a:ext cx="852662"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9" name="Rectangle 68"/>
              <p:cNvSpPr/>
              <p:nvPr/>
            </p:nvSpPr>
            <p:spPr bwMode="auto">
              <a:xfrm flipH="1">
                <a:off x="7086599" y="685800"/>
                <a:ext cx="2057393"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6515100" y="4535565"/>
              <a:ext cx="202851" cy="536575"/>
            </a:xfrm>
            <a:prstGeom prst="rect">
              <a:avLst/>
            </a:prstGeom>
          </p:spPr>
        </p:pic>
        <p:sp>
          <p:nvSpPr>
            <p:cNvPr id="71" name="Rectangle 1"/>
            <p:cNvSpPr>
              <a:spLocks noChangeArrowheads="1"/>
            </p:cNvSpPr>
            <p:nvPr/>
          </p:nvSpPr>
          <p:spPr bwMode="auto">
            <a:xfrm>
              <a:off x="6972300" y="4542243"/>
              <a:ext cx="17145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300" dirty="0"/>
                <a:t>Language is easy to understand</a:t>
              </a:r>
            </a:p>
          </p:txBody>
        </p:sp>
        <p:pic>
          <p:nvPicPr>
            <p:cNvPr id="76" name="Picture 75" descr="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1882" y="4414116"/>
              <a:ext cx="301661" cy="301661"/>
            </a:xfrm>
            <a:prstGeom prst="rect">
              <a:avLst/>
            </a:prstGeom>
          </p:spPr>
        </p:pic>
      </p:grpSp>
      <p:grpSp>
        <p:nvGrpSpPr>
          <p:cNvPr id="6" name="Group 5"/>
          <p:cNvGrpSpPr/>
          <p:nvPr/>
        </p:nvGrpSpPr>
        <p:grpSpPr>
          <a:xfrm>
            <a:off x="6233946" y="2171700"/>
            <a:ext cx="2910054" cy="907893"/>
            <a:chOff x="6233946" y="2171700"/>
            <a:chExt cx="2910054" cy="907893"/>
          </a:xfrm>
        </p:grpSpPr>
        <p:grpSp>
          <p:nvGrpSpPr>
            <p:cNvPr id="77" name="Group 76"/>
            <p:cNvGrpSpPr/>
            <p:nvPr/>
          </p:nvGrpSpPr>
          <p:grpSpPr>
            <a:xfrm>
              <a:off x="6233946" y="2171700"/>
              <a:ext cx="2910054" cy="907893"/>
              <a:chOff x="6233938" y="685800"/>
              <a:chExt cx="2910054" cy="907893"/>
            </a:xfrm>
          </p:grpSpPr>
          <p:sp>
            <p:nvSpPr>
              <p:cNvPr id="78" name="Delay 77"/>
              <p:cNvSpPr/>
              <p:nvPr/>
            </p:nvSpPr>
            <p:spPr bwMode="auto">
              <a:xfrm flipH="1">
                <a:off x="6233938" y="685801"/>
                <a:ext cx="852662"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79" name="Rectangle 78"/>
              <p:cNvSpPr/>
              <p:nvPr/>
            </p:nvSpPr>
            <p:spPr bwMode="auto">
              <a:xfrm flipH="1">
                <a:off x="7086599" y="685800"/>
                <a:ext cx="2057393"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6515108" y="2363865"/>
              <a:ext cx="202851" cy="536575"/>
            </a:xfrm>
            <a:prstGeom prst="rect">
              <a:avLst/>
            </a:prstGeom>
          </p:spPr>
        </p:pic>
        <p:sp>
          <p:nvSpPr>
            <p:cNvPr id="81" name="Rectangle 1"/>
            <p:cNvSpPr>
              <a:spLocks noChangeArrowheads="1"/>
            </p:cNvSpPr>
            <p:nvPr/>
          </p:nvSpPr>
          <p:spPr bwMode="auto">
            <a:xfrm>
              <a:off x="6858008" y="2370543"/>
              <a:ext cx="1828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300" dirty="0"/>
                <a:t>It is easy to find contact information</a:t>
              </a:r>
            </a:p>
          </p:txBody>
        </p:sp>
        <p:pic>
          <p:nvPicPr>
            <p:cNvPr id="75" name="Picture 74" descr="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1882" y="2212939"/>
              <a:ext cx="301661" cy="301661"/>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71700" y="1127051"/>
            <a:ext cx="6172200" cy="5273749"/>
            <a:chOff x="2171700" y="1127051"/>
            <a:chExt cx="6172200" cy="5273749"/>
          </a:xfrm>
        </p:grpSpPr>
        <p:sp>
          <p:nvSpPr>
            <p:cNvPr id="26" name="Rectangle 25"/>
            <p:cNvSpPr/>
            <p:nvPr/>
          </p:nvSpPr>
          <p:spPr bwMode="auto">
            <a:xfrm>
              <a:off x="2171700" y="1371600"/>
              <a:ext cx="6172200" cy="5029200"/>
            </a:xfrm>
            <a:prstGeom prst="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27" name="Round Same Side Corner Rectangle 26"/>
            <p:cNvSpPr/>
            <p:nvPr/>
          </p:nvSpPr>
          <p:spPr bwMode="auto">
            <a:xfrm>
              <a:off x="2171700" y="1127051"/>
              <a:ext cx="6172200" cy="930349"/>
            </a:xfrm>
            <a:prstGeom prst="round2Same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pic>
        <p:nvPicPr>
          <p:cNvPr id="14848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73313" y="1331913"/>
            <a:ext cx="5791200" cy="5411787"/>
          </a:xfrm>
          <a:prstGeom prst="rect">
            <a:avLst/>
          </a:prstGeom>
          <a:noFill/>
          <a:ln>
            <a:noFill/>
          </a:ln>
          <a:effectLst>
            <a:outerShdw blurRad="63500" dist="17961" dir="2700000" algn="ctr" rotWithShape="0">
              <a:srgbClr val="990000">
                <a:alpha val="74997"/>
              </a:srgbClr>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482" name="Title 1"/>
          <p:cNvSpPr>
            <a:spLocks noGrp="1"/>
          </p:cNvSpPr>
          <p:nvPr>
            <p:ph type="title"/>
          </p:nvPr>
        </p:nvSpPr>
        <p:spPr>
          <a:xfrm>
            <a:off x="336550" y="244475"/>
            <a:ext cx="8350250" cy="441325"/>
          </a:xfrm>
        </p:spPr>
        <p:txBody>
          <a:bodyPr/>
          <a:lstStyle/>
          <a:p>
            <a:pPr>
              <a:defRPr/>
            </a:pPr>
            <a:r>
              <a:rPr lang="en-CA" sz="2400" b="1" dirty="0">
                <a:solidFill>
                  <a:schemeClr val="tx1">
                    <a:lumMod val="50000"/>
                  </a:schemeClr>
                </a:solidFill>
                <a:cs typeface="+mj-cs"/>
              </a:rPr>
              <a:t>Ease of </a:t>
            </a:r>
            <a:r>
              <a:rPr lang="en-CA" sz="2400" b="1" dirty="0">
                <a:solidFill>
                  <a:schemeClr val="bg1"/>
                </a:solidFill>
                <a:cs typeface="+mj-cs"/>
              </a:rPr>
              <a:t>navigation</a:t>
            </a:r>
          </a:p>
        </p:txBody>
      </p:sp>
      <p:sp>
        <p:nvSpPr>
          <p:cNvPr id="148483"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DFE1CD56-E5A8-234F-A383-65B3C97CD062}" type="slidenum">
              <a:rPr lang="en-CA" sz="800"/>
              <a:pPr/>
              <a:t>11</a:t>
            </a:fld>
            <a:endParaRPr lang="en-CA" sz="800"/>
          </a:p>
        </p:txBody>
      </p:sp>
      <p:pic>
        <p:nvPicPr>
          <p:cNvPr id="29" name="Picture 28" descr="base.bar.outlines.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grpSp>
        <p:nvGrpSpPr>
          <p:cNvPr id="3" name="Group 2"/>
          <p:cNvGrpSpPr/>
          <p:nvPr/>
        </p:nvGrpSpPr>
        <p:grpSpPr>
          <a:xfrm>
            <a:off x="3" y="1263808"/>
            <a:ext cx="2628897" cy="907892"/>
            <a:chOff x="3" y="1263808"/>
            <a:chExt cx="2628897" cy="907892"/>
          </a:xfrm>
        </p:grpSpPr>
        <p:sp>
          <p:nvSpPr>
            <p:cNvPr id="39" name="Delay 38"/>
            <p:cNvSpPr/>
            <p:nvPr/>
          </p:nvSpPr>
          <p:spPr bwMode="auto">
            <a:xfrm>
              <a:off x="1828800" y="1263808"/>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6" name="Rectangle 45"/>
            <p:cNvSpPr/>
            <p:nvPr/>
          </p:nvSpPr>
          <p:spPr bwMode="auto">
            <a:xfrm>
              <a:off x="3" y="1263808"/>
              <a:ext cx="18287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8" name="Rectangle 1"/>
            <p:cNvSpPr>
              <a:spLocks noChangeArrowheads="1"/>
            </p:cNvSpPr>
            <p:nvPr/>
          </p:nvSpPr>
          <p:spPr bwMode="auto">
            <a:xfrm>
              <a:off x="457201" y="1371600"/>
              <a:ext cx="18288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CA" sz="1300" dirty="0"/>
                <a:t>Facilitates common visitor tasks and search </a:t>
              </a:r>
              <a:r>
                <a:rPr lang="en-CA" sz="1300" dirty="0" smtClean="0"/>
                <a:t>objectives</a:t>
              </a:r>
              <a:endParaRPr lang="en-CA" sz="1300" dirty="0"/>
            </a:p>
          </p:txBody>
        </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2171700" y="1452720"/>
              <a:ext cx="202851" cy="536575"/>
            </a:xfrm>
            <a:prstGeom prst="rect">
              <a:avLst/>
            </a:prstGeom>
          </p:spPr>
        </p:pic>
        <p:pic>
          <p:nvPicPr>
            <p:cNvPr id="54" name="Picture 53" desc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85" y="1291083"/>
              <a:ext cx="302610" cy="315625"/>
            </a:xfrm>
            <a:prstGeom prst="rect">
              <a:avLst/>
            </a:prstGeom>
          </p:spPr>
        </p:pic>
      </p:grpSp>
      <p:grpSp>
        <p:nvGrpSpPr>
          <p:cNvPr id="4" name="Group 3"/>
          <p:cNvGrpSpPr/>
          <p:nvPr/>
        </p:nvGrpSpPr>
        <p:grpSpPr>
          <a:xfrm>
            <a:off x="0" y="2292508"/>
            <a:ext cx="2628897" cy="907892"/>
            <a:chOff x="0" y="2292508"/>
            <a:chExt cx="2628897" cy="907892"/>
          </a:xfrm>
        </p:grpSpPr>
        <p:sp>
          <p:nvSpPr>
            <p:cNvPr id="55" name="Delay 54"/>
            <p:cNvSpPr/>
            <p:nvPr/>
          </p:nvSpPr>
          <p:spPr bwMode="auto">
            <a:xfrm>
              <a:off x="1828797" y="2292508"/>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6" name="Rectangle 55"/>
            <p:cNvSpPr/>
            <p:nvPr/>
          </p:nvSpPr>
          <p:spPr bwMode="auto">
            <a:xfrm>
              <a:off x="0" y="2292508"/>
              <a:ext cx="18287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7" name="Rectangle 1"/>
            <p:cNvSpPr>
              <a:spLocks noChangeArrowheads="1"/>
            </p:cNvSpPr>
            <p:nvPr/>
          </p:nvSpPr>
          <p:spPr bwMode="auto">
            <a:xfrm>
              <a:off x="457198" y="2400300"/>
              <a:ext cx="171450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CA" sz="1300" dirty="0"/>
                <a:t>Easy to navigate from one section to the other and </a:t>
              </a:r>
              <a:r>
                <a:rPr lang="en-CA" sz="1300" dirty="0" smtClean="0"/>
                <a:t>back</a:t>
              </a:r>
              <a:endParaRPr lang="en-CA" sz="1300" dirty="0"/>
            </a:p>
          </p:txBody>
        </p:sp>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2171697" y="2481420"/>
              <a:ext cx="202851" cy="536575"/>
            </a:xfrm>
            <a:prstGeom prst="rect">
              <a:avLst/>
            </a:prstGeom>
          </p:spPr>
        </p:pic>
        <p:pic>
          <p:nvPicPr>
            <p:cNvPr id="61" name="Picture 60" descr="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445" y="2327239"/>
              <a:ext cx="301661" cy="301661"/>
            </a:xfrm>
            <a:prstGeom prst="rect">
              <a:avLst/>
            </a:prstGeom>
          </p:spPr>
        </p:pic>
      </p:grpSp>
      <p:grpSp>
        <p:nvGrpSpPr>
          <p:cNvPr id="5" name="Group 4"/>
          <p:cNvGrpSpPr/>
          <p:nvPr/>
        </p:nvGrpSpPr>
        <p:grpSpPr>
          <a:xfrm>
            <a:off x="0" y="3314700"/>
            <a:ext cx="2628897" cy="907892"/>
            <a:chOff x="0" y="3314700"/>
            <a:chExt cx="2628897" cy="907892"/>
          </a:xfrm>
        </p:grpSpPr>
        <p:sp>
          <p:nvSpPr>
            <p:cNvPr id="62" name="Delay 61"/>
            <p:cNvSpPr/>
            <p:nvPr/>
          </p:nvSpPr>
          <p:spPr bwMode="auto">
            <a:xfrm>
              <a:off x="1828797" y="3314700"/>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3" name="Rectangle 62"/>
            <p:cNvSpPr/>
            <p:nvPr/>
          </p:nvSpPr>
          <p:spPr bwMode="auto">
            <a:xfrm>
              <a:off x="0" y="3314700"/>
              <a:ext cx="18287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4" name="Rectangle 1"/>
            <p:cNvSpPr>
              <a:spLocks noChangeArrowheads="1"/>
            </p:cNvSpPr>
            <p:nvPr/>
          </p:nvSpPr>
          <p:spPr bwMode="auto">
            <a:xfrm>
              <a:off x="457198" y="3422492"/>
              <a:ext cx="171450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CA" sz="1300" dirty="0"/>
                <a:t>Number of categories is appropriate</a:t>
              </a:r>
            </a:p>
          </p:txBody>
        </p:sp>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2171697" y="3503612"/>
              <a:ext cx="202851" cy="536575"/>
            </a:xfrm>
            <a:prstGeom prst="rect">
              <a:avLst/>
            </a:prstGeom>
          </p:spPr>
        </p:pic>
        <p:pic>
          <p:nvPicPr>
            <p:cNvPr id="68" name="Picture 67" descr="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665" y="3349431"/>
              <a:ext cx="301661" cy="301661"/>
            </a:xfrm>
            <a:prstGeom prst="rect">
              <a:avLst/>
            </a:prstGeom>
          </p:spPr>
        </p:pic>
      </p:grpSp>
      <p:grpSp>
        <p:nvGrpSpPr>
          <p:cNvPr id="6" name="Group 5"/>
          <p:cNvGrpSpPr/>
          <p:nvPr/>
        </p:nvGrpSpPr>
        <p:grpSpPr>
          <a:xfrm>
            <a:off x="5715000" y="1149507"/>
            <a:ext cx="3428997" cy="907893"/>
            <a:chOff x="5715000" y="1149507"/>
            <a:chExt cx="3428997" cy="907893"/>
          </a:xfrm>
        </p:grpSpPr>
        <p:sp>
          <p:nvSpPr>
            <p:cNvPr id="70" name="Delay 69"/>
            <p:cNvSpPr/>
            <p:nvPr/>
          </p:nvSpPr>
          <p:spPr bwMode="auto">
            <a:xfrm flipH="1">
              <a:off x="5715000" y="1149508"/>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71" name="Rectangle 70"/>
            <p:cNvSpPr/>
            <p:nvPr/>
          </p:nvSpPr>
          <p:spPr bwMode="auto">
            <a:xfrm flipH="1">
              <a:off x="6515099" y="1149507"/>
              <a:ext cx="2628898"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72" name="Picture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H="1" flipV="1">
              <a:off x="6110462" y="1335165"/>
              <a:ext cx="202851" cy="536575"/>
            </a:xfrm>
            <a:prstGeom prst="rect">
              <a:avLst/>
            </a:prstGeom>
          </p:spPr>
        </p:pic>
        <p:sp>
          <p:nvSpPr>
            <p:cNvPr id="73" name="Rectangle 1"/>
            <p:cNvSpPr>
              <a:spLocks noChangeArrowheads="1"/>
            </p:cNvSpPr>
            <p:nvPr/>
          </p:nvSpPr>
          <p:spPr bwMode="auto">
            <a:xfrm>
              <a:off x="6172200" y="1341843"/>
              <a:ext cx="2514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300" dirty="0"/>
                <a:t>Navigation is clear and consistent on every page</a:t>
              </a:r>
            </a:p>
          </p:txBody>
        </p:sp>
        <p:pic>
          <p:nvPicPr>
            <p:cNvPr id="76" name="Picture 75" descr="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1882" y="1184239"/>
              <a:ext cx="301661" cy="301661"/>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57400" y="685801"/>
            <a:ext cx="4800600" cy="5715000"/>
            <a:chOff x="2171700" y="1127051"/>
            <a:chExt cx="6172200" cy="5273749"/>
          </a:xfrm>
          <a:effectLst>
            <a:outerShdw blurRad="50800" dist="38100" dir="2700000" algn="tl" rotWithShape="0">
              <a:prstClr val="black">
                <a:alpha val="40000"/>
              </a:prstClr>
            </a:outerShdw>
          </a:effectLst>
        </p:grpSpPr>
        <p:sp>
          <p:nvSpPr>
            <p:cNvPr id="14" name="Rectangle 13"/>
            <p:cNvSpPr/>
            <p:nvPr/>
          </p:nvSpPr>
          <p:spPr bwMode="auto">
            <a:xfrm>
              <a:off x="2171700" y="1371600"/>
              <a:ext cx="6172200" cy="5029200"/>
            </a:xfrm>
            <a:prstGeom prst="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5" name="Round Same Side Corner Rectangle 14"/>
            <p:cNvSpPr/>
            <p:nvPr/>
          </p:nvSpPr>
          <p:spPr bwMode="auto">
            <a:xfrm>
              <a:off x="2171700" y="1127051"/>
              <a:ext cx="6172200" cy="930349"/>
            </a:xfrm>
            <a:prstGeom prst="round2Same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sp>
        <p:nvSpPr>
          <p:cNvPr id="149506" name="Title 1"/>
          <p:cNvSpPr>
            <a:spLocks noGrp="1"/>
          </p:cNvSpPr>
          <p:nvPr>
            <p:ph type="title"/>
          </p:nvPr>
        </p:nvSpPr>
        <p:spPr>
          <a:xfrm>
            <a:off x="336550" y="244475"/>
            <a:ext cx="8350250" cy="441325"/>
          </a:xfrm>
        </p:spPr>
        <p:txBody>
          <a:bodyPr/>
          <a:lstStyle/>
          <a:p>
            <a:pPr>
              <a:defRPr/>
            </a:pPr>
            <a:r>
              <a:rPr lang="en-CA" sz="2400" b="1" dirty="0">
                <a:solidFill>
                  <a:schemeClr val="tx1">
                    <a:lumMod val="50000"/>
                  </a:schemeClr>
                </a:solidFill>
                <a:cs typeface="+mj-cs"/>
              </a:rPr>
              <a:t>Elements</a:t>
            </a:r>
            <a:r>
              <a:rPr lang="en-CA" sz="2400" b="1" dirty="0">
                <a:cs typeface="+mj-cs"/>
              </a:rPr>
              <a:t> </a:t>
            </a:r>
            <a:r>
              <a:rPr lang="en-CA" sz="2400" b="1" dirty="0">
                <a:solidFill>
                  <a:schemeClr val="bg1"/>
                </a:solidFill>
                <a:cs typeface="+mj-cs"/>
              </a:rPr>
              <a:t>built for trust</a:t>
            </a:r>
          </a:p>
        </p:txBody>
      </p:sp>
      <p:sp>
        <p:nvSpPr>
          <p:cNvPr id="149507"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CF7807D1-0336-674C-B9FE-2F2A9D8053C4}" type="slidenum">
              <a:rPr lang="en-CA" sz="800"/>
              <a:pPr/>
              <a:t>12</a:t>
            </a:fld>
            <a:endParaRPr lang="en-CA" sz="800"/>
          </a:p>
        </p:txBody>
      </p:sp>
      <p:pic>
        <p:nvPicPr>
          <p:cNvPr id="149512"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71713" y="920750"/>
            <a:ext cx="4371975" cy="5937250"/>
          </a:xfrm>
          <a:prstGeom prst="rect">
            <a:avLst/>
          </a:prstGeom>
          <a:noFill/>
          <a:ln>
            <a:noFill/>
          </a:ln>
          <a:effectLst>
            <a:outerShdw blurRad="63500" dist="17961" dir="2700000" algn="ctr" rotWithShape="0">
              <a:srgbClr val="990000">
                <a:alpha val="74997"/>
              </a:srgbClr>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1" descr="base.bar.outlines.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grpSp>
        <p:nvGrpSpPr>
          <p:cNvPr id="2" name="Group 1"/>
          <p:cNvGrpSpPr/>
          <p:nvPr/>
        </p:nvGrpSpPr>
        <p:grpSpPr>
          <a:xfrm>
            <a:off x="3" y="4692808"/>
            <a:ext cx="2400297" cy="907892"/>
            <a:chOff x="3" y="4692808"/>
            <a:chExt cx="2400297" cy="907892"/>
          </a:xfrm>
        </p:grpSpPr>
        <p:sp>
          <p:nvSpPr>
            <p:cNvPr id="41" name="Delay 40"/>
            <p:cNvSpPr/>
            <p:nvPr/>
          </p:nvSpPr>
          <p:spPr bwMode="auto">
            <a:xfrm>
              <a:off x="1600200" y="4692808"/>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3" name="Rectangle 42"/>
            <p:cNvSpPr/>
            <p:nvPr/>
          </p:nvSpPr>
          <p:spPr bwMode="auto">
            <a:xfrm>
              <a:off x="3" y="4692808"/>
              <a:ext cx="16001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7" name="Rectangle 1"/>
            <p:cNvSpPr>
              <a:spLocks noChangeArrowheads="1"/>
            </p:cNvSpPr>
            <p:nvPr/>
          </p:nvSpPr>
          <p:spPr bwMode="auto">
            <a:xfrm>
              <a:off x="457201" y="4910435"/>
              <a:ext cx="11429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CA" sz="1300" dirty="0"/>
                <a:t>Includes testimonials</a:t>
              </a: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943100" y="4881720"/>
              <a:ext cx="202851" cy="536575"/>
            </a:xfrm>
            <a:prstGeom prst="rect">
              <a:avLst/>
            </a:prstGeom>
          </p:spPr>
        </p:pic>
        <p:pic>
          <p:nvPicPr>
            <p:cNvPr id="49" name="Picture 48" desc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85" y="4720083"/>
              <a:ext cx="302610" cy="315625"/>
            </a:xfrm>
            <a:prstGeom prst="rect">
              <a:avLst/>
            </a:prstGeom>
          </p:spPr>
        </p:pic>
      </p:grpSp>
      <p:grpSp>
        <p:nvGrpSpPr>
          <p:cNvPr id="3" name="Group 2"/>
          <p:cNvGrpSpPr/>
          <p:nvPr/>
        </p:nvGrpSpPr>
        <p:grpSpPr>
          <a:xfrm>
            <a:off x="6743703" y="1949608"/>
            <a:ext cx="2400297" cy="907892"/>
            <a:chOff x="6743703" y="1949608"/>
            <a:chExt cx="2400297" cy="907892"/>
          </a:xfrm>
        </p:grpSpPr>
        <p:grpSp>
          <p:nvGrpSpPr>
            <p:cNvPr id="5" name="Group 4"/>
            <p:cNvGrpSpPr/>
            <p:nvPr/>
          </p:nvGrpSpPr>
          <p:grpSpPr>
            <a:xfrm flipH="1">
              <a:off x="6743703" y="1949608"/>
              <a:ext cx="2400297" cy="907892"/>
              <a:chOff x="6400803" y="685800"/>
              <a:chExt cx="2400297" cy="907892"/>
            </a:xfrm>
          </p:grpSpPr>
          <p:sp>
            <p:nvSpPr>
              <p:cNvPr id="50" name="Delay 49"/>
              <p:cNvSpPr/>
              <p:nvPr/>
            </p:nvSpPr>
            <p:spPr bwMode="auto">
              <a:xfrm>
                <a:off x="8001000" y="685800"/>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1" name="Rectangle 50"/>
              <p:cNvSpPr/>
              <p:nvPr/>
            </p:nvSpPr>
            <p:spPr bwMode="auto">
              <a:xfrm>
                <a:off x="6400803" y="685800"/>
                <a:ext cx="16001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8343900" y="874712"/>
                <a:ext cx="202851" cy="536575"/>
              </a:xfrm>
              <a:prstGeom prst="rect">
                <a:avLst/>
              </a:prstGeom>
            </p:spPr>
          </p:pic>
        </p:grpSp>
        <p:sp>
          <p:nvSpPr>
            <p:cNvPr id="55" name="Rectangle 1"/>
            <p:cNvSpPr>
              <a:spLocks noChangeArrowheads="1"/>
            </p:cNvSpPr>
            <p:nvPr/>
          </p:nvSpPr>
          <p:spPr bwMode="auto">
            <a:xfrm>
              <a:off x="7315200" y="2174466"/>
              <a:ext cx="13716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fr-CA" sz="1300" dirty="0" err="1"/>
                <a:t>Pictures</a:t>
              </a:r>
              <a:r>
                <a:rPr lang="fr-CA" sz="1300" dirty="0"/>
                <a:t> of the staff and office</a:t>
              </a:r>
            </a:p>
          </p:txBody>
        </p:sp>
        <p:pic>
          <p:nvPicPr>
            <p:cNvPr id="56" name="Picture 55" descr="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8039" y="1984339"/>
              <a:ext cx="301661" cy="301661"/>
            </a:xfrm>
            <a:prstGeom prst="rect">
              <a:avLst/>
            </a:prstGeom>
          </p:spPr>
        </p:pic>
      </p:grpSp>
      <p:grpSp>
        <p:nvGrpSpPr>
          <p:cNvPr id="4" name="Group 3"/>
          <p:cNvGrpSpPr/>
          <p:nvPr/>
        </p:nvGrpSpPr>
        <p:grpSpPr>
          <a:xfrm>
            <a:off x="6743700" y="4121308"/>
            <a:ext cx="2400297" cy="907892"/>
            <a:chOff x="6743700" y="4121308"/>
            <a:chExt cx="2400297" cy="907892"/>
          </a:xfrm>
        </p:grpSpPr>
        <p:grpSp>
          <p:nvGrpSpPr>
            <p:cNvPr id="57" name="Group 56"/>
            <p:cNvGrpSpPr/>
            <p:nvPr/>
          </p:nvGrpSpPr>
          <p:grpSpPr>
            <a:xfrm flipH="1">
              <a:off x="6743700" y="4121308"/>
              <a:ext cx="2400297" cy="907892"/>
              <a:chOff x="6400803" y="685800"/>
              <a:chExt cx="2400297" cy="907892"/>
            </a:xfrm>
          </p:grpSpPr>
          <p:sp>
            <p:nvSpPr>
              <p:cNvPr id="58" name="Delay 57"/>
              <p:cNvSpPr/>
              <p:nvPr/>
            </p:nvSpPr>
            <p:spPr bwMode="auto">
              <a:xfrm>
                <a:off x="8001000" y="685800"/>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9" name="Rectangle 58"/>
              <p:cNvSpPr/>
              <p:nvPr/>
            </p:nvSpPr>
            <p:spPr bwMode="auto">
              <a:xfrm>
                <a:off x="6400803" y="685800"/>
                <a:ext cx="16001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8343900" y="874712"/>
                <a:ext cx="202851" cy="536575"/>
              </a:xfrm>
              <a:prstGeom prst="rect">
                <a:avLst/>
              </a:prstGeom>
            </p:spPr>
          </p:pic>
        </p:grpSp>
        <p:sp>
          <p:nvSpPr>
            <p:cNvPr id="61" name="Rectangle 1"/>
            <p:cNvSpPr>
              <a:spLocks noChangeArrowheads="1"/>
            </p:cNvSpPr>
            <p:nvPr/>
          </p:nvSpPr>
          <p:spPr bwMode="auto">
            <a:xfrm>
              <a:off x="7315197" y="4346166"/>
              <a:ext cx="13716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fr-CA" sz="1300" dirty="0" err="1"/>
                <a:t>Awards</a:t>
              </a:r>
              <a:r>
                <a:rPr lang="fr-CA" sz="1300" dirty="0"/>
                <a:t> and </a:t>
              </a:r>
              <a:r>
                <a:rPr lang="fr-CA" sz="1300" dirty="0" err="1"/>
                <a:t>accreditations</a:t>
              </a:r>
              <a:endParaRPr lang="en-CA" sz="1300" dirty="0"/>
            </a:p>
          </p:txBody>
        </p:sp>
        <p:pic>
          <p:nvPicPr>
            <p:cNvPr id="64" name="Picture 63" descr="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1882" y="4156039"/>
              <a:ext cx="301661" cy="301661"/>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400300" y="685801"/>
            <a:ext cx="4343400" cy="5715000"/>
            <a:chOff x="2171700" y="1127051"/>
            <a:chExt cx="6172200" cy="5273749"/>
          </a:xfrm>
          <a:effectLst>
            <a:outerShdw blurRad="50800" dist="38100" dir="2700000" algn="tl" rotWithShape="0">
              <a:prstClr val="black">
                <a:alpha val="40000"/>
              </a:prstClr>
            </a:outerShdw>
          </a:effectLst>
        </p:grpSpPr>
        <p:sp>
          <p:nvSpPr>
            <p:cNvPr id="23" name="Rectangle 22"/>
            <p:cNvSpPr/>
            <p:nvPr/>
          </p:nvSpPr>
          <p:spPr bwMode="auto">
            <a:xfrm>
              <a:off x="2171700" y="1371600"/>
              <a:ext cx="6172200" cy="5029200"/>
            </a:xfrm>
            <a:prstGeom prst="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24" name="Round Same Side Corner Rectangle 23"/>
            <p:cNvSpPr/>
            <p:nvPr/>
          </p:nvSpPr>
          <p:spPr bwMode="auto">
            <a:xfrm>
              <a:off x="2171700" y="1127051"/>
              <a:ext cx="6172200" cy="930349"/>
            </a:xfrm>
            <a:prstGeom prst="round2Same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sp>
        <p:nvSpPr>
          <p:cNvPr id="150530" name="Title 1"/>
          <p:cNvSpPr>
            <a:spLocks noGrp="1"/>
          </p:cNvSpPr>
          <p:nvPr>
            <p:ph type="title"/>
          </p:nvPr>
        </p:nvSpPr>
        <p:spPr>
          <a:xfrm>
            <a:off x="336550" y="244475"/>
            <a:ext cx="8350250" cy="441325"/>
          </a:xfrm>
        </p:spPr>
        <p:txBody>
          <a:bodyPr/>
          <a:lstStyle/>
          <a:p>
            <a:pPr>
              <a:defRPr/>
            </a:pPr>
            <a:r>
              <a:rPr lang="en-CA" sz="2400" b="1" dirty="0">
                <a:solidFill>
                  <a:schemeClr val="tx1">
                    <a:lumMod val="50000"/>
                  </a:schemeClr>
                </a:solidFill>
                <a:cs typeface="+mj-cs"/>
              </a:rPr>
              <a:t>Engaging content </a:t>
            </a:r>
            <a:r>
              <a:rPr lang="en-CA" sz="2400" b="1" dirty="0">
                <a:solidFill>
                  <a:schemeClr val="bg1"/>
                </a:solidFill>
                <a:cs typeface="+mj-cs"/>
              </a:rPr>
              <a:t>and features</a:t>
            </a:r>
          </a:p>
        </p:txBody>
      </p:sp>
      <p:sp>
        <p:nvSpPr>
          <p:cNvPr id="150531"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B6DBC682-94A6-3F40-A2E5-F4D79DC60667}" type="slidenum">
              <a:rPr lang="en-CA" sz="800"/>
              <a:pPr/>
              <a:t>13</a:t>
            </a:fld>
            <a:endParaRPr lang="en-CA" sz="800"/>
          </a:p>
        </p:txBody>
      </p:sp>
      <p:pic>
        <p:nvPicPr>
          <p:cNvPr id="15053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l="1027"/>
          <a:stretch>
            <a:fillRect/>
          </a:stretch>
        </p:blipFill>
        <p:spPr bwMode="auto">
          <a:xfrm>
            <a:off x="2687872" y="914400"/>
            <a:ext cx="3768256" cy="5943600"/>
          </a:xfrm>
          <a:prstGeom prst="rect">
            <a:avLst/>
          </a:prstGeom>
          <a:noFill/>
          <a:ln>
            <a:noFill/>
          </a:ln>
          <a:effectLst>
            <a:outerShdw blurRad="63500" dist="17961" dir="2700000" algn="ctr" rotWithShape="0">
              <a:srgbClr val="990000">
                <a:alpha val="74997"/>
              </a:srgbClr>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descr="base.bar.outlines.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grpSp>
        <p:nvGrpSpPr>
          <p:cNvPr id="2" name="Group 1"/>
          <p:cNvGrpSpPr/>
          <p:nvPr/>
        </p:nvGrpSpPr>
        <p:grpSpPr>
          <a:xfrm>
            <a:off x="3" y="3435508"/>
            <a:ext cx="2743197" cy="907892"/>
            <a:chOff x="3" y="3435508"/>
            <a:chExt cx="2743197" cy="907892"/>
          </a:xfrm>
        </p:grpSpPr>
        <p:sp>
          <p:nvSpPr>
            <p:cNvPr id="37" name="Delay 36"/>
            <p:cNvSpPr/>
            <p:nvPr/>
          </p:nvSpPr>
          <p:spPr bwMode="auto">
            <a:xfrm>
              <a:off x="2057400" y="3435508"/>
              <a:ext cx="6858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7" name="Rectangle 46"/>
            <p:cNvSpPr/>
            <p:nvPr/>
          </p:nvSpPr>
          <p:spPr bwMode="auto">
            <a:xfrm>
              <a:off x="3" y="3435508"/>
              <a:ext cx="20573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8" name="Rectangle 1"/>
            <p:cNvSpPr>
              <a:spLocks noChangeArrowheads="1"/>
            </p:cNvSpPr>
            <p:nvPr/>
          </p:nvSpPr>
          <p:spPr bwMode="auto">
            <a:xfrm>
              <a:off x="457200" y="3543300"/>
              <a:ext cx="21717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fr-CA" sz="1300" dirty="0" err="1"/>
                <a:t>Graphic</a:t>
              </a:r>
              <a:r>
                <a:rPr lang="fr-CA" sz="1300" dirty="0"/>
                <a:t> &amp; </a:t>
              </a:r>
              <a:r>
                <a:rPr lang="fr-CA" sz="1300" dirty="0" err="1"/>
                <a:t>multimedia</a:t>
              </a:r>
              <a:r>
                <a:rPr lang="fr-CA" sz="1300" dirty="0"/>
                <a:t> are </a:t>
              </a:r>
              <a:r>
                <a:rPr lang="fr-CA" sz="1300" dirty="0" err="1"/>
                <a:t>related</a:t>
              </a:r>
              <a:r>
                <a:rPr lang="fr-CA" sz="1300" dirty="0"/>
                <a:t> to the </a:t>
              </a:r>
              <a:endParaRPr lang="fr-CA" sz="1300" dirty="0" smtClean="0"/>
            </a:p>
            <a:p>
              <a:pPr algn="l"/>
              <a:r>
                <a:rPr lang="fr-CA" sz="1300" dirty="0" smtClean="0"/>
                <a:t>content of </a:t>
              </a:r>
              <a:r>
                <a:rPr lang="fr-CA" sz="1300" dirty="0"/>
                <a:t>the site</a:t>
              </a:r>
              <a:endParaRPr lang="en-CA" sz="1300" dirty="0"/>
            </a:p>
          </p:txBody>
        </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2311749" y="3624420"/>
              <a:ext cx="202851" cy="536575"/>
            </a:xfrm>
            <a:prstGeom prst="rect">
              <a:avLst/>
            </a:prstGeom>
          </p:spPr>
        </p:pic>
        <p:pic>
          <p:nvPicPr>
            <p:cNvPr id="50" name="Picture 49" desc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85" y="3462783"/>
              <a:ext cx="302610" cy="315625"/>
            </a:xfrm>
            <a:prstGeom prst="rect">
              <a:avLst/>
            </a:prstGeom>
          </p:spPr>
        </p:pic>
      </p:grpSp>
      <p:grpSp>
        <p:nvGrpSpPr>
          <p:cNvPr id="3" name="Group 2"/>
          <p:cNvGrpSpPr/>
          <p:nvPr/>
        </p:nvGrpSpPr>
        <p:grpSpPr>
          <a:xfrm>
            <a:off x="0" y="5035708"/>
            <a:ext cx="2743197" cy="907892"/>
            <a:chOff x="0" y="5035708"/>
            <a:chExt cx="2743197" cy="907892"/>
          </a:xfrm>
        </p:grpSpPr>
        <p:sp>
          <p:nvSpPr>
            <p:cNvPr id="51" name="Delay 50"/>
            <p:cNvSpPr/>
            <p:nvPr/>
          </p:nvSpPr>
          <p:spPr bwMode="auto">
            <a:xfrm>
              <a:off x="2057397" y="5035708"/>
              <a:ext cx="6858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2" name="Rectangle 51"/>
            <p:cNvSpPr/>
            <p:nvPr/>
          </p:nvSpPr>
          <p:spPr bwMode="auto">
            <a:xfrm>
              <a:off x="0" y="5035708"/>
              <a:ext cx="20573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3" name="Rectangle 1"/>
            <p:cNvSpPr>
              <a:spLocks noChangeArrowheads="1"/>
            </p:cNvSpPr>
            <p:nvPr/>
          </p:nvSpPr>
          <p:spPr bwMode="auto">
            <a:xfrm>
              <a:off x="457197" y="5143500"/>
              <a:ext cx="194310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fr-CA" sz="1300" dirty="0"/>
                <a:t>Interactive </a:t>
              </a:r>
              <a:r>
                <a:rPr lang="fr-CA" sz="1300" dirty="0" err="1"/>
                <a:t>functionalities</a:t>
              </a:r>
              <a:r>
                <a:rPr lang="fr-CA" sz="1300" dirty="0"/>
                <a:t> are </a:t>
              </a:r>
              <a:endParaRPr lang="fr-CA" sz="1300" dirty="0" smtClean="0"/>
            </a:p>
            <a:p>
              <a:pPr algn="l"/>
              <a:r>
                <a:rPr lang="fr-CA" sz="1300" dirty="0" err="1" smtClean="0"/>
                <a:t>easy</a:t>
              </a:r>
              <a:r>
                <a:rPr lang="fr-CA" sz="1300" dirty="0" smtClean="0"/>
                <a:t> to </a:t>
              </a:r>
              <a:r>
                <a:rPr lang="fr-CA" sz="1300" dirty="0"/>
                <a:t>use</a:t>
              </a: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2311746" y="5224620"/>
              <a:ext cx="202851" cy="536575"/>
            </a:xfrm>
            <a:prstGeom prst="rect">
              <a:avLst/>
            </a:prstGeom>
          </p:spPr>
        </p:pic>
        <p:pic>
          <p:nvPicPr>
            <p:cNvPr id="57" name="Picture 56" descr="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445" y="5076947"/>
              <a:ext cx="301661" cy="301661"/>
            </a:xfrm>
            <a:prstGeom prst="rect">
              <a:avLst/>
            </a:prstGeom>
          </p:spPr>
        </p:pic>
      </p:grpSp>
      <p:grpSp>
        <p:nvGrpSpPr>
          <p:cNvPr id="4" name="Group 3"/>
          <p:cNvGrpSpPr/>
          <p:nvPr/>
        </p:nvGrpSpPr>
        <p:grpSpPr>
          <a:xfrm>
            <a:off x="6743700" y="571500"/>
            <a:ext cx="2400297" cy="907892"/>
            <a:chOff x="6743700" y="571500"/>
            <a:chExt cx="2400297" cy="907892"/>
          </a:xfrm>
        </p:grpSpPr>
        <p:grpSp>
          <p:nvGrpSpPr>
            <p:cNvPr id="58" name="Group 57"/>
            <p:cNvGrpSpPr/>
            <p:nvPr/>
          </p:nvGrpSpPr>
          <p:grpSpPr>
            <a:xfrm flipH="1">
              <a:off x="6743700" y="571500"/>
              <a:ext cx="2400297" cy="907892"/>
              <a:chOff x="6400803" y="685800"/>
              <a:chExt cx="2400297" cy="907892"/>
            </a:xfrm>
          </p:grpSpPr>
          <p:sp>
            <p:nvSpPr>
              <p:cNvPr id="59" name="Delay 58"/>
              <p:cNvSpPr/>
              <p:nvPr/>
            </p:nvSpPr>
            <p:spPr bwMode="auto">
              <a:xfrm>
                <a:off x="8001000" y="685800"/>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0" name="Rectangle 59"/>
              <p:cNvSpPr/>
              <p:nvPr/>
            </p:nvSpPr>
            <p:spPr bwMode="auto">
              <a:xfrm>
                <a:off x="6400803" y="685800"/>
                <a:ext cx="16001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8343900" y="874712"/>
                <a:ext cx="202851" cy="536575"/>
              </a:xfrm>
              <a:prstGeom prst="rect">
                <a:avLst/>
              </a:prstGeom>
            </p:spPr>
          </p:pic>
        </p:grpSp>
        <p:sp>
          <p:nvSpPr>
            <p:cNvPr id="62" name="Rectangle 1"/>
            <p:cNvSpPr>
              <a:spLocks noChangeArrowheads="1"/>
            </p:cNvSpPr>
            <p:nvPr/>
          </p:nvSpPr>
          <p:spPr bwMode="auto">
            <a:xfrm>
              <a:off x="7200900" y="679292"/>
              <a:ext cx="14859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fr-CA" sz="1300" dirty="0"/>
                <a:t>Social </a:t>
              </a:r>
              <a:r>
                <a:rPr lang="fr-CA" sz="1300" dirty="0" err="1"/>
                <a:t>elements</a:t>
              </a:r>
              <a:r>
                <a:rPr lang="fr-CA" sz="1300" dirty="0"/>
                <a:t> are </a:t>
              </a:r>
              <a:r>
                <a:rPr lang="fr-CA" sz="1300" dirty="0" err="1" smtClean="0"/>
                <a:t>integrated</a:t>
              </a:r>
              <a:endParaRPr lang="fr-CA" sz="1300" dirty="0" smtClean="0"/>
            </a:p>
            <a:p>
              <a:pPr algn="r"/>
              <a:r>
                <a:rPr lang="fr-CA" sz="1300" dirty="0" smtClean="0"/>
                <a:t>to </a:t>
              </a:r>
              <a:r>
                <a:rPr lang="fr-CA" sz="1300" dirty="0"/>
                <a:t>the site</a:t>
              </a:r>
              <a:endParaRPr lang="en-CA" sz="1300" dirty="0"/>
            </a:p>
          </p:txBody>
        </p:sp>
        <p:pic>
          <p:nvPicPr>
            <p:cNvPr id="63" name="Picture 62" descr="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1882" y="606231"/>
              <a:ext cx="301661" cy="301661"/>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943100" y="800101"/>
            <a:ext cx="4800600" cy="5715000"/>
            <a:chOff x="2171700" y="1127051"/>
            <a:chExt cx="6172200" cy="5273749"/>
          </a:xfrm>
          <a:effectLst>
            <a:outerShdw blurRad="50800" dist="38100" dir="2700000" algn="tl" rotWithShape="0">
              <a:prstClr val="black">
                <a:alpha val="40000"/>
              </a:prstClr>
            </a:outerShdw>
          </a:effectLst>
        </p:grpSpPr>
        <p:sp>
          <p:nvSpPr>
            <p:cNvPr id="15" name="Rectangle 14"/>
            <p:cNvSpPr/>
            <p:nvPr/>
          </p:nvSpPr>
          <p:spPr bwMode="auto">
            <a:xfrm>
              <a:off x="2171700" y="1371600"/>
              <a:ext cx="6172200" cy="5029200"/>
            </a:xfrm>
            <a:prstGeom prst="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6" name="Round Same Side Corner Rectangle 15"/>
            <p:cNvSpPr/>
            <p:nvPr/>
          </p:nvSpPr>
          <p:spPr bwMode="auto">
            <a:xfrm>
              <a:off x="2171700" y="1127051"/>
              <a:ext cx="6172200" cy="930349"/>
            </a:xfrm>
            <a:prstGeom prst="round2Same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sp>
        <p:nvSpPr>
          <p:cNvPr id="151554" name="Title 1"/>
          <p:cNvSpPr>
            <a:spLocks noGrp="1"/>
          </p:cNvSpPr>
          <p:nvPr>
            <p:ph type="title"/>
          </p:nvPr>
        </p:nvSpPr>
        <p:spPr>
          <a:xfrm>
            <a:off x="336550" y="244475"/>
            <a:ext cx="8350250" cy="441325"/>
          </a:xfrm>
        </p:spPr>
        <p:txBody>
          <a:bodyPr/>
          <a:lstStyle/>
          <a:p>
            <a:pPr>
              <a:defRPr/>
            </a:pPr>
            <a:r>
              <a:rPr lang="en-CA" sz="2400" b="1" dirty="0">
                <a:solidFill>
                  <a:schemeClr val="tx1">
                    <a:lumMod val="50000"/>
                  </a:schemeClr>
                </a:solidFill>
                <a:cs typeface="+mj-cs"/>
              </a:rPr>
              <a:t>Good </a:t>
            </a:r>
            <a:r>
              <a:rPr lang="en-CA" sz="2400" b="1" dirty="0" smtClean="0">
                <a:solidFill>
                  <a:schemeClr val="tx1">
                    <a:lumMod val="50000"/>
                  </a:schemeClr>
                </a:solidFill>
                <a:cs typeface="+mj-cs"/>
              </a:rPr>
              <a:t>use </a:t>
            </a:r>
            <a:r>
              <a:rPr lang="en-CA" sz="2400" b="1" dirty="0">
                <a:solidFill>
                  <a:schemeClr val="tx1">
                    <a:lumMod val="50000"/>
                  </a:schemeClr>
                </a:solidFill>
                <a:cs typeface="+mj-cs"/>
              </a:rPr>
              <a:t>of </a:t>
            </a:r>
            <a:r>
              <a:rPr lang="en-CA" sz="2400" b="1" dirty="0">
                <a:solidFill>
                  <a:schemeClr val="bg1"/>
                </a:solidFill>
                <a:cs typeface="+mj-cs"/>
              </a:rPr>
              <a:t>calls-to-action</a:t>
            </a:r>
          </a:p>
        </p:txBody>
      </p:sp>
      <p:sp>
        <p:nvSpPr>
          <p:cNvPr id="151555"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0E6CE9ED-425D-4440-A5D0-37B8AD819586}" type="slidenum">
              <a:rPr lang="en-CA" sz="800"/>
              <a:pPr/>
              <a:t>14</a:t>
            </a:fld>
            <a:endParaRPr lang="en-CA" sz="800"/>
          </a:p>
        </p:txBody>
      </p:sp>
      <p:pic>
        <p:nvPicPr>
          <p:cNvPr id="15155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1700" y="1006475"/>
            <a:ext cx="4343400" cy="5737225"/>
          </a:xfrm>
          <a:prstGeom prst="rect">
            <a:avLst/>
          </a:prstGeom>
          <a:noFill/>
          <a:ln>
            <a:noFill/>
          </a:ln>
          <a:effectLst>
            <a:outerShdw blurRad="63500" dist="17961" dir="2700000" algn="ctr" rotWithShape="0">
              <a:srgbClr val="990000">
                <a:alpha val="74997"/>
              </a:srgbClr>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descr="base.bar.outlines.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grpSp>
        <p:nvGrpSpPr>
          <p:cNvPr id="2" name="Group 1"/>
          <p:cNvGrpSpPr/>
          <p:nvPr/>
        </p:nvGrpSpPr>
        <p:grpSpPr>
          <a:xfrm>
            <a:off x="6743700" y="1949608"/>
            <a:ext cx="2400300" cy="907892"/>
            <a:chOff x="6743700" y="1949608"/>
            <a:chExt cx="2400300" cy="907892"/>
          </a:xfrm>
        </p:grpSpPr>
        <p:sp>
          <p:nvSpPr>
            <p:cNvPr id="51" name="Delay 50"/>
            <p:cNvSpPr/>
            <p:nvPr/>
          </p:nvSpPr>
          <p:spPr bwMode="auto">
            <a:xfrm flipH="1">
              <a:off x="6743700" y="1949608"/>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2" name="Rectangle 51"/>
            <p:cNvSpPr/>
            <p:nvPr/>
          </p:nvSpPr>
          <p:spPr bwMode="auto">
            <a:xfrm flipH="1">
              <a:off x="7543800" y="1949608"/>
              <a:ext cx="1600200"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6998052" y="2138520"/>
              <a:ext cx="202851" cy="536575"/>
            </a:xfrm>
            <a:prstGeom prst="rect">
              <a:avLst/>
            </a:prstGeom>
          </p:spPr>
        </p:pic>
        <p:sp>
          <p:nvSpPr>
            <p:cNvPr id="54" name="Rectangle 1"/>
            <p:cNvSpPr>
              <a:spLocks noChangeArrowheads="1"/>
            </p:cNvSpPr>
            <p:nvPr/>
          </p:nvSpPr>
          <p:spPr bwMode="auto">
            <a:xfrm>
              <a:off x="7086600" y="2174466"/>
              <a:ext cx="16002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fr-CA" sz="1300" dirty="0" err="1"/>
                <a:t>Present</a:t>
              </a:r>
              <a:r>
                <a:rPr lang="fr-CA" sz="1300" dirty="0"/>
                <a:t> on </a:t>
              </a:r>
              <a:r>
                <a:rPr lang="fr-CA" sz="1300" dirty="0" err="1"/>
                <a:t>every</a:t>
              </a:r>
              <a:r>
                <a:rPr lang="fr-CA" sz="1300" dirty="0"/>
                <a:t> </a:t>
              </a:r>
              <a:r>
                <a:rPr lang="fr-CA" sz="1300" dirty="0" smtClean="0"/>
                <a:t>relevant </a:t>
              </a:r>
              <a:r>
                <a:rPr lang="fr-CA" sz="1300" dirty="0"/>
                <a:t>page</a:t>
              </a:r>
            </a:p>
          </p:txBody>
        </p:sp>
        <p:pic>
          <p:nvPicPr>
            <p:cNvPr id="57" name="Picture 56" desc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3302" y="1970375"/>
              <a:ext cx="302610" cy="315625"/>
            </a:xfrm>
            <a:prstGeom prst="rect">
              <a:avLst/>
            </a:prstGeom>
          </p:spPr>
        </p:pic>
      </p:grpSp>
      <p:grpSp>
        <p:nvGrpSpPr>
          <p:cNvPr id="3" name="Group 2"/>
          <p:cNvGrpSpPr/>
          <p:nvPr/>
        </p:nvGrpSpPr>
        <p:grpSpPr>
          <a:xfrm>
            <a:off x="3" y="3314700"/>
            <a:ext cx="2400297" cy="907892"/>
            <a:chOff x="3" y="3314700"/>
            <a:chExt cx="2400297" cy="907892"/>
          </a:xfrm>
        </p:grpSpPr>
        <p:sp>
          <p:nvSpPr>
            <p:cNvPr id="58" name="Delay 57"/>
            <p:cNvSpPr/>
            <p:nvPr/>
          </p:nvSpPr>
          <p:spPr bwMode="auto">
            <a:xfrm>
              <a:off x="1600200" y="3314700"/>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9" name="Rectangle 58"/>
            <p:cNvSpPr/>
            <p:nvPr/>
          </p:nvSpPr>
          <p:spPr bwMode="auto">
            <a:xfrm>
              <a:off x="3" y="3314700"/>
              <a:ext cx="16001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0" name="Rectangle 1"/>
            <p:cNvSpPr>
              <a:spLocks noChangeArrowheads="1"/>
            </p:cNvSpPr>
            <p:nvPr/>
          </p:nvSpPr>
          <p:spPr bwMode="auto">
            <a:xfrm>
              <a:off x="457201" y="3422492"/>
              <a:ext cx="137159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fr-CA" sz="1300" dirty="0" err="1"/>
                <a:t>Consistently</a:t>
              </a:r>
              <a:r>
                <a:rPr lang="fr-CA" sz="1300" dirty="0"/>
                <a:t> </a:t>
              </a:r>
              <a:r>
                <a:rPr lang="fr-CA" sz="1300" dirty="0" err="1"/>
                <a:t>placed</a:t>
              </a:r>
              <a:r>
                <a:rPr lang="fr-CA" sz="1300" dirty="0"/>
                <a:t> and </a:t>
              </a:r>
              <a:r>
                <a:rPr lang="fr-CA" sz="1300" dirty="0" err="1"/>
                <a:t>formatted</a:t>
              </a:r>
              <a:endParaRPr lang="fr-CA" sz="1300" dirty="0"/>
            </a:p>
          </p:txBody>
        </p:sp>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943100" y="3503612"/>
              <a:ext cx="202851" cy="536575"/>
            </a:xfrm>
            <a:prstGeom prst="rect">
              <a:avLst/>
            </a:prstGeom>
          </p:spPr>
        </p:pic>
        <p:pic>
          <p:nvPicPr>
            <p:cNvPr id="64" name="Picture 63" descr="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445" y="3349431"/>
              <a:ext cx="301661" cy="301661"/>
            </a:xfrm>
            <a:prstGeom prst="rect">
              <a:avLst/>
            </a:prstGeom>
          </p:spPr>
        </p:pic>
      </p:grpSp>
      <p:grpSp>
        <p:nvGrpSpPr>
          <p:cNvPr id="4" name="Group 3"/>
          <p:cNvGrpSpPr/>
          <p:nvPr/>
        </p:nvGrpSpPr>
        <p:grpSpPr>
          <a:xfrm>
            <a:off x="6743700" y="3314700"/>
            <a:ext cx="2400300" cy="907892"/>
            <a:chOff x="6743700" y="3314700"/>
            <a:chExt cx="2400300" cy="907892"/>
          </a:xfrm>
        </p:grpSpPr>
        <p:sp>
          <p:nvSpPr>
            <p:cNvPr id="65" name="Delay 64"/>
            <p:cNvSpPr/>
            <p:nvPr/>
          </p:nvSpPr>
          <p:spPr bwMode="auto">
            <a:xfrm flipH="1">
              <a:off x="6743700" y="3314700"/>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6" name="Rectangle 65"/>
            <p:cNvSpPr/>
            <p:nvPr/>
          </p:nvSpPr>
          <p:spPr bwMode="auto">
            <a:xfrm flipH="1">
              <a:off x="7543800" y="3314700"/>
              <a:ext cx="1600200"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6998052" y="3503612"/>
              <a:ext cx="202851" cy="536575"/>
            </a:xfrm>
            <a:prstGeom prst="rect">
              <a:avLst/>
            </a:prstGeom>
          </p:spPr>
        </p:pic>
        <p:sp>
          <p:nvSpPr>
            <p:cNvPr id="68" name="Rectangle 1"/>
            <p:cNvSpPr>
              <a:spLocks noChangeArrowheads="1"/>
            </p:cNvSpPr>
            <p:nvPr/>
          </p:nvSpPr>
          <p:spPr bwMode="auto">
            <a:xfrm>
              <a:off x="7086600" y="3314700"/>
              <a:ext cx="160020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fr-CA" sz="1300" dirty="0"/>
                <a:t>Action-</a:t>
              </a:r>
              <a:r>
                <a:rPr lang="fr-CA" sz="1300" dirty="0" err="1"/>
                <a:t>oriented</a:t>
              </a:r>
              <a:r>
                <a:rPr lang="fr-CA" sz="1300" dirty="0"/>
                <a:t> (</a:t>
              </a:r>
              <a:r>
                <a:rPr lang="fr-CA" sz="1200" dirty="0"/>
                <a:t>i.e. </a:t>
              </a:r>
              <a:r>
                <a:rPr lang="fr-CA" sz="1300" dirty="0" err="1"/>
                <a:t>download</a:t>
              </a:r>
              <a:r>
                <a:rPr lang="fr-CA" sz="1300" dirty="0"/>
                <a:t> </a:t>
              </a:r>
              <a:r>
                <a:rPr lang="fr-CA" sz="1300" dirty="0" err="1"/>
                <a:t>our</a:t>
              </a:r>
              <a:r>
                <a:rPr lang="fr-CA" sz="1300" dirty="0"/>
                <a:t> catalogue vs. click </a:t>
              </a:r>
              <a:r>
                <a:rPr lang="fr-CA" sz="1300" dirty="0" err="1"/>
                <a:t>here</a:t>
              </a:r>
              <a:r>
                <a:rPr lang="fr-CA" sz="1300" dirty="0"/>
                <a:t>)</a:t>
              </a:r>
              <a:endParaRPr lang="en-CA" sz="1300" dirty="0"/>
            </a:p>
          </p:txBody>
        </p:sp>
        <p:pic>
          <p:nvPicPr>
            <p:cNvPr id="71" name="Picture 70" descr="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1882" y="3355939"/>
              <a:ext cx="301661" cy="301661"/>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27125" y="1026477"/>
            <a:ext cx="6515100" cy="537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Title 1"/>
          <p:cNvSpPr>
            <a:spLocks noGrp="1"/>
          </p:cNvSpPr>
          <p:nvPr>
            <p:ph type="title"/>
          </p:nvPr>
        </p:nvSpPr>
        <p:spPr>
          <a:xfrm>
            <a:off x="336550" y="244475"/>
            <a:ext cx="8350250" cy="441325"/>
          </a:xfrm>
        </p:spPr>
        <p:txBody>
          <a:bodyPr/>
          <a:lstStyle/>
          <a:p>
            <a:pPr>
              <a:defRPr/>
            </a:pPr>
            <a:r>
              <a:rPr lang="en-CA" sz="2400" b="1" dirty="0">
                <a:solidFill>
                  <a:schemeClr val="tx1">
                    <a:lumMod val="50000"/>
                  </a:schemeClr>
                </a:solidFill>
                <a:cs typeface="+mj-cs"/>
              </a:rPr>
              <a:t>Mobile </a:t>
            </a:r>
            <a:r>
              <a:rPr lang="en-CA" sz="2400" b="1" dirty="0">
                <a:solidFill>
                  <a:schemeClr val="bg1"/>
                </a:solidFill>
                <a:cs typeface="+mj-cs"/>
              </a:rPr>
              <a:t>version</a:t>
            </a:r>
          </a:p>
        </p:txBody>
      </p:sp>
      <p:sp>
        <p:nvSpPr>
          <p:cNvPr id="152580"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5A922D3F-8449-0943-BD0D-DBFE8097F126}" type="slidenum">
              <a:rPr lang="en-CA" sz="800"/>
              <a:pPr/>
              <a:t>15</a:t>
            </a:fld>
            <a:endParaRPr lang="en-CA" sz="800"/>
          </a:p>
        </p:txBody>
      </p:sp>
      <p:pic>
        <p:nvPicPr>
          <p:cNvPr id="15360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r="31848"/>
          <a:stretch>
            <a:fillRect/>
          </a:stretch>
        </p:blipFill>
        <p:spPr bwMode="auto">
          <a:xfrm>
            <a:off x="3114675" y="2057400"/>
            <a:ext cx="2028825" cy="34290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base.bar.outlines.g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grpSp>
        <p:nvGrpSpPr>
          <p:cNvPr id="2" name="Group 1"/>
          <p:cNvGrpSpPr/>
          <p:nvPr/>
        </p:nvGrpSpPr>
        <p:grpSpPr>
          <a:xfrm>
            <a:off x="6286500" y="1149508"/>
            <a:ext cx="2857500" cy="907892"/>
            <a:chOff x="6286500" y="1149508"/>
            <a:chExt cx="2857500" cy="907892"/>
          </a:xfrm>
        </p:grpSpPr>
        <p:sp>
          <p:nvSpPr>
            <p:cNvPr id="28" name="Delay 27"/>
            <p:cNvSpPr/>
            <p:nvPr/>
          </p:nvSpPr>
          <p:spPr bwMode="auto">
            <a:xfrm flipH="1">
              <a:off x="6286500" y="1149508"/>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30" name="Rectangle 29"/>
            <p:cNvSpPr/>
            <p:nvPr/>
          </p:nvSpPr>
          <p:spPr bwMode="auto">
            <a:xfrm flipH="1">
              <a:off x="7086600" y="1149508"/>
              <a:ext cx="2057400"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6629400" y="1338420"/>
              <a:ext cx="202851" cy="536575"/>
            </a:xfrm>
            <a:prstGeom prst="rect">
              <a:avLst/>
            </a:prstGeom>
          </p:spPr>
        </p:pic>
        <p:sp>
          <p:nvSpPr>
            <p:cNvPr id="32" name="Rectangle 1"/>
            <p:cNvSpPr>
              <a:spLocks noChangeArrowheads="1"/>
            </p:cNvSpPr>
            <p:nvPr/>
          </p:nvSpPr>
          <p:spPr bwMode="auto">
            <a:xfrm>
              <a:off x="7086600" y="1374366"/>
              <a:ext cx="16002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300" dirty="0"/>
                <a:t>A mobile version </a:t>
              </a:r>
            </a:p>
            <a:p>
              <a:pPr algn="r"/>
              <a:r>
                <a:rPr lang="en-CA" sz="1300" dirty="0"/>
                <a:t>of the site exists</a:t>
              </a:r>
            </a:p>
          </p:txBody>
        </p:sp>
        <p:pic>
          <p:nvPicPr>
            <p:cNvPr id="33" name="Picture 32" descr="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3302" y="1170275"/>
              <a:ext cx="302610" cy="315625"/>
            </a:xfrm>
            <a:prstGeom prst="rect">
              <a:avLst/>
            </a:prstGeom>
          </p:spPr>
        </p:pic>
      </p:grpSp>
      <p:grpSp>
        <p:nvGrpSpPr>
          <p:cNvPr id="3" name="Group 2"/>
          <p:cNvGrpSpPr/>
          <p:nvPr/>
        </p:nvGrpSpPr>
        <p:grpSpPr>
          <a:xfrm>
            <a:off x="6286500" y="2292508"/>
            <a:ext cx="2857500" cy="907892"/>
            <a:chOff x="6286500" y="2292508"/>
            <a:chExt cx="2857500" cy="907892"/>
          </a:xfrm>
        </p:grpSpPr>
        <p:sp>
          <p:nvSpPr>
            <p:cNvPr id="43" name="Delay 42"/>
            <p:cNvSpPr/>
            <p:nvPr/>
          </p:nvSpPr>
          <p:spPr bwMode="auto">
            <a:xfrm flipH="1">
              <a:off x="6286500" y="2292508"/>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5" name="Rectangle 44"/>
            <p:cNvSpPr/>
            <p:nvPr/>
          </p:nvSpPr>
          <p:spPr bwMode="auto">
            <a:xfrm flipH="1">
              <a:off x="7086600" y="2292508"/>
              <a:ext cx="2057400"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6629400" y="2481420"/>
              <a:ext cx="202851" cy="536575"/>
            </a:xfrm>
            <a:prstGeom prst="rect">
              <a:avLst/>
            </a:prstGeom>
          </p:spPr>
        </p:pic>
        <p:sp>
          <p:nvSpPr>
            <p:cNvPr id="47" name="Rectangle 1"/>
            <p:cNvSpPr>
              <a:spLocks noChangeArrowheads="1"/>
            </p:cNvSpPr>
            <p:nvPr/>
          </p:nvSpPr>
          <p:spPr bwMode="auto">
            <a:xfrm>
              <a:off x="6858000" y="2517366"/>
              <a:ext cx="18288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300" dirty="0"/>
                <a:t>It is easy to navigate the mobile version</a:t>
              </a:r>
            </a:p>
          </p:txBody>
        </p:sp>
        <p:pic>
          <p:nvPicPr>
            <p:cNvPr id="50" name="Picture 49" descr="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8039" y="2327239"/>
              <a:ext cx="301661" cy="301661"/>
            </a:xfrm>
            <a:prstGeom prst="rect">
              <a:avLst/>
            </a:prstGeom>
          </p:spPr>
        </p:pic>
      </p:grpSp>
      <p:grpSp>
        <p:nvGrpSpPr>
          <p:cNvPr id="4" name="Group 3"/>
          <p:cNvGrpSpPr/>
          <p:nvPr/>
        </p:nvGrpSpPr>
        <p:grpSpPr>
          <a:xfrm>
            <a:off x="6286500" y="3435508"/>
            <a:ext cx="2857500" cy="907892"/>
            <a:chOff x="6286500" y="3435508"/>
            <a:chExt cx="2857500" cy="907892"/>
          </a:xfrm>
        </p:grpSpPr>
        <p:sp>
          <p:nvSpPr>
            <p:cNvPr id="51" name="Delay 50"/>
            <p:cNvSpPr/>
            <p:nvPr/>
          </p:nvSpPr>
          <p:spPr bwMode="auto">
            <a:xfrm flipH="1">
              <a:off x="6286500" y="3435508"/>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2" name="Rectangle 51"/>
            <p:cNvSpPr/>
            <p:nvPr/>
          </p:nvSpPr>
          <p:spPr bwMode="auto">
            <a:xfrm flipH="1">
              <a:off x="7086600" y="3435508"/>
              <a:ext cx="2057400"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6629400" y="3624420"/>
              <a:ext cx="202851" cy="536575"/>
            </a:xfrm>
            <a:prstGeom prst="rect">
              <a:avLst/>
            </a:prstGeom>
          </p:spPr>
        </p:pic>
        <p:sp>
          <p:nvSpPr>
            <p:cNvPr id="54" name="Rectangle 1"/>
            <p:cNvSpPr>
              <a:spLocks noChangeArrowheads="1"/>
            </p:cNvSpPr>
            <p:nvPr/>
          </p:nvSpPr>
          <p:spPr bwMode="auto">
            <a:xfrm>
              <a:off x="7086600" y="3549808"/>
              <a:ext cx="1600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200" dirty="0"/>
                <a:t>The mobile version is focused </a:t>
              </a:r>
              <a:r>
                <a:rPr lang="en-CA" sz="1200" dirty="0" smtClean="0"/>
                <a:t>on</a:t>
              </a:r>
            </a:p>
            <a:p>
              <a:pPr algn="r"/>
              <a:r>
                <a:rPr lang="en-CA" sz="1200" dirty="0" smtClean="0"/>
                <a:t>click </a:t>
              </a:r>
              <a:r>
                <a:rPr lang="en-CA" sz="1200" dirty="0"/>
                <a:t>to action</a:t>
              </a:r>
            </a:p>
          </p:txBody>
        </p:sp>
        <p:pic>
          <p:nvPicPr>
            <p:cNvPr id="57" name="Picture 56" descr="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1882" y="3476747"/>
              <a:ext cx="301661" cy="301661"/>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171700" y="3886200"/>
            <a:ext cx="4686300" cy="2514600"/>
          </a:xfrm>
          <a:prstGeom prst="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2" name="Round Same Side Corner Rectangle 1"/>
          <p:cNvSpPr/>
          <p:nvPr/>
        </p:nvSpPr>
        <p:spPr bwMode="auto">
          <a:xfrm>
            <a:off x="2171700" y="3200400"/>
            <a:ext cx="4686300" cy="914400"/>
          </a:xfrm>
          <a:prstGeom prst="round2Same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53602" name="Title 1"/>
          <p:cNvSpPr>
            <a:spLocks noGrp="1"/>
          </p:cNvSpPr>
          <p:nvPr>
            <p:ph type="title"/>
          </p:nvPr>
        </p:nvSpPr>
        <p:spPr>
          <a:xfrm>
            <a:off x="336550" y="244475"/>
            <a:ext cx="8350250" cy="441325"/>
          </a:xfrm>
        </p:spPr>
        <p:txBody>
          <a:bodyPr/>
          <a:lstStyle/>
          <a:p>
            <a:pPr>
              <a:defRPr/>
            </a:pPr>
            <a:r>
              <a:rPr lang="en-CA" sz="2400" b="1" dirty="0">
                <a:solidFill>
                  <a:schemeClr val="tx1">
                    <a:lumMod val="50000"/>
                  </a:schemeClr>
                </a:solidFill>
                <a:cs typeface="+mj-cs"/>
              </a:rPr>
              <a:t>SEO</a:t>
            </a:r>
            <a:r>
              <a:rPr lang="en-CA" sz="2400" b="1" dirty="0">
                <a:cs typeface="+mj-cs"/>
              </a:rPr>
              <a:t> </a:t>
            </a:r>
            <a:r>
              <a:rPr lang="en-CA" sz="2400" b="1" dirty="0">
                <a:solidFill>
                  <a:schemeClr val="bg1"/>
                </a:solidFill>
                <a:cs typeface="+mj-cs"/>
              </a:rPr>
              <a:t>friendly</a:t>
            </a:r>
          </a:p>
        </p:txBody>
      </p:sp>
      <p:sp>
        <p:nvSpPr>
          <p:cNvPr id="153603" name="Content Placeholder 2"/>
          <p:cNvSpPr>
            <a:spLocks noGrp="1"/>
          </p:cNvSpPr>
          <p:nvPr>
            <p:ph idx="1"/>
          </p:nvPr>
        </p:nvSpPr>
        <p:spPr>
          <a:xfrm>
            <a:off x="800100" y="800100"/>
            <a:ext cx="7886700" cy="2514600"/>
          </a:xfrm>
        </p:spPr>
        <p:txBody>
          <a:bodyPr/>
          <a:lstStyle/>
          <a:p>
            <a:pPr marL="85725" indent="0">
              <a:lnSpc>
                <a:spcPct val="150000"/>
              </a:lnSpc>
              <a:buNone/>
              <a:defRPr/>
            </a:pPr>
            <a:r>
              <a:rPr lang="en-CA" sz="1400" dirty="0">
                <a:cs typeface="+mn-cs"/>
              </a:rPr>
              <a:t>All </a:t>
            </a:r>
            <a:r>
              <a:rPr lang="en-CA" sz="1400" b="1" dirty="0">
                <a:cs typeface="+mn-cs"/>
              </a:rPr>
              <a:t>pages </a:t>
            </a:r>
            <a:r>
              <a:rPr lang="en-CA" sz="1400" dirty="0">
                <a:cs typeface="+mn-cs"/>
              </a:rPr>
              <a:t>are properly tagged</a:t>
            </a:r>
          </a:p>
          <a:p>
            <a:pPr marL="85725" indent="0">
              <a:lnSpc>
                <a:spcPct val="150000"/>
              </a:lnSpc>
              <a:buNone/>
              <a:defRPr/>
            </a:pPr>
            <a:r>
              <a:rPr lang="en-CA" sz="1400" dirty="0">
                <a:cs typeface="+mn-cs"/>
              </a:rPr>
              <a:t>All </a:t>
            </a:r>
            <a:r>
              <a:rPr lang="en-CA" sz="1400" b="1" dirty="0">
                <a:cs typeface="+mn-cs"/>
              </a:rPr>
              <a:t>titles</a:t>
            </a:r>
            <a:r>
              <a:rPr lang="en-CA" sz="1400" dirty="0">
                <a:cs typeface="+mn-cs"/>
              </a:rPr>
              <a:t> are properly tagged</a:t>
            </a:r>
          </a:p>
          <a:p>
            <a:pPr marL="85725" indent="0">
              <a:lnSpc>
                <a:spcPct val="150000"/>
              </a:lnSpc>
              <a:buNone/>
              <a:defRPr/>
            </a:pPr>
            <a:r>
              <a:rPr lang="en-CA" sz="1400" dirty="0">
                <a:cs typeface="+mn-cs"/>
              </a:rPr>
              <a:t>All </a:t>
            </a:r>
            <a:r>
              <a:rPr lang="en-CA" sz="1400" b="1" dirty="0">
                <a:cs typeface="+mn-cs"/>
              </a:rPr>
              <a:t>images</a:t>
            </a:r>
            <a:r>
              <a:rPr lang="en-CA" sz="1400" dirty="0">
                <a:cs typeface="+mn-cs"/>
              </a:rPr>
              <a:t> are properly tagged</a:t>
            </a:r>
          </a:p>
          <a:p>
            <a:pPr marL="85725" indent="0">
              <a:lnSpc>
                <a:spcPct val="150000"/>
              </a:lnSpc>
              <a:buNone/>
              <a:defRPr/>
            </a:pPr>
            <a:r>
              <a:rPr lang="en-CA" sz="1400" b="1" dirty="0">
                <a:cs typeface="+mn-cs"/>
              </a:rPr>
              <a:t>No duplication </a:t>
            </a:r>
            <a:r>
              <a:rPr lang="en-CA" sz="1400" dirty="0">
                <a:cs typeface="+mn-cs"/>
              </a:rPr>
              <a:t>of content within the site or on any other website</a:t>
            </a:r>
          </a:p>
          <a:p>
            <a:pPr marL="85725" indent="0">
              <a:lnSpc>
                <a:spcPct val="150000"/>
              </a:lnSpc>
              <a:buNone/>
              <a:defRPr/>
            </a:pPr>
            <a:r>
              <a:rPr lang="en-CA" sz="1400" dirty="0">
                <a:cs typeface="+mn-cs"/>
              </a:rPr>
              <a:t>Site </a:t>
            </a:r>
            <a:r>
              <a:rPr lang="en-CA" sz="1400" b="1" dirty="0">
                <a:cs typeface="+mn-cs"/>
              </a:rPr>
              <a:t>loads quickly </a:t>
            </a:r>
            <a:r>
              <a:rPr lang="en-CA" sz="1400" dirty="0">
                <a:cs typeface="+mn-cs"/>
              </a:rPr>
              <a:t>(3 seconds or less)</a:t>
            </a:r>
          </a:p>
          <a:p>
            <a:pPr marL="85725" indent="0">
              <a:lnSpc>
                <a:spcPct val="150000"/>
              </a:lnSpc>
              <a:buNone/>
              <a:defRPr/>
            </a:pPr>
            <a:r>
              <a:rPr lang="en-CA" sz="1400" dirty="0">
                <a:cs typeface="+mn-cs"/>
              </a:rPr>
              <a:t>Short and meaningful </a:t>
            </a:r>
            <a:r>
              <a:rPr lang="en-CA" sz="1400" b="1" dirty="0">
                <a:cs typeface="+mn-cs"/>
              </a:rPr>
              <a:t>URLs</a:t>
            </a:r>
            <a:r>
              <a:rPr lang="en-CA" sz="1400" dirty="0">
                <a:cs typeface="+mn-cs"/>
              </a:rPr>
              <a:t> which represent the page topic</a:t>
            </a:r>
          </a:p>
        </p:txBody>
      </p:sp>
      <p:sp>
        <p:nvSpPr>
          <p:cNvPr id="153604"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B5567CB0-3430-674D-B809-381F3E57D207}" type="slidenum">
              <a:rPr lang="en-CA" sz="800"/>
              <a:pPr/>
              <a:t>16</a:t>
            </a:fld>
            <a:endParaRPr lang="en-CA" sz="800"/>
          </a:p>
        </p:txBody>
      </p:sp>
      <p:pic>
        <p:nvPicPr>
          <p:cNvPr id="1566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0" y="3314700"/>
            <a:ext cx="4457700" cy="33178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6546" y="914400"/>
            <a:ext cx="214275" cy="223490"/>
          </a:xfrm>
          <a:prstGeom prst="rect">
            <a:avLst/>
          </a:prstGeom>
        </p:spPr>
      </p:pic>
      <p:pic>
        <p:nvPicPr>
          <p:cNvPr id="8" name="Picture 7" descr="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6499" y="1294566"/>
            <a:ext cx="213602" cy="213601"/>
          </a:xfrm>
          <a:prstGeom prst="rect">
            <a:avLst/>
          </a:prstGeom>
        </p:spPr>
      </p:pic>
      <p:pic>
        <p:nvPicPr>
          <p:cNvPr id="9" name="Picture 8" descr="3.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6499" y="1660474"/>
            <a:ext cx="213602" cy="213601"/>
          </a:xfrm>
          <a:prstGeom prst="rect">
            <a:avLst/>
          </a:prstGeom>
        </p:spPr>
      </p:pic>
      <p:pic>
        <p:nvPicPr>
          <p:cNvPr id="10" name="Picture 9" descr="4.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6499" y="2026382"/>
            <a:ext cx="213602" cy="213601"/>
          </a:xfrm>
          <a:prstGeom prst="rect">
            <a:avLst/>
          </a:prstGeom>
        </p:spPr>
      </p:pic>
      <p:pic>
        <p:nvPicPr>
          <p:cNvPr id="11" name="Picture 10" descr="5.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6499" y="2392290"/>
            <a:ext cx="213602" cy="213601"/>
          </a:xfrm>
          <a:prstGeom prst="rect">
            <a:avLst/>
          </a:prstGeom>
        </p:spPr>
      </p:pic>
      <p:pic>
        <p:nvPicPr>
          <p:cNvPr id="12" name="Picture 11" descr="6.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86499" y="2758198"/>
            <a:ext cx="213602" cy="213601"/>
          </a:xfrm>
          <a:prstGeom prst="rect">
            <a:avLst/>
          </a:prstGeom>
        </p:spPr>
      </p:pic>
      <p:pic>
        <p:nvPicPr>
          <p:cNvPr id="13" name="Picture 12" descr="base.bar.outlines.gif"/>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grpSp>
        <p:nvGrpSpPr>
          <p:cNvPr id="19" name="Group 18"/>
          <p:cNvGrpSpPr/>
          <p:nvPr/>
        </p:nvGrpSpPr>
        <p:grpSpPr>
          <a:xfrm>
            <a:off x="7086600" y="3543300"/>
            <a:ext cx="2057400" cy="2286000"/>
            <a:chOff x="7086600" y="3543300"/>
            <a:chExt cx="2057400" cy="2286000"/>
          </a:xfrm>
        </p:grpSpPr>
        <p:grpSp>
          <p:nvGrpSpPr>
            <p:cNvPr id="15" name="Group 14"/>
            <p:cNvGrpSpPr/>
            <p:nvPr/>
          </p:nvGrpSpPr>
          <p:grpSpPr>
            <a:xfrm>
              <a:off x="7086600" y="3543300"/>
              <a:ext cx="2057400" cy="2286000"/>
              <a:chOff x="7086600" y="3543300"/>
              <a:chExt cx="2057400" cy="2286000"/>
            </a:xfrm>
          </p:grpSpPr>
          <p:sp>
            <p:nvSpPr>
              <p:cNvPr id="5" name="Round Same Side Corner Rectangle 4"/>
              <p:cNvSpPr/>
              <p:nvPr/>
            </p:nvSpPr>
            <p:spPr bwMode="auto">
              <a:xfrm rot="16200000">
                <a:off x="6400800" y="4229100"/>
                <a:ext cx="2286000" cy="914400"/>
              </a:xfrm>
              <a:prstGeom prst="round2Same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 name="Rectangle 5"/>
              <p:cNvSpPr/>
              <p:nvPr/>
            </p:nvSpPr>
            <p:spPr bwMode="auto">
              <a:xfrm>
                <a:off x="8001000" y="3543300"/>
                <a:ext cx="1143000" cy="228600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sp>
          <p:nvSpPr>
            <p:cNvPr id="153606" name="TextBox 1"/>
            <p:cNvSpPr txBox="1">
              <a:spLocks noChangeArrowheads="1"/>
            </p:cNvSpPr>
            <p:nvPr/>
          </p:nvSpPr>
          <p:spPr bwMode="auto">
            <a:xfrm>
              <a:off x="7200900" y="3771900"/>
              <a:ext cx="17145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pPr algn="r"/>
              <a:r>
                <a:rPr lang="en-CA" sz="1800" dirty="0"/>
                <a:t>You can also use the SEO tool to get a more in-depth analysis</a:t>
              </a:r>
            </a:p>
          </p:txBody>
        </p:sp>
        <p:pic>
          <p:nvPicPr>
            <p:cNvPr id="16" name="Picture 15" descr="arrow.dark.grey.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315200" y="5143500"/>
              <a:ext cx="216055" cy="5715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3603">
                                            <p:txEl>
                                              <p:pRg st="0" end="0"/>
                                            </p:txEl>
                                          </p:spTgt>
                                        </p:tgtEl>
                                        <p:attrNameLst>
                                          <p:attrName>style.visibility</p:attrName>
                                        </p:attrNameLst>
                                      </p:cBhvr>
                                      <p:to>
                                        <p:strVal val="visible"/>
                                      </p:to>
                                    </p:set>
                                    <p:animEffect transition="in" filter="fade">
                                      <p:cBhvr>
                                        <p:cTn id="11" dur="500"/>
                                        <p:tgtEl>
                                          <p:spTgt spid="15360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3603">
                                            <p:txEl>
                                              <p:pRg st="1" end="1"/>
                                            </p:txEl>
                                          </p:spTgt>
                                        </p:tgtEl>
                                        <p:attrNameLst>
                                          <p:attrName>style.visibility</p:attrName>
                                        </p:attrNameLst>
                                      </p:cBhvr>
                                      <p:to>
                                        <p:strVal val="visible"/>
                                      </p:to>
                                    </p:set>
                                    <p:animEffect transition="in" filter="fade">
                                      <p:cBhvr>
                                        <p:cTn id="19" dur="500"/>
                                        <p:tgtEl>
                                          <p:spTgt spid="153603">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3603">
                                            <p:txEl>
                                              <p:pRg st="2" end="2"/>
                                            </p:txEl>
                                          </p:spTgt>
                                        </p:tgtEl>
                                        <p:attrNameLst>
                                          <p:attrName>style.visibility</p:attrName>
                                        </p:attrNameLst>
                                      </p:cBhvr>
                                      <p:to>
                                        <p:strVal val="visible"/>
                                      </p:to>
                                    </p:set>
                                    <p:animEffect transition="in" filter="fade">
                                      <p:cBhvr>
                                        <p:cTn id="28" dur="500"/>
                                        <p:tgtEl>
                                          <p:spTgt spid="153603">
                                            <p:txEl>
                                              <p:pRg st="2" end="2"/>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03">
                                            <p:txEl>
                                              <p:pRg st="3" end="3"/>
                                            </p:txEl>
                                          </p:spTgt>
                                        </p:tgtEl>
                                        <p:attrNameLst>
                                          <p:attrName>style.visibility</p:attrName>
                                        </p:attrNameLst>
                                      </p:cBhvr>
                                      <p:to>
                                        <p:strVal val="visible"/>
                                      </p:to>
                                    </p:set>
                                    <p:animEffect transition="in" filter="fade">
                                      <p:cBhvr>
                                        <p:cTn id="37" dur="500"/>
                                        <p:tgtEl>
                                          <p:spTgt spid="153603">
                                            <p:txEl>
                                              <p:pRg st="3" end="3"/>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3603">
                                            <p:txEl>
                                              <p:pRg st="4" end="4"/>
                                            </p:txEl>
                                          </p:spTgt>
                                        </p:tgtEl>
                                        <p:attrNameLst>
                                          <p:attrName>style.visibility</p:attrName>
                                        </p:attrNameLst>
                                      </p:cBhvr>
                                      <p:to>
                                        <p:strVal val="visible"/>
                                      </p:to>
                                    </p:set>
                                    <p:animEffect transition="in" filter="fade">
                                      <p:cBhvr>
                                        <p:cTn id="46" dur="500"/>
                                        <p:tgtEl>
                                          <p:spTgt spid="153603">
                                            <p:txEl>
                                              <p:pRg st="4" end="4"/>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3603">
                                            <p:txEl>
                                              <p:pRg st="5" end="5"/>
                                            </p:txEl>
                                          </p:spTgt>
                                        </p:tgtEl>
                                        <p:attrNameLst>
                                          <p:attrName>style.visibility</p:attrName>
                                        </p:attrNameLst>
                                      </p:cBhvr>
                                      <p:to>
                                        <p:strVal val="visible"/>
                                      </p:to>
                                    </p:set>
                                    <p:animEffect transition="in" filter="fade">
                                      <p:cBhvr>
                                        <p:cTn id="55" dur="500"/>
                                        <p:tgtEl>
                                          <p:spTgt spid="153603">
                                            <p:txEl>
                                              <p:pRg st="5" end="5"/>
                                            </p:txEl>
                                          </p:spTgt>
                                        </p:tgtEl>
                                      </p:cBhvr>
                                    </p:animEffect>
                                  </p:childTnLst>
                                </p:cTn>
                              </p:par>
                            </p:childTnLst>
                          </p:cTn>
                        </p:par>
                        <p:par>
                          <p:cTn id="56" fill="hold">
                            <p:stCondLst>
                              <p:cond delay="500"/>
                            </p:stCondLst>
                            <p:childTnLst>
                              <p:par>
                                <p:cTn id="57" presetID="2" presetClass="entr" presetSubtype="2"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1+#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ChangeArrowheads="1"/>
          </p:cNvSpPr>
          <p:nvPr/>
        </p:nvSpPr>
        <p:spPr bwMode="auto">
          <a:xfrm>
            <a:off x="615950" y="228600"/>
            <a:ext cx="7842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CA" sz="2400" dirty="0" err="1">
                <a:solidFill>
                  <a:schemeClr val="tx1">
                    <a:lumMod val="50000"/>
                  </a:schemeClr>
                </a:solidFill>
              </a:rPr>
              <a:t>Poll</a:t>
            </a:r>
            <a:endParaRPr lang="fr-CA" sz="2400" dirty="0">
              <a:solidFill>
                <a:schemeClr val="tx1">
                  <a:lumMod val="50000"/>
                </a:schemeClr>
              </a:solidFill>
            </a:endParaRPr>
          </a:p>
        </p:txBody>
      </p:sp>
      <p:grpSp>
        <p:nvGrpSpPr>
          <p:cNvPr id="22" name="Group 21"/>
          <p:cNvGrpSpPr/>
          <p:nvPr/>
        </p:nvGrpSpPr>
        <p:grpSpPr>
          <a:xfrm>
            <a:off x="14334" y="5064271"/>
            <a:ext cx="5929265" cy="765029"/>
            <a:chOff x="-1" y="5257800"/>
            <a:chExt cx="4429344" cy="571500"/>
          </a:xfrm>
        </p:grpSpPr>
        <p:sp>
          <p:nvSpPr>
            <p:cNvPr id="20" name="Round Same Side Corner Rectangle 19"/>
            <p:cNvSpPr/>
            <p:nvPr/>
          </p:nvSpPr>
          <p:spPr bwMode="auto">
            <a:xfrm rot="5400000">
              <a:off x="1928921" y="3328878"/>
              <a:ext cx="571500" cy="4429344"/>
            </a:xfrm>
            <a:prstGeom prst="round2Same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8" name="Content Placeholder 2"/>
            <p:cNvSpPr txBox="1">
              <a:spLocks/>
            </p:cNvSpPr>
            <p:nvPr/>
          </p:nvSpPr>
          <p:spPr bwMode="auto">
            <a:xfrm>
              <a:off x="1250950" y="5372100"/>
              <a:ext cx="26352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buNone/>
              </a:pPr>
              <a:r>
                <a:rPr lang="fr-CA" b="0" dirty="0" smtClean="0">
                  <a:latin typeface="Arial" charset="0"/>
                </a:rPr>
                <a:t>I </a:t>
              </a:r>
              <a:r>
                <a:rPr lang="fr-CA" b="0" dirty="0" err="1" smtClean="0">
                  <a:latin typeface="Arial" charset="0"/>
                </a:rPr>
                <a:t>don’t</a:t>
              </a:r>
              <a:r>
                <a:rPr lang="fr-CA" b="0" dirty="0" smtClean="0">
                  <a:latin typeface="Arial" charset="0"/>
                </a:rPr>
                <a:t> know of </a:t>
              </a:r>
              <a:r>
                <a:rPr lang="fr-CA" b="0" dirty="0" err="1" smtClean="0">
                  <a:latin typeface="Arial" charset="0"/>
                </a:rPr>
                <a:t>any</a:t>
              </a:r>
              <a:r>
                <a:rPr lang="fr-CA" b="0" dirty="0" smtClean="0">
                  <a:latin typeface="Arial" charset="0"/>
                </a:rPr>
                <a:t> </a:t>
              </a:r>
              <a:endParaRPr lang="en-CA" b="0" dirty="0">
                <a:latin typeface="Arial" charset="0"/>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765" y="5266945"/>
              <a:ext cx="640969" cy="553211"/>
            </a:xfrm>
            <a:prstGeom prst="rect">
              <a:avLst/>
            </a:prstGeom>
          </p:spPr>
        </p:pic>
      </p:grpSp>
      <p:grpSp>
        <p:nvGrpSpPr>
          <p:cNvPr id="21" name="Group 20"/>
          <p:cNvGrpSpPr/>
          <p:nvPr/>
        </p:nvGrpSpPr>
        <p:grpSpPr>
          <a:xfrm>
            <a:off x="-42334" y="4111772"/>
            <a:ext cx="5985934" cy="765029"/>
            <a:chOff x="-42334" y="4343401"/>
            <a:chExt cx="4471677" cy="571500"/>
          </a:xfrm>
        </p:grpSpPr>
        <p:sp>
          <p:nvSpPr>
            <p:cNvPr id="19" name="Round Same Side Corner Rectangle 18"/>
            <p:cNvSpPr/>
            <p:nvPr/>
          </p:nvSpPr>
          <p:spPr bwMode="auto">
            <a:xfrm rot="5400000">
              <a:off x="1907755" y="2393312"/>
              <a:ext cx="571500" cy="4471677"/>
            </a:xfrm>
            <a:prstGeom prst="round2SameRect">
              <a:avLst/>
            </a:prstGeom>
            <a:solidFill>
              <a:srgbClr val="FFE30A"/>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7" name="Content Placeholder 2"/>
            <p:cNvSpPr txBox="1">
              <a:spLocks/>
            </p:cNvSpPr>
            <p:nvPr/>
          </p:nvSpPr>
          <p:spPr bwMode="auto">
            <a:xfrm>
              <a:off x="1257300" y="4457700"/>
              <a:ext cx="24066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buNone/>
              </a:pPr>
              <a:r>
                <a:rPr lang="fr-CA" b="0" dirty="0" err="1" smtClean="0">
                  <a:latin typeface="Arial" charset="0"/>
                </a:rPr>
                <a:t>My</a:t>
              </a:r>
              <a:r>
                <a:rPr lang="fr-CA" b="0" dirty="0" smtClean="0">
                  <a:latin typeface="Arial" charset="0"/>
                </a:rPr>
                <a:t> </a:t>
              </a:r>
              <a:r>
                <a:rPr lang="fr-CA" dirty="0" smtClean="0">
                  <a:latin typeface="Arial" charset="0"/>
                </a:rPr>
                <a:t>PMA</a:t>
              </a: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 y="4352545"/>
              <a:ext cx="714100" cy="553211"/>
            </a:xfrm>
            <a:prstGeom prst="rect">
              <a:avLst/>
            </a:prstGeom>
          </p:spPr>
        </p:pic>
      </p:grpSp>
      <p:grpSp>
        <p:nvGrpSpPr>
          <p:cNvPr id="17" name="Group 16"/>
          <p:cNvGrpSpPr/>
          <p:nvPr/>
        </p:nvGrpSpPr>
        <p:grpSpPr>
          <a:xfrm>
            <a:off x="14334" y="3159271"/>
            <a:ext cx="6893760" cy="765029"/>
            <a:chOff x="-1" y="3428999"/>
            <a:chExt cx="5149851" cy="571500"/>
          </a:xfrm>
        </p:grpSpPr>
        <p:sp>
          <p:nvSpPr>
            <p:cNvPr id="18" name="Round Same Side Corner Rectangle 17"/>
            <p:cNvSpPr/>
            <p:nvPr/>
          </p:nvSpPr>
          <p:spPr bwMode="auto">
            <a:xfrm rot="5400000">
              <a:off x="1928921" y="1500077"/>
              <a:ext cx="571500" cy="4429344"/>
            </a:xfrm>
            <a:prstGeom prst="round2SameRect">
              <a:avLst/>
            </a:prstGeom>
            <a:solidFill>
              <a:schemeClr val="accent5">
                <a:lumMod val="5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 name="Content Placeholder 2"/>
            <p:cNvSpPr txBox="1">
              <a:spLocks/>
            </p:cNvSpPr>
            <p:nvPr/>
          </p:nvSpPr>
          <p:spPr bwMode="auto">
            <a:xfrm>
              <a:off x="1257300" y="3543299"/>
              <a:ext cx="38925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buNone/>
              </a:pPr>
              <a:r>
                <a:rPr lang="fr-CA" dirty="0" smtClean="0">
                  <a:solidFill>
                    <a:schemeClr val="bg1"/>
                  </a:solidFill>
                  <a:latin typeface="Arial" charset="0"/>
                </a:rPr>
                <a:t>BDC</a:t>
              </a:r>
              <a:r>
                <a:rPr lang="fr-CA" b="0" dirty="0" smtClean="0">
                  <a:solidFill>
                    <a:schemeClr val="bg1"/>
                  </a:solidFill>
                  <a:latin typeface="Arial" charset="0"/>
                </a:rPr>
                <a:t> </a:t>
              </a:r>
              <a:r>
                <a:rPr lang="fr-CA" b="0" dirty="0" err="1" smtClean="0">
                  <a:solidFill>
                    <a:schemeClr val="bg1"/>
                  </a:solidFill>
                  <a:latin typeface="Arial" charset="0"/>
                </a:rPr>
                <a:t>website</a:t>
              </a:r>
              <a:r>
                <a:rPr lang="fr-CA" b="0" dirty="0" smtClean="0">
                  <a:solidFill>
                    <a:schemeClr val="bg1"/>
                  </a:solidFill>
                  <a:latin typeface="Arial" charset="0"/>
                </a:rPr>
                <a:t> </a:t>
              </a:r>
              <a:r>
                <a:rPr lang="fr-CA" b="0" dirty="0" err="1" smtClean="0">
                  <a:solidFill>
                    <a:schemeClr val="bg1"/>
                  </a:solidFill>
                  <a:latin typeface="Arial" charset="0"/>
                </a:rPr>
                <a:t>analysis</a:t>
              </a:r>
              <a:r>
                <a:rPr lang="fr-CA" b="0" dirty="0" smtClean="0">
                  <a:solidFill>
                    <a:schemeClr val="bg1"/>
                  </a:solidFill>
                  <a:latin typeface="Arial" charset="0"/>
                </a:rPr>
                <a:t> </a:t>
              </a:r>
              <a:r>
                <a:rPr lang="fr-CA" b="0" dirty="0" err="1" smtClean="0">
                  <a:solidFill>
                    <a:schemeClr val="bg1"/>
                  </a:solidFill>
                  <a:latin typeface="Arial" charset="0"/>
                </a:rPr>
                <a:t>tool</a:t>
              </a:r>
              <a:endParaRPr lang="fr-CA" b="0" dirty="0" smtClean="0">
                <a:solidFill>
                  <a:schemeClr val="bg1"/>
                </a:solidFill>
                <a:latin typeface="Arial" charset="0"/>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7200" y="3438144"/>
              <a:ext cx="714101" cy="553211"/>
            </a:xfrm>
            <a:prstGeom prst="rect">
              <a:avLst/>
            </a:prstGeom>
          </p:spPr>
        </p:pic>
      </p:grpSp>
      <p:grpSp>
        <p:nvGrpSpPr>
          <p:cNvPr id="16" name="Group 15"/>
          <p:cNvGrpSpPr/>
          <p:nvPr/>
        </p:nvGrpSpPr>
        <p:grpSpPr>
          <a:xfrm>
            <a:off x="-19667" y="2206770"/>
            <a:ext cx="5963267" cy="765030"/>
            <a:chOff x="-25401" y="2514600"/>
            <a:chExt cx="4454744" cy="571501"/>
          </a:xfrm>
        </p:grpSpPr>
        <p:sp>
          <p:nvSpPr>
            <p:cNvPr id="13" name="Round Same Side Corner Rectangle 12"/>
            <p:cNvSpPr/>
            <p:nvPr/>
          </p:nvSpPr>
          <p:spPr bwMode="auto">
            <a:xfrm rot="5400000">
              <a:off x="1916221" y="572979"/>
              <a:ext cx="571500" cy="4454744"/>
            </a:xfrm>
            <a:prstGeom prst="round2SameRect">
              <a:avLst/>
            </a:prstGeom>
            <a:solidFill>
              <a:schemeClr val="accent6"/>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 name="Content Placeholder 2"/>
            <p:cNvSpPr txBox="1">
              <a:spLocks/>
            </p:cNvSpPr>
            <p:nvPr/>
          </p:nvSpPr>
          <p:spPr bwMode="auto">
            <a:xfrm>
              <a:off x="1250950" y="2622550"/>
              <a:ext cx="286385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buNone/>
              </a:pPr>
              <a:r>
                <a:rPr lang="fr-CA" dirty="0" smtClean="0">
                  <a:solidFill>
                    <a:schemeClr val="bg1"/>
                  </a:solidFill>
                  <a:latin typeface="Arial" charset="0"/>
                </a:rPr>
                <a:t>YPG</a:t>
              </a:r>
              <a:r>
                <a:rPr lang="fr-CA" b="0" dirty="0" smtClean="0">
                  <a:solidFill>
                    <a:schemeClr val="bg1"/>
                  </a:solidFill>
                  <a:latin typeface="Arial" charset="0"/>
                </a:rPr>
                <a:t> SEO </a:t>
              </a:r>
              <a:r>
                <a:rPr lang="fr-CA" b="0" dirty="0" err="1" smtClean="0">
                  <a:solidFill>
                    <a:schemeClr val="bg1"/>
                  </a:solidFill>
                  <a:latin typeface="Arial" charset="0"/>
                </a:rPr>
                <a:t>tool</a:t>
              </a:r>
              <a:endParaRPr lang="fr-CA" b="0" dirty="0" smtClean="0">
                <a:solidFill>
                  <a:schemeClr val="bg1"/>
                </a:solidFill>
                <a:latin typeface="Arial" charset="0"/>
              </a:endParaRPr>
            </a:p>
          </p:txBody>
        </p:sp>
        <p:pic>
          <p:nvPicPr>
            <p:cNvPr id="9" name="Picture 8" descr="YP SE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7200" y="2514600"/>
              <a:ext cx="714101" cy="553212"/>
            </a:xfrm>
            <a:prstGeom prst="rect">
              <a:avLst/>
            </a:prstGeom>
          </p:spPr>
        </p:pic>
      </p:grpSp>
      <p:sp>
        <p:nvSpPr>
          <p:cNvPr id="4" name="Round Same Side Corner Rectangle 3"/>
          <p:cNvSpPr/>
          <p:nvPr/>
        </p:nvSpPr>
        <p:spPr bwMode="auto">
          <a:xfrm rot="5400000">
            <a:off x="3657600" y="-2743200"/>
            <a:ext cx="1143000" cy="8458200"/>
          </a:xfrm>
          <a:prstGeom prst="round2SameRect">
            <a:avLst/>
          </a:prstGeom>
          <a:solidFill>
            <a:schemeClr val="bg1">
              <a:lumMod val="8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2" name="Content Placeholder 1"/>
          <p:cNvSpPr>
            <a:spLocks noGrp="1"/>
          </p:cNvSpPr>
          <p:nvPr>
            <p:ph idx="1"/>
          </p:nvPr>
        </p:nvSpPr>
        <p:spPr>
          <a:xfrm>
            <a:off x="336550" y="1139825"/>
            <a:ext cx="6635750" cy="692150"/>
          </a:xfrm>
        </p:spPr>
        <p:txBody>
          <a:bodyPr/>
          <a:lstStyle/>
          <a:p>
            <a:pPr marL="0" indent="0">
              <a:buNone/>
            </a:pPr>
            <a:r>
              <a:rPr lang="en-US" dirty="0"/>
              <a:t>What</a:t>
            </a:r>
            <a:r>
              <a:rPr lang="en-US" sz="2400" b="1" dirty="0"/>
              <a:t> tools </a:t>
            </a:r>
            <a:r>
              <a:rPr lang="en-US" dirty="0"/>
              <a:t>do you have access to that can </a:t>
            </a:r>
            <a:r>
              <a:rPr lang="en-US" sz="2400" b="1" dirty="0" err="1"/>
              <a:t>analyse</a:t>
            </a:r>
            <a:r>
              <a:rPr lang="en-US" dirty="0"/>
              <a:t> how good a Website is? (choose all that apply)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7"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id.png"/>
          <p:cNvPicPr>
            <a:picLocks noChangeAspect="1"/>
          </p:cNvPicPr>
          <p:nvPr/>
        </p:nvPicPr>
        <p:blipFill>
          <a:blip r:embed="rId4">
            <a:alphaModFix amt="36000"/>
            <a:extLst>
              <a:ext uri="{28A0092B-C50C-407E-A947-70E740481C1C}">
                <a14:useLocalDpi xmlns:a14="http://schemas.microsoft.com/office/drawing/2010/main" val="0"/>
              </a:ext>
            </a:extLst>
          </a:blip>
          <a:stretch>
            <a:fillRect/>
          </a:stretch>
        </p:blipFill>
        <p:spPr>
          <a:xfrm>
            <a:off x="609600" y="1028700"/>
            <a:ext cx="7918704" cy="5169408"/>
          </a:xfrm>
          <a:prstGeom prst="rect">
            <a:avLst/>
          </a:prstGeom>
        </p:spPr>
      </p:pic>
      <p:graphicFrame>
        <p:nvGraphicFramePr>
          <p:cNvPr id="155653" name="Object 1"/>
          <p:cNvGraphicFramePr>
            <a:graphicFrameLocks noChangeAspect="1"/>
          </p:cNvGraphicFramePr>
          <p:nvPr>
            <p:extLst>
              <p:ext uri="{D42A27DB-BD31-4B8C-83A1-F6EECF244321}">
                <p14:modId xmlns:p14="http://schemas.microsoft.com/office/powerpoint/2010/main" val="178177962"/>
              </p:ext>
            </p:extLst>
          </p:nvPr>
        </p:nvGraphicFramePr>
        <p:xfrm>
          <a:off x="2743200" y="1028700"/>
          <a:ext cx="3657600" cy="5097462"/>
        </p:xfrm>
        <a:graphic>
          <a:graphicData uri="http://schemas.openxmlformats.org/presentationml/2006/ole">
            <mc:AlternateContent xmlns:mc="http://schemas.openxmlformats.org/markup-compatibility/2006">
              <mc:Choice xmlns:v="urn:schemas-microsoft-com:vml" Requires="v">
                <p:oleObj spid="_x0000_s155741" name="Worksheet" r:id="rId6" imgW="8496300" imgH="11836400" progId="Excel.Sheet.12">
                  <p:embed/>
                </p:oleObj>
              </mc:Choice>
              <mc:Fallback>
                <p:oleObj name="Worksheet" r:id="rId6" imgW="8496300" imgH="11836400" progId="Excel.Sheet.12">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1028700"/>
                        <a:ext cx="3657600" cy="5097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50" name="Title 1"/>
          <p:cNvSpPr>
            <a:spLocks noGrp="1"/>
          </p:cNvSpPr>
          <p:nvPr>
            <p:ph type="title"/>
          </p:nvPr>
        </p:nvSpPr>
        <p:spPr>
          <a:xfrm>
            <a:off x="336550" y="244475"/>
            <a:ext cx="8350250" cy="441325"/>
          </a:xfrm>
        </p:spPr>
        <p:txBody>
          <a:bodyPr/>
          <a:lstStyle/>
          <a:p>
            <a:pPr>
              <a:defRPr/>
            </a:pPr>
            <a:r>
              <a:rPr lang="en-CA" sz="2400" b="1" dirty="0">
                <a:solidFill>
                  <a:schemeClr val="tx1">
                    <a:lumMod val="50000"/>
                  </a:schemeClr>
                </a:solidFill>
                <a:cs typeface="+mj-cs"/>
              </a:rPr>
              <a:t>Introducing the </a:t>
            </a:r>
            <a:r>
              <a:rPr lang="en-CA" sz="2400" b="1" dirty="0">
                <a:solidFill>
                  <a:schemeClr val="bg1"/>
                </a:solidFill>
                <a:cs typeface="+mj-cs"/>
              </a:rPr>
              <a:t>Website Analysis Grid</a:t>
            </a:r>
          </a:p>
        </p:txBody>
      </p:sp>
      <p:sp>
        <p:nvSpPr>
          <p:cNvPr id="155652"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79211B7C-6C23-EB40-BAD8-C43563208CAB}" type="slidenum">
              <a:rPr lang="en-CA" sz="800"/>
              <a:pPr/>
              <a:t>18</a:t>
            </a:fld>
            <a:endParaRPr lang="en-CA" sz="800"/>
          </a:p>
        </p:txBody>
      </p:sp>
      <p:pic>
        <p:nvPicPr>
          <p:cNvPr id="61" name="Picture 60" descr="base.bar.outlines.gif"/>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grpSp>
        <p:nvGrpSpPr>
          <p:cNvPr id="8" name="Group 7"/>
          <p:cNvGrpSpPr/>
          <p:nvPr/>
        </p:nvGrpSpPr>
        <p:grpSpPr>
          <a:xfrm>
            <a:off x="6858000" y="4000500"/>
            <a:ext cx="2286000" cy="1943100"/>
            <a:chOff x="6858000" y="4000500"/>
            <a:chExt cx="2286000" cy="1943100"/>
          </a:xfrm>
        </p:grpSpPr>
        <p:grpSp>
          <p:nvGrpSpPr>
            <p:cNvPr id="6" name="Group 5"/>
            <p:cNvGrpSpPr/>
            <p:nvPr/>
          </p:nvGrpSpPr>
          <p:grpSpPr>
            <a:xfrm>
              <a:off x="6858000" y="4000500"/>
              <a:ext cx="2286000" cy="1943100"/>
              <a:chOff x="6858000" y="4000500"/>
              <a:chExt cx="2286000" cy="1943100"/>
            </a:xfrm>
          </p:grpSpPr>
          <p:grpSp>
            <p:nvGrpSpPr>
              <p:cNvPr id="5" name="Group 4"/>
              <p:cNvGrpSpPr/>
              <p:nvPr/>
            </p:nvGrpSpPr>
            <p:grpSpPr>
              <a:xfrm flipH="1">
                <a:off x="6858000" y="4000500"/>
                <a:ext cx="2286000" cy="1943100"/>
                <a:chOff x="6858000" y="3086100"/>
                <a:chExt cx="2286000" cy="1943100"/>
              </a:xfrm>
            </p:grpSpPr>
            <p:sp>
              <p:nvSpPr>
                <p:cNvPr id="51" name="Round Single Corner Rectangle 50"/>
                <p:cNvSpPr>
                  <a:spLocks noChangeAspect="1"/>
                </p:cNvSpPr>
                <p:nvPr/>
              </p:nvSpPr>
              <p:spPr bwMode="auto">
                <a:xfrm rot="10800000" flipH="1">
                  <a:off x="6858000" y="3314700"/>
                  <a:ext cx="2286000" cy="1714500"/>
                </a:xfrm>
                <a:prstGeom prst="round1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Round Single Corner Rectangle 53"/>
                <p:cNvSpPr>
                  <a:spLocks noChangeAspect="1"/>
                </p:cNvSpPr>
                <p:nvPr/>
              </p:nvSpPr>
              <p:spPr bwMode="auto">
                <a:xfrm>
                  <a:off x="6858000" y="3086100"/>
                  <a:ext cx="2286000" cy="1371600"/>
                </a:xfrm>
                <a:prstGeom prst="round1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57" name="Content Placeholder 2"/>
              <p:cNvSpPr txBox="1">
                <a:spLocks/>
              </p:cNvSpPr>
              <p:nvPr/>
            </p:nvSpPr>
            <p:spPr bwMode="auto">
              <a:xfrm>
                <a:off x="6858000" y="4229100"/>
                <a:ext cx="2057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gn="r">
                  <a:buFontTx/>
                  <a:buNone/>
                  <a:defRPr/>
                </a:pPr>
                <a:r>
                  <a:rPr lang="en-CA" sz="1400" dirty="0">
                    <a:solidFill>
                      <a:schemeClr val="accent6">
                        <a:lumMod val="75000"/>
                      </a:schemeClr>
                    </a:solidFill>
                  </a:rPr>
                  <a:t>It was developed using Powerful SEO and User Experience tools and metrics</a:t>
                </a:r>
                <a:r>
                  <a:rPr lang="en-CA" sz="1400" dirty="0" smtClean="0">
                    <a:solidFill>
                      <a:schemeClr val="accent6">
                        <a:lumMod val="75000"/>
                      </a:schemeClr>
                    </a:solidFill>
                  </a:rPr>
                  <a:t>.</a:t>
                </a:r>
                <a:endParaRPr lang="en-CA" sz="1400" dirty="0">
                  <a:solidFill>
                    <a:schemeClr val="accent6">
                      <a:lumMod val="75000"/>
                    </a:schemeClr>
                  </a:solidFill>
                </a:endParaRPr>
              </a:p>
            </p:txBody>
          </p:sp>
        </p:grpSp>
        <p:pic>
          <p:nvPicPr>
            <p:cNvPr id="62" name="Pictur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086600" y="5486400"/>
              <a:ext cx="127074" cy="342900"/>
            </a:xfrm>
            <a:prstGeom prst="rect">
              <a:avLst/>
            </a:prstGeom>
          </p:spPr>
        </p:pic>
      </p:grpSp>
      <p:grpSp>
        <p:nvGrpSpPr>
          <p:cNvPr id="10" name="Group 9"/>
          <p:cNvGrpSpPr/>
          <p:nvPr/>
        </p:nvGrpSpPr>
        <p:grpSpPr>
          <a:xfrm>
            <a:off x="0" y="1143000"/>
            <a:ext cx="2286000" cy="1943100"/>
            <a:chOff x="0" y="1143000"/>
            <a:chExt cx="2286000" cy="1943100"/>
          </a:xfrm>
        </p:grpSpPr>
        <p:grpSp>
          <p:nvGrpSpPr>
            <p:cNvPr id="2" name="Group 1"/>
            <p:cNvGrpSpPr/>
            <p:nvPr/>
          </p:nvGrpSpPr>
          <p:grpSpPr>
            <a:xfrm>
              <a:off x="0" y="1143000"/>
              <a:ext cx="2286000" cy="1943100"/>
              <a:chOff x="0" y="1143000"/>
              <a:chExt cx="2286000" cy="1943100"/>
            </a:xfrm>
          </p:grpSpPr>
          <p:sp>
            <p:nvSpPr>
              <p:cNvPr id="48" name="Round Single Corner Rectangle 47"/>
              <p:cNvSpPr>
                <a:spLocks noChangeAspect="1"/>
              </p:cNvSpPr>
              <p:nvPr/>
            </p:nvSpPr>
            <p:spPr bwMode="auto">
              <a:xfrm rot="10800000" flipH="1">
                <a:off x="0" y="1371600"/>
                <a:ext cx="2286000" cy="1714500"/>
              </a:xfrm>
              <a:prstGeom prst="round1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ound Single Corner Rectangle 6"/>
              <p:cNvSpPr>
                <a:spLocks noChangeAspect="1"/>
              </p:cNvSpPr>
              <p:nvPr/>
            </p:nvSpPr>
            <p:spPr bwMode="auto">
              <a:xfrm>
                <a:off x="0" y="1143000"/>
                <a:ext cx="2286000" cy="1371600"/>
              </a:xfrm>
              <a:prstGeom prst="round1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pic>
          <p:nvPicPr>
            <p:cNvPr id="9" name="Picture 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943100" y="2628900"/>
              <a:ext cx="129632" cy="342900"/>
            </a:xfrm>
            <a:prstGeom prst="rect">
              <a:avLst/>
            </a:prstGeom>
          </p:spPr>
        </p:pic>
      </p:grpSp>
      <p:sp>
        <p:nvSpPr>
          <p:cNvPr id="155651" name="Content Placeholder 2"/>
          <p:cNvSpPr>
            <a:spLocks noGrp="1"/>
          </p:cNvSpPr>
          <p:nvPr>
            <p:ph idx="1"/>
          </p:nvPr>
        </p:nvSpPr>
        <p:spPr>
          <a:xfrm>
            <a:off x="228600" y="1257300"/>
            <a:ext cx="1943100" cy="1257300"/>
          </a:xfrm>
        </p:spPr>
        <p:txBody>
          <a:bodyPr/>
          <a:lstStyle/>
          <a:p>
            <a:pPr marL="0" indent="0">
              <a:buNone/>
              <a:defRPr/>
            </a:pPr>
            <a:r>
              <a:rPr lang="en-CA" sz="1400" b="1" dirty="0">
                <a:solidFill>
                  <a:schemeClr val="accent6"/>
                </a:solidFill>
                <a:cs typeface="+mn-cs"/>
              </a:rPr>
              <a:t>We have developed </a:t>
            </a:r>
            <a:r>
              <a:rPr lang="en-CA" sz="1400" b="1" dirty="0" smtClean="0">
                <a:solidFill>
                  <a:schemeClr val="accent6"/>
                </a:solidFill>
                <a:cs typeface="+mn-cs"/>
              </a:rPr>
              <a:t>a </a:t>
            </a:r>
            <a:r>
              <a:rPr lang="en-CA" sz="1400" b="1" dirty="0">
                <a:solidFill>
                  <a:schemeClr val="accent6"/>
                </a:solidFill>
                <a:cs typeface="+mn-cs"/>
              </a:rPr>
              <a:t>grid to help you remember what </a:t>
            </a:r>
            <a:r>
              <a:rPr lang="en-CA" sz="1400" b="1" dirty="0" smtClean="0">
                <a:solidFill>
                  <a:schemeClr val="accent6"/>
                </a:solidFill>
                <a:cs typeface="+mn-cs"/>
              </a:rPr>
              <a:t>to </a:t>
            </a:r>
            <a:r>
              <a:rPr lang="en-CA" sz="1400" b="1" dirty="0">
                <a:solidFill>
                  <a:schemeClr val="accent6"/>
                </a:solidFill>
                <a:cs typeface="+mn-cs"/>
              </a:rPr>
              <a:t>look for when analysing a </a:t>
            </a:r>
            <a:r>
              <a:rPr lang="en-CA" sz="1400" b="1" dirty="0" smtClean="0">
                <a:solidFill>
                  <a:schemeClr val="accent6"/>
                </a:solidFill>
                <a:cs typeface="+mn-cs"/>
              </a:rPr>
              <a:t>website.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5651">
                                            <p:txEl>
                                              <p:pRg st="0" end="0"/>
                                            </p:txEl>
                                          </p:spTgt>
                                        </p:tgtEl>
                                        <p:attrNameLst>
                                          <p:attrName>style.visibility</p:attrName>
                                        </p:attrNameLst>
                                      </p:cBhvr>
                                      <p:to>
                                        <p:strVal val="visible"/>
                                      </p:to>
                                    </p:set>
                                    <p:anim calcmode="lin" valueType="num">
                                      <p:cBhvr additive="base">
                                        <p:cTn id="11" dur="500" fill="hold"/>
                                        <p:tgtEl>
                                          <p:spTgt spid="15565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565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0" y="3200400"/>
            <a:ext cx="9144000" cy="19431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46" name="Picture 45" descr="arrow.dark.grey.ai"/>
          <p:cNvPicPr>
            <a:picLocks noChangeAspect="1"/>
          </p:cNvPicPr>
          <p:nvPr/>
        </p:nvPicPr>
        <p:blipFill>
          <a:blip r:embed="rId3" cstate="email">
            <a:alphaModFix amt="32000"/>
            <a:extLst>
              <a:ext uri="{28A0092B-C50C-407E-A947-70E740481C1C}">
                <a14:useLocalDpi xmlns:a14="http://schemas.microsoft.com/office/drawing/2010/main" val="0"/>
              </a:ext>
            </a:extLst>
          </a:blip>
          <a:stretch>
            <a:fillRect/>
          </a:stretch>
        </p:blipFill>
        <p:spPr>
          <a:xfrm flipH="1">
            <a:off x="457200" y="3657600"/>
            <a:ext cx="381000" cy="1028700"/>
          </a:xfrm>
          <a:prstGeom prst="rect">
            <a:avLst/>
          </a:prstGeom>
        </p:spPr>
      </p:pic>
      <p:sp>
        <p:nvSpPr>
          <p:cNvPr id="47" name="Content Placeholder 2"/>
          <p:cNvSpPr txBox="1">
            <a:spLocks/>
          </p:cNvSpPr>
          <p:nvPr/>
        </p:nvSpPr>
        <p:spPr bwMode="auto">
          <a:xfrm>
            <a:off x="1143000" y="3314700"/>
            <a:ext cx="7543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600"/>
              </a:spcBef>
              <a:buFontTx/>
              <a:buNone/>
              <a:defRPr/>
            </a:pPr>
            <a:r>
              <a:rPr lang="en-CA" sz="1800" b="0" dirty="0" smtClean="0">
                <a:ea typeface="+mn-ea"/>
                <a:cs typeface="+mn-cs"/>
              </a:rPr>
              <a:t>To demonstrate opportunities to </a:t>
            </a:r>
            <a:r>
              <a:rPr lang="en-CA" sz="1800" dirty="0" smtClean="0">
                <a:ea typeface="+mn-ea"/>
                <a:cs typeface="+mn-cs"/>
              </a:rPr>
              <a:t>improve their current website </a:t>
            </a:r>
            <a:r>
              <a:rPr lang="en-CA" sz="1800" b="0" dirty="0" smtClean="0">
                <a:ea typeface="+mn-ea"/>
                <a:cs typeface="+mn-cs"/>
              </a:rPr>
              <a:t>and to demonstrate your </a:t>
            </a:r>
            <a:r>
              <a:rPr lang="en-CA" sz="1800" dirty="0" smtClean="0">
                <a:ea typeface="+mn-ea"/>
                <a:cs typeface="+mn-cs"/>
              </a:rPr>
              <a:t>professionalism</a:t>
            </a:r>
          </a:p>
          <a:p>
            <a:pPr marL="0" indent="0">
              <a:lnSpc>
                <a:spcPct val="100000"/>
              </a:lnSpc>
              <a:spcBef>
                <a:spcPts val="600"/>
              </a:spcBef>
              <a:buNone/>
              <a:defRPr/>
            </a:pPr>
            <a:r>
              <a:rPr lang="en-CA" sz="1800" b="0" dirty="0" smtClean="0">
                <a:ea typeface="+mn-ea"/>
                <a:cs typeface="+mn-cs"/>
              </a:rPr>
              <a:t>For </a:t>
            </a:r>
            <a:r>
              <a:rPr lang="en-CA" sz="1800" dirty="0" smtClean="0">
                <a:ea typeface="+mn-ea"/>
                <a:cs typeface="+mn-cs"/>
              </a:rPr>
              <a:t>YPG website renewals</a:t>
            </a:r>
          </a:p>
          <a:p>
            <a:pPr marL="0" indent="0">
              <a:lnSpc>
                <a:spcPct val="100000"/>
              </a:lnSpc>
              <a:spcBef>
                <a:spcPts val="600"/>
              </a:spcBef>
              <a:buNone/>
              <a:defRPr/>
            </a:pPr>
            <a:r>
              <a:rPr lang="en-CA" sz="1800" b="0" dirty="0" smtClean="0">
                <a:ea typeface="+mn-ea"/>
                <a:cs typeface="+mn-cs"/>
              </a:rPr>
              <a:t>For </a:t>
            </a:r>
            <a:r>
              <a:rPr lang="en-CA" sz="1800" dirty="0" smtClean="0">
                <a:ea typeface="+mn-ea"/>
                <a:cs typeface="+mn-cs"/>
              </a:rPr>
              <a:t>YPG Website upgrades </a:t>
            </a:r>
          </a:p>
          <a:p>
            <a:pPr marL="0" indent="0">
              <a:lnSpc>
                <a:spcPct val="100000"/>
              </a:lnSpc>
              <a:spcBef>
                <a:spcPts val="600"/>
              </a:spcBef>
              <a:buNone/>
              <a:defRPr/>
            </a:pPr>
            <a:r>
              <a:rPr lang="en-CA" sz="1800" b="0" dirty="0" smtClean="0">
                <a:ea typeface="+mn-ea"/>
                <a:cs typeface="+mn-cs"/>
              </a:rPr>
              <a:t>For advertiser with a non-YPG website (good or bad website)</a:t>
            </a:r>
            <a:endParaRPr lang="fr-CA" sz="1400" b="0" dirty="0" smtClean="0">
              <a:ea typeface="+mn-ea"/>
              <a:cs typeface="+mn-cs"/>
            </a:endParaRPr>
          </a:p>
          <a:p>
            <a:pPr marL="0" indent="0">
              <a:buNone/>
              <a:defRPr/>
            </a:pPr>
            <a:endParaRPr lang="en-CA" sz="1400" b="1" dirty="0" smtClean="0">
              <a:ea typeface="+mn-ea"/>
              <a:cs typeface="+mn-cs"/>
            </a:endParaRPr>
          </a:p>
        </p:txBody>
      </p:sp>
      <p:sp>
        <p:nvSpPr>
          <p:cNvPr id="44" name="Rectangle 43"/>
          <p:cNvSpPr/>
          <p:nvPr/>
        </p:nvSpPr>
        <p:spPr bwMode="auto">
          <a:xfrm>
            <a:off x="0" y="2743200"/>
            <a:ext cx="9144000" cy="4572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39" name="Content Placeholder 2"/>
          <p:cNvSpPr txBox="1">
            <a:spLocks/>
          </p:cNvSpPr>
          <p:nvPr/>
        </p:nvSpPr>
        <p:spPr bwMode="auto">
          <a:xfrm>
            <a:off x="336550" y="2743200"/>
            <a:ext cx="377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600"/>
              </a:spcBef>
              <a:buFontTx/>
              <a:buNone/>
              <a:defRPr/>
            </a:pPr>
            <a:r>
              <a:rPr lang="en-CA" b="1" dirty="0" smtClean="0">
                <a:solidFill>
                  <a:schemeClr val="bg1"/>
                </a:solidFill>
                <a:ea typeface="+mn-ea"/>
                <a:cs typeface="+mn-cs"/>
              </a:rPr>
              <a:t>What should I use it for?</a:t>
            </a:r>
          </a:p>
        </p:txBody>
      </p:sp>
      <p:sp>
        <p:nvSpPr>
          <p:cNvPr id="37" name="Rectangle 36"/>
          <p:cNvSpPr/>
          <p:nvPr/>
        </p:nvSpPr>
        <p:spPr bwMode="auto">
          <a:xfrm>
            <a:off x="0" y="1371600"/>
            <a:ext cx="9144000" cy="13716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2" name="Content Placeholder 2"/>
          <p:cNvSpPr txBox="1">
            <a:spLocks/>
          </p:cNvSpPr>
          <p:nvPr/>
        </p:nvSpPr>
        <p:spPr bwMode="auto">
          <a:xfrm>
            <a:off x="1143000" y="1485900"/>
            <a:ext cx="8350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600"/>
              </a:spcBef>
              <a:buFontTx/>
              <a:buNone/>
              <a:defRPr/>
            </a:pPr>
            <a:r>
              <a:rPr lang="en-CA" sz="1800" b="0" dirty="0" smtClean="0">
                <a:ea typeface="+mn-ea"/>
                <a:cs typeface="+mn-cs"/>
              </a:rPr>
              <a:t>To help you </a:t>
            </a:r>
            <a:r>
              <a:rPr lang="en-CA" sz="1800" b="1" dirty="0" smtClean="0">
                <a:ea typeface="+mn-ea"/>
                <a:cs typeface="+mn-cs"/>
              </a:rPr>
              <a:t>identify opportunities for improvements </a:t>
            </a:r>
            <a:r>
              <a:rPr lang="en-CA" sz="1800" b="0" dirty="0" smtClean="0">
                <a:ea typeface="+mn-ea"/>
                <a:cs typeface="+mn-cs"/>
              </a:rPr>
              <a:t>on any website</a:t>
            </a:r>
          </a:p>
          <a:p>
            <a:pPr marL="0" indent="0">
              <a:lnSpc>
                <a:spcPct val="100000"/>
              </a:lnSpc>
              <a:spcBef>
                <a:spcPts val="600"/>
              </a:spcBef>
              <a:buFontTx/>
              <a:buNone/>
              <a:defRPr/>
            </a:pPr>
            <a:r>
              <a:rPr lang="en-CA" sz="1800" b="0" dirty="0" smtClean="0">
                <a:ea typeface="+mn-ea"/>
                <a:cs typeface="+mn-cs"/>
              </a:rPr>
              <a:t>To learn </a:t>
            </a:r>
            <a:r>
              <a:rPr lang="en-CA" sz="1800" b="1" dirty="0" smtClean="0">
                <a:ea typeface="+mn-ea"/>
                <a:cs typeface="+mn-cs"/>
              </a:rPr>
              <a:t>what to look for</a:t>
            </a:r>
            <a:r>
              <a:rPr lang="en-CA" sz="1800" b="0" dirty="0" smtClean="0">
                <a:ea typeface="+mn-ea"/>
                <a:cs typeface="+mn-cs"/>
              </a:rPr>
              <a:t> when </a:t>
            </a:r>
            <a:r>
              <a:rPr lang="en-CA" sz="1800" dirty="0" smtClean="0">
                <a:ea typeface="+mn-ea"/>
                <a:cs typeface="+mn-cs"/>
              </a:rPr>
              <a:t>analysing a website</a:t>
            </a:r>
          </a:p>
          <a:p>
            <a:pPr marL="0" indent="0">
              <a:lnSpc>
                <a:spcPct val="100000"/>
              </a:lnSpc>
              <a:spcBef>
                <a:spcPts val="600"/>
              </a:spcBef>
              <a:buFontTx/>
              <a:buNone/>
              <a:defRPr/>
            </a:pPr>
            <a:r>
              <a:rPr lang="en-CA" sz="1800" b="0" dirty="0" smtClean="0">
                <a:ea typeface="+mn-ea"/>
                <a:cs typeface="+mn-cs"/>
              </a:rPr>
              <a:t>To </a:t>
            </a:r>
            <a:r>
              <a:rPr lang="en-CA" sz="1800" dirty="0" smtClean="0">
                <a:ea typeface="+mn-ea"/>
                <a:cs typeface="+mn-cs"/>
              </a:rPr>
              <a:t>document</a:t>
            </a:r>
            <a:r>
              <a:rPr lang="en-CA" sz="1800" b="0" dirty="0" smtClean="0">
                <a:ea typeface="+mn-ea"/>
                <a:cs typeface="+mn-cs"/>
              </a:rPr>
              <a:t> what you would like to </a:t>
            </a:r>
            <a:r>
              <a:rPr lang="en-CA" sz="1800" dirty="0" smtClean="0">
                <a:ea typeface="+mn-ea"/>
                <a:cs typeface="+mn-cs"/>
              </a:rPr>
              <a:t>point out to your customer</a:t>
            </a:r>
          </a:p>
        </p:txBody>
      </p:sp>
      <p:pic>
        <p:nvPicPr>
          <p:cNvPr id="3" name="Picture 2" descr="arrow.dark.grey.ai"/>
          <p:cNvPicPr>
            <a:picLocks noChangeAspect="1"/>
          </p:cNvPicPr>
          <p:nvPr/>
        </p:nvPicPr>
        <p:blipFill>
          <a:blip r:embed="rId3" cstate="email">
            <a:alphaModFix amt="32000"/>
            <a:extLst>
              <a:ext uri="{28A0092B-C50C-407E-A947-70E740481C1C}">
                <a14:useLocalDpi xmlns:a14="http://schemas.microsoft.com/office/drawing/2010/main" val="0"/>
              </a:ext>
            </a:extLst>
          </a:blip>
          <a:stretch>
            <a:fillRect/>
          </a:stretch>
        </p:blipFill>
        <p:spPr>
          <a:xfrm flipH="1">
            <a:off x="457200" y="1485900"/>
            <a:ext cx="381000" cy="1028700"/>
          </a:xfrm>
          <a:prstGeom prst="rect">
            <a:avLst/>
          </a:prstGeom>
        </p:spPr>
      </p:pic>
      <p:sp>
        <p:nvSpPr>
          <p:cNvPr id="4" name="Rectangle 3"/>
          <p:cNvSpPr/>
          <p:nvPr/>
        </p:nvSpPr>
        <p:spPr bwMode="auto">
          <a:xfrm>
            <a:off x="0" y="914400"/>
            <a:ext cx="9144000" cy="4572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51555" name="Content Placeholder 2"/>
          <p:cNvSpPr>
            <a:spLocks noGrp="1"/>
          </p:cNvSpPr>
          <p:nvPr>
            <p:ph idx="1"/>
          </p:nvPr>
        </p:nvSpPr>
        <p:spPr>
          <a:xfrm>
            <a:off x="336550" y="914400"/>
            <a:ext cx="8350250" cy="457200"/>
          </a:xfrm>
        </p:spPr>
        <p:txBody>
          <a:bodyPr/>
          <a:lstStyle/>
          <a:p>
            <a:pPr marL="0" indent="0">
              <a:lnSpc>
                <a:spcPct val="100000"/>
              </a:lnSpc>
              <a:spcBef>
                <a:spcPts val="600"/>
              </a:spcBef>
              <a:buFontTx/>
              <a:buNone/>
              <a:defRPr/>
            </a:pPr>
            <a:r>
              <a:rPr lang="en-CA" b="1" dirty="0" smtClean="0">
                <a:solidFill>
                  <a:schemeClr val="bg1"/>
                </a:solidFill>
                <a:ea typeface="+mn-ea"/>
                <a:cs typeface="+mn-cs"/>
              </a:rPr>
              <a:t>Why should I use the grid?</a:t>
            </a:r>
          </a:p>
        </p:txBody>
      </p:sp>
      <p:sp>
        <p:nvSpPr>
          <p:cNvPr id="156674" name="Title 1"/>
          <p:cNvSpPr>
            <a:spLocks noGrp="1"/>
          </p:cNvSpPr>
          <p:nvPr>
            <p:ph type="title"/>
          </p:nvPr>
        </p:nvSpPr>
        <p:spPr>
          <a:xfrm>
            <a:off x="336550" y="244475"/>
            <a:ext cx="8350250" cy="441325"/>
          </a:xfrm>
        </p:spPr>
        <p:txBody>
          <a:bodyPr/>
          <a:lstStyle/>
          <a:p>
            <a:pPr>
              <a:defRPr/>
            </a:pPr>
            <a:r>
              <a:rPr lang="en-CA" sz="2400" b="1" dirty="0">
                <a:solidFill>
                  <a:schemeClr val="tx1">
                    <a:lumMod val="50000"/>
                  </a:schemeClr>
                </a:solidFill>
                <a:cs typeface="+mj-cs"/>
              </a:rPr>
              <a:t>Using the </a:t>
            </a:r>
            <a:r>
              <a:rPr lang="en-CA" sz="2400" b="1" dirty="0">
                <a:solidFill>
                  <a:schemeClr val="bg1"/>
                </a:solidFill>
                <a:cs typeface="+mj-cs"/>
              </a:rPr>
              <a:t>Website Analysis Grid</a:t>
            </a:r>
          </a:p>
        </p:txBody>
      </p:sp>
      <p:sp>
        <p:nvSpPr>
          <p:cNvPr id="11" name="Rectangle 10"/>
          <p:cNvSpPr/>
          <p:nvPr/>
        </p:nvSpPr>
        <p:spPr bwMode="auto">
          <a:xfrm>
            <a:off x="0" y="4686300"/>
            <a:ext cx="1051034" cy="1143000"/>
          </a:xfrm>
          <a:prstGeom prst="rect">
            <a:avLst/>
          </a:prstGeom>
          <a:solidFill>
            <a:schemeClr val="bg2">
              <a:lumMod val="20000"/>
              <a:lumOff val="80000"/>
              <a:alpha val="21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2" name="Picture 1" descr="arrow.white.a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7300" y="800100"/>
            <a:ext cx="381000" cy="1028700"/>
          </a:xfrm>
          <a:prstGeom prst="rect">
            <a:avLst/>
          </a:prstGeom>
        </p:spPr>
      </p:pic>
      <p:sp>
        <p:nvSpPr>
          <p:cNvPr id="48" name="Rectangle 47"/>
          <p:cNvSpPr/>
          <p:nvPr/>
        </p:nvSpPr>
        <p:spPr bwMode="auto">
          <a:xfrm>
            <a:off x="0" y="5143500"/>
            <a:ext cx="9144000" cy="685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0" name="Content Placeholder 2"/>
          <p:cNvSpPr txBox="1">
            <a:spLocks/>
          </p:cNvSpPr>
          <p:nvPr/>
        </p:nvSpPr>
        <p:spPr bwMode="auto">
          <a:xfrm>
            <a:off x="457200" y="5257800"/>
            <a:ext cx="8350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600"/>
              </a:spcBef>
              <a:buFontTx/>
              <a:buNone/>
              <a:defRPr/>
            </a:pPr>
            <a:r>
              <a:rPr lang="en-CA" b="1" dirty="0" smtClean="0">
                <a:solidFill>
                  <a:schemeClr val="bg1"/>
                </a:solidFill>
                <a:ea typeface="+mn-ea"/>
                <a:cs typeface="+mn-cs"/>
              </a:rPr>
              <a:t>What about advertisers who have a good website?</a:t>
            </a:r>
            <a:endParaRPr lang="en-CA" dirty="0" smtClean="0">
              <a:solidFill>
                <a:schemeClr val="bg1"/>
              </a:solidFill>
              <a:ea typeface="+mn-ea"/>
              <a:cs typeface="+mn-cs"/>
            </a:endParaRPr>
          </a:p>
          <a:p>
            <a:pPr>
              <a:defRPr/>
            </a:pPr>
            <a:endParaRPr lang="fr-CA" sz="1400" b="1" dirty="0" smtClean="0">
              <a:ea typeface="+mn-ea"/>
              <a:cs typeface="+mn-cs"/>
            </a:endParaRPr>
          </a:p>
          <a:p>
            <a:pPr>
              <a:defRPr/>
            </a:pPr>
            <a:endParaRPr lang="fr-CA" sz="1400" b="1" dirty="0" smtClean="0">
              <a:ea typeface="+mn-ea"/>
              <a:cs typeface="+mn-cs"/>
            </a:endParaRPr>
          </a:p>
          <a:p>
            <a:pPr>
              <a:defRPr/>
            </a:pPr>
            <a:endParaRPr lang="en-CA" sz="1400" b="1" dirty="0" smtClean="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1555">
                                            <p:txEl>
                                              <p:pRg st="0" end="0"/>
                                            </p:txEl>
                                          </p:spTgt>
                                        </p:tgtEl>
                                        <p:attrNameLst>
                                          <p:attrName>style.visibility</p:attrName>
                                        </p:attrNameLst>
                                      </p:cBhvr>
                                      <p:to>
                                        <p:strVal val="visible"/>
                                      </p:to>
                                    </p:set>
                                    <p:anim calcmode="lin" valueType="num">
                                      <p:cBhvr additive="base">
                                        <p:cTn id="11"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155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2">
                                            <p:txEl>
                                              <p:pRg st="0" end="0"/>
                                            </p:txEl>
                                          </p:spTgt>
                                        </p:tgtEl>
                                        <p:attrNameLst>
                                          <p:attrName>style.visibility</p:attrName>
                                        </p:attrNameLst>
                                      </p:cBhvr>
                                      <p:to>
                                        <p:strVal val="visible"/>
                                      </p:to>
                                    </p:set>
                                    <p:animEffect transition="in" filter="fade">
                                      <p:cBhvr>
                                        <p:cTn id="20" dur="500"/>
                                        <p:tgtEl>
                                          <p:spTgt spid="4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2">
                                            <p:txEl>
                                              <p:pRg st="1" end="1"/>
                                            </p:txEl>
                                          </p:spTgt>
                                        </p:tgtEl>
                                        <p:attrNameLst>
                                          <p:attrName>style.visibility</p:attrName>
                                        </p:attrNameLst>
                                      </p:cBhvr>
                                      <p:to>
                                        <p:strVal val="visible"/>
                                      </p:to>
                                    </p:set>
                                    <p:animEffect transition="in" filter="fade">
                                      <p:cBhvr>
                                        <p:cTn id="25" dur="500"/>
                                        <p:tgtEl>
                                          <p:spTgt spid="4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xEl>
                                              <p:pRg st="2" end="2"/>
                                            </p:txEl>
                                          </p:spTgt>
                                        </p:tgtEl>
                                        <p:attrNameLst>
                                          <p:attrName>style.visibility</p:attrName>
                                        </p:attrNameLst>
                                      </p:cBhvr>
                                      <p:to>
                                        <p:strVal val="visible"/>
                                      </p:to>
                                    </p:set>
                                    <p:animEffect transition="in" filter="fade">
                                      <p:cBhvr>
                                        <p:cTn id="30" dur="500"/>
                                        <p:tgtEl>
                                          <p:spTgt spid="42">
                                            <p:txEl>
                                              <p:pRg st="2" end="2"/>
                                            </p:txEl>
                                          </p:spTgt>
                                        </p:tgtEl>
                                      </p:cBhvr>
                                    </p:animEffect>
                                  </p:childTnLst>
                                </p:cTn>
                              </p:par>
                            </p:childTnLst>
                          </p:cTn>
                        </p:par>
                        <p:par>
                          <p:cTn id="31" fill="hold">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0-#ppt_w/2"/>
                                          </p:val>
                                        </p:tav>
                                        <p:tav tm="100000">
                                          <p:val>
                                            <p:strVal val="#ppt_x"/>
                                          </p:val>
                                        </p:tav>
                                      </p:tavLst>
                                    </p:anim>
                                    <p:anim calcmode="lin" valueType="num">
                                      <p:cBhvr additive="base">
                                        <p:cTn id="35" dur="500" fill="hold"/>
                                        <p:tgtEl>
                                          <p:spTgt spid="44"/>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0-#ppt_w/2"/>
                                          </p:val>
                                        </p:tav>
                                        <p:tav tm="100000">
                                          <p:val>
                                            <p:strVal val="#ppt_x"/>
                                          </p:val>
                                        </p:tav>
                                      </p:tavLst>
                                    </p:anim>
                                    <p:anim calcmode="lin" valueType="num">
                                      <p:cBhvr additive="base">
                                        <p:cTn id="40" dur="500" fill="hold"/>
                                        <p:tgtEl>
                                          <p:spTgt spid="39"/>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47">
                                            <p:txEl>
                                              <p:pRg st="0" end="0"/>
                                            </p:txEl>
                                          </p:spTgt>
                                        </p:tgtEl>
                                        <p:attrNameLst>
                                          <p:attrName>style.visibility</p:attrName>
                                        </p:attrNameLst>
                                      </p:cBhvr>
                                      <p:to>
                                        <p:strVal val="visible"/>
                                      </p:to>
                                    </p:set>
                                    <p:animEffect transition="in" filter="fade">
                                      <p:cBhvr>
                                        <p:cTn id="48" dur="500"/>
                                        <p:tgtEl>
                                          <p:spTgt spid="47">
                                            <p:txEl>
                                              <p:pRg st="0" end="0"/>
                                            </p:txEl>
                                          </p:spTgt>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47">
                                            <p:txEl>
                                              <p:pRg st="1" end="1"/>
                                            </p:txEl>
                                          </p:spTgt>
                                        </p:tgtEl>
                                        <p:attrNameLst>
                                          <p:attrName>style.visibility</p:attrName>
                                        </p:attrNameLst>
                                      </p:cBhvr>
                                      <p:to>
                                        <p:strVal val="visible"/>
                                      </p:to>
                                    </p:set>
                                    <p:animEffect transition="in" filter="fade">
                                      <p:cBhvr>
                                        <p:cTn id="52" dur="500"/>
                                        <p:tgtEl>
                                          <p:spTgt spid="47">
                                            <p:txEl>
                                              <p:pRg st="1" end="1"/>
                                            </p:txEl>
                                          </p:spTgt>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47">
                                            <p:txEl>
                                              <p:pRg st="2" end="2"/>
                                            </p:txEl>
                                          </p:spTgt>
                                        </p:tgtEl>
                                        <p:attrNameLst>
                                          <p:attrName>style.visibility</p:attrName>
                                        </p:attrNameLst>
                                      </p:cBhvr>
                                      <p:to>
                                        <p:strVal val="visible"/>
                                      </p:to>
                                    </p:set>
                                    <p:animEffect transition="in" filter="fade">
                                      <p:cBhvr>
                                        <p:cTn id="56" dur="500"/>
                                        <p:tgtEl>
                                          <p:spTgt spid="47">
                                            <p:txEl>
                                              <p:pRg st="2" end="2"/>
                                            </p:txEl>
                                          </p:spTgt>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47">
                                            <p:txEl>
                                              <p:pRg st="3" end="3"/>
                                            </p:txEl>
                                          </p:spTgt>
                                        </p:tgtEl>
                                        <p:attrNameLst>
                                          <p:attrName>style.visibility</p:attrName>
                                        </p:attrNameLst>
                                      </p:cBhvr>
                                      <p:to>
                                        <p:strVal val="visible"/>
                                      </p:to>
                                    </p:set>
                                    <p:animEffect transition="in" filter="fade">
                                      <p:cBhvr>
                                        <p:cTn id="60" dur="500"/>
                                        <p:tgtEl>
                                          <p:spTgt spid="47">
                                            <p:txEl>
                                              <p:pRg st="3" end="3"/>
                                            </p:txEl>
                                          </p:spTgt>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0-#ppt_w/2"/>
                                          </p:val>
                                        </p:tav>
                                        <p:tav tm="100000">
                                          <p:val>
                                            <p:strVal val="#ppt_x"/>
                                          </p:val>
                                        </p:tav>
                                      </p:tavLst>
                                    </p:anim>
                                    <p:anim calcmode="lin" valueType="num">
                                      <p:cBhvr additive="base">
                                        <p:cTn id="7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4" grpId="0" animBg="1"/>
      <p:bldP spid="39" grpId="0"/>
      <p:bldP spid="42" grpId="0" build="p"/>
      <p:bldP spid="4" grpId="0" animBg="1"/>
      <p:bldP spid="151555" grpId="0" build="p"/>
      <p:bldP spid="48" grpId="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Single Corner Rectangle 22"/>
          <p:cNvSpPr/>
          <p:nvPr/>
        </p:nvSpPr>
        <p:spPr bwMode="auto">
          <a:xfrm rot="10800000" flipV="1">
            <a:off x="583373" y="3314700"/>
            <a:ext cx="8560626" cy="1160044"/>
          </a:xfrm>
          <a:prstGeom prst="round1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ound Single Corner Rectangle 23"/>
          <p:cNvSpPr>
            <a:spLocks noChangeAspect="1"/>
          </p:cNvSpPr>
          <p:nvPr/>
        </p:nvSpPr>
        <p:spPr bwMode="auto">
          <a:xfrm flipH="1" flipV="1">
            <a:off x="583373" y="4971469"/>
            <a:ext cx="8560626" cy="1086431"/>
          </a:xfrm>
          <a:prstGeom prst="round1Rect">
            <a:avLst/>
          </a:prstGeom>
          <a:solidFill>
            <a:srgbClr val="989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8" name="Picture 2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114299" y="3428999"/>
            <a:ext cx="265999" cy="685800"/>
          </a:xfrm>
          <a:prstGeom prst="rect">
            <a:avLst/>
          </a:prstGeom>
        </p:spPr>
      </p:pic>
      <p:sp>
        <p:nvSpPr>
          <p:cNvPr id="13" name="Content Placeholder 6"/>
          <p:cNvSpPr txBox="1">
            <a:spLocks/>
          </p:cNvSpPr>
          <p:nvPr/>
        </p:nvSpPr>
        <p:spPr bwMode="auto">
          <a:xfrm>
            <a:off x="679449" y="3429000"/>
            <a:ext cx="8350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2400"/>
              </a:spcBef>
              <a:buFontTx/>
              <a:buNone/>
              <a:defRPr/>
            </a:pPr>
            <a:r>
              <a:rPr lang="en-US" sz="2400" dirty="0" smtClean="0">
                <a:cs typeface="+mn-cs"/>
              </a:rPr>
              <a:t>Now we need to be able to:</a:t>
            </a:r>
          </a:p>
        </p:txBody>
      </p:sp>
      <p:grpSp>
        <p:nvGrpSpPr>
          <p:cNvPr id="2" name="Group 1"/>
          <p:cNvGrpSpPr/>
          <p:nvPr/>
        </p:nvGrpSpPr>
        <p:grpSpPr>
          <a:xfrm>
            <a:off x="1" y="1028701"/>
            <a:ext cx="8801099" cy="1919597"/>
            <a:chOff x="1" y="1028701"/>
            <a:chExt cx="8801099" cy="1919597"/>
          </a:xfrm>
        </p:grpSpPr>
        <p:sp>
          <p:nvSpPr>
            <p:cNvPr id="25" name="Round Single Corner Rectangle 24"/>
            <p:cNvSpPr/>
            <p:nvPr/>
          </p:nvSpPr>
          <p:spPr bwMode="auto">
            <a:xfrm rot="10800000" flipH="1" flipV="1">
              <a:off x="1" y="1028701"/>
              <a:ext cx="8343900" cy="1160044"/>
            </a:xfrm>
            <a:prstGeom prst="round1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ound Single Corner Rectangle 25"/>
            <p:cNvSpPr>
              <a:spLocks noChangeAspect="1"/>
            </p:cNvSpPr>
            <p:nvPr/>
          </p:nvSpPr>
          <p:spPr bwMode="auto">
            <a:xfrm flipV="1">
              <a:off x="1" y="1861867"/>
              <a:ext cx="8343900" cy="1086431"/>
            </a:xfrm>
            <a:prstGeom prst="round1Rect">
              <a:avLst/>
            </a:prstGeom>
            <a:solidFill>
              <a:srgbClr val="989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Content Placeholder 6"/>
            <p:cNvSpPr txBox="1">
              <a:spLocks/>
            </p:cNvSpPr>
            <p:nvPr/>
          </p:nvSpPr>
          <p:spPr bwMode="auto">
            <a:xfrm>
              <a:off x="228600" y="1233219"/>
              <a:ext cx="720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2400"/>
                </a:spcBef>
                <a:buFontTx/>
                <a:buNone/>
                <a:defRPr/>
              </a:pPr>
              <a:r>
                <a:rPr lang="en-US" sz="2400" dirty="0" smtClean="0">
                  <a:cs typeface="+mn-cs"/>
                </a:rPr>
                <a:t>In the previous Power Half Hour we saw that:</a:t>
              </a:r>
              <a:endParaRPr lang="en-CA" dirty="0">
                <a:cs typeface="+mn-cs"/>
              </a:endParaRPr>
            </a:p>
          </p:txBody>
        </p:sp>
        <p:pic>
          <p:nvPicPr>
            <p:cNvPr id="21" name="Picture 2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41835" y="1143000"/>
              <a:ext cx="259265" cy="685800"/>
            </a:xfrm>
            <a:prstGeom prst="rect">
              <a:avLst/>
            </a:prstGeom>
          </p:spPr>
        </p:pic>
        <p:pic>
          <p:nvPicPr>
            <p:cNvPr id="4" name="Picture 3" descr="time.corp.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43800" y="1176069"/>
              <a:ext cx="571500" cy="571500"/>
            </a:xfrm>
            <a:prstGeom prst="rect">
              <a:avLst/>
            </a:prstGeom>
          </p:spPr>
        </p:pic>
      </p:grpSp>
      <p:sp>
        <p:nvSpPr>
          <p:cNvPr id="7" name="Round Same Side Corner Rectangle 6"/>
          <p:cNvSpPr/>
          <p:nvPr/>
        </p:nvSpPr>
        <p:spPr bwMode="auto">
          <a:xfrm rot="5400000">
            <a:off x="14398960" y="-3426160"/>
            <a:ext cx="1948780" cy="8115300"/>
          </a:xfrm>
          <a:prstGeom prst="round2Same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9268" name="Rectangle 4"/>
          <p:cNvSpPr>
            <a:spLocks noChangeArrowheads="1"/>
          </p:cNvSpPr>
          <p:nvPr/>
        </p:nvSpPr>
        <p:spPr bwMode="auto">
          <a:xfrm>
            <a:off x="114300" y="228600"/>
            <a:ext cx="8696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CA"/>
          </a:p>
        </p:txBody>
      </p:sp>
      <p:sp>
        <p:nvSpPr>
          <p:cNvPr id="139269" name="Title 1"/>
          <p:cNvSpPr>
            <a:spLocks noGrp="1"/>
          </p:cNvSpPr>
          <p:nvPr>
            <p:ph type="title"/>
          </p:nvPr>
        </p:nvSpPr>
        <p:spPr>
          <a:xfrm>
            <a:off x="336550" y="244475"/>
            <a:ext cx="8350250" cy="441325"/>
          </a:xfrm>
        </p:spPr>
        <p:txBody>
          <a:bodyPr/>
          <a:lstStyle/>
          <a:p>
            <a:pPr>
              <a:defRPr/>
            </a:pPr>
            <a:r>
              <a:rPr lang="fr-CA" sz="2400" b="1" dirty="0">
                <a:solidFill>
                  <a:schemeClr val="tx1">
                    <a:lumMod val="50000"/>
                  </a:schemeClr>
                </a:solidFill>
                <a:cs typeface="+mj-cs"/>
              </a:rPr>
              <a:t>Background</a:t>
            </a:r>
            <a:endParaRPr lang="en-CA" sz="2400" b="1" dirty="0">
              <a:solidFill>
                <a:schemeClr val="tx1">
                  <a:lumMod val="50000"/>
                </a:schemeClr>
              </a:solidFill>
              <a:cs typeface="+mj-cs"/>
            </a:endParaRPr>
          </a:p>
        </p:txBody>
      </p:sp>
      <p:sp>
        <p:nvSpPr>
          <p:cNvPr id="30" name="TextBox 29"/>
          <p:cNvSpPr txBox="1"/>
          <p:nvPr/>
        </p:nvSpPr>
        <p:spPr>
          <a:xfrm>
            <a:off x="6515100" y="-800100"/>
            <a:ext cx="7582556" cy="267607"/>
          </a:xfrm>
          <a:prstGeom prst="rect">
            <a:avLst/>
          </a:prstGeom>
          <a:noFill/>
        </p:spPr>
        <p:txBody>
          <a:bodyPr wrap="square" rtlCol="0">
            <a:spAutoFit/>
          </a:bodyPr>
          <a:lstStyle/>
          <a:p>
            <a:pPr>
              <a:lnSpc>
                <a:spcPct val="90000"/>
              </a:lnSpc>
            </a:pPr>
            <a:r>
              <a:rPr lang="en-CA" sz="1600" b="1" i="1" dirty="0" smtClean="0">
                <a:solidFill>
                  <a:schemeClr val="bg1"/>
                </a:solidFill>
                <a:latin typeface="Arial"/>
                <a:cs typeface="Arial"/>
              </a:rPr>
              <a:t>Fulfillment</a:t>
            </a:r>
            <a:r>
              <a:rPr lang="en-CA" sz="1600" i="1" dirty="0" smtClean="0">
                <a:solidFill>
                  <a:schemeClr val="bg1"/>
                </a:solidFill>
                <a:latin typeface="Arial"/>
                <a:cs typeface="Arial"/>
              </a:rPr>
              <a:t> and </a:t>
            </a:r>
            <a:r>
              <a:rPr lang="en-CA" sz="1600" b="1" i="1" dirty="0" smtClean="0">
                <a:solidFill>
                  <a:schemeClr val="bg1"/>
                </a:solidFill>
                <a:latin typeface="Arial"/>
                <a:cs typeface="Arial"/>
              </a:rPr>
              <a:t>production processes </a:t>
            </a:r>
            <a:r>
              <a:rPr lang="en-CA" sz="1600" i="1" dirty="0" smtClean="0">
                <a:solidFill>
                  <a:schemeClr val="bg1"/>
                </a:solidFill>
                <a:latin typeface="Arial"/>
                <a:cs typeface="Arial"/>
              </a:rPr>
              <a:t>and </a:t>
            </a:r>
            <a:r>
              <a:rPr lang="en-CA" sz="1600" b="1" i="1" dirty="0" smtClean="0">
                <a:solidFill>
                  <a:schemeClr val="bg1"/>
                </a:solidFill>
                <a:latin typeface="Arial"/>
                <a:cs typeface="Arial"/>
              </a:rPr>
              <a:t>standards</a:t>
            </a:r>
            <a:r>
              <a:rPr lang="en-CA" sz="1600" i="1" dirty="0" smtClean="0">
                <a:solidFill>
                  <a:schemeClr val="bg1"/>
                </a:solidFill>
                <a:latin typeface="Arial"/>
                <a:cs typeface="Arial"/>
              </a:rPr>
              <a:t> have now stabilized</a:t>
            </a:r>
            <a:endParaRPr lang="en-US" sz="1600" i="1" dirty="0">
              <a:solidFill>
                <a:schemeClr val="bg1"/>
              </a:solidFill>
              <a:latin typeface="Arial"/>
              <a:cs typeface="Arial"/>
            </a:endParaRPr>
          </a:p>
        </p:txBody>
      </p:sp>
      <p:sp>
        <p:nvSpPr>
          <p:cNvPr id="139266" name="Content Placeholder 6"/>
          <p:cNvSpPr>
            <a:spLocks noGrp="1"/>
          </p:cNvSpPr>
          <p:nvPr>
            <p:ph idx="1"/>
          </p:nvPr>
        </p:nvSpPr>
        <p:spPr>
          <a:xfrm>
            <a:off x="685800" y="1976169"/>
            <a:ext cx="6743700" cy="457200"/>
          </a:xfrm>
        </p:spPr>
        <p:txBody>
          <a:bodyPr/>
          <a:lstStyle/>
          <a:p>
            <a:pPr marL="0" indent="0">
              <a:lnSpc>
                <a:spcPct val="100000"/>
              </a:lnSpc>
              <a:spcBef>
                <a:spcPts val="2400"/>
              </a:spcBef>
              <a:buFontTx/>
              <a:buNone/>
              <a:defRPr/>
            </a:pPr>
            <a:r>
              <a:rPr lang="en-US" sz="1800" dirty="0" smtClean="0">
                <a:solidFill>
                  <a:schemeClr val="tx1">
                    <a:lumMod val="50000"/>
                  </a:schemeClr>
                </a:solidFill>
                <a:cs typeface="+mn-cs"/>
              </a:rPr>
              <a:t>YPG </a:t>
            </a:r>
            <a:r>
              <a:rPr lang="en-US" sz="1800" dirty="0">
                <a:solidFill>
                  <a:schemeClr val="tx1">
                    <a:lumMod val="50000"/>
                  </a:schemeClr>
                </a:solidFill>
                <a:cs typeface="+mn-cs"/>
              </a:rPr>
              <a:t>has a </a:t>
            </a:r>
            <a:r>
              <a:rPr lang="en-US" sz="1800" b="1" dirty="0">
                <a:solidFill>
                  <a:schemeClr val="tx1">
                    <a:lumMod val="50000"/>
                  </a:schemeClr>
                </a:solidFill>
                <a:cs typeface="+mn-cs"/>
              </a:rPr>
              <a:t>compelling story </a:t>
            </a:r>
            <a:r>
              <a:rPr lang="en-US" sz="1800" dirty="0">
                <a:solidFill>
                  <a:schemeClr val="tx1">
                    <a:lumMod val="50000"/>
                  </a:schemeClr>
                </a:solidFill>
                <a:cs typeface="+mn-cs"/>
              </a:rPr>
              <a:t>and a </a:t>
            </a:r>
            <a:r>
              <a:rPr lang="en-US" sz="1800" b="1" dirty="0">
                <a:solidFill>
                  <a:schemeClr val="tx1">
                    <a:lumMod val="50000"/>
                  </a:schemeClr>
                </a:solidFill>
                <a:cs typeface="+mn-cs"/>
              </a:rPr>
              <a:t>solid website portfolio</a:t>
            </a:r>
            <a:r>
              <a:rPr lang="en-US" sz="1800" dirty="0" smtClean="0">
                <a:solidFill>
                  <a:schemeClr val="tx1">
                    <a:lumMod val="50000"/>
                  </a:schemeClr>
                </a:solidFill>
                <a:cs typeface="+mn-cs"/>
              </a:rPr>
              <a:t>.</a:t>
            </a:r>
            <a:endParaRPr lang="en-CA" dirty="0">
              <a:solidFill>
                <a:schemeClr val="tx1">
                  <a:lumMod val="50000"/>
                </a:schemeClr>
              </a:solidFill>
              <a:cs typeface="+mn-cs"/>
            </a:endParaRPr>
          </a:p>
        </p:txBody>
      </p:sp>
      <p:sp>
        <p:nvSpPr>
          <p:cNvPr id="35" name="Content Placeholder 6"/>
          <p:cNvSpPr txBox="1">
            <a:spLocks/>
          </p:cNvSpPr>
          <p:nvPr/>
        </p:nvSpPr>
        <p:spPr bwMode="auto">
          <a:xfrm>
            <a:off x="685800" y="2433369"/>
            <a:ext cx="720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2400"/>
              </a:spcBef>
              <a:buFontTx/>
              <a:buNone/>
              <a:defRPr/>
            </a:pPr>
            <a:r>
              <a:rPr lang="en-US" sz="1800" b="1" dirty="0" smtClean="0">
                <a:solidFill>
                  <a:schemeClr val="tx1">
                    <a:lumMod val="50000"/>
                  </a:schemeClr>
                </a:solidFill>
                <a:cs typeface="+mn-cs"/>
              </a:rPr>
              <a:t>Most Canadian businesses now have a website </a:t>
            </a:r>
            <a:r>
              <a:rPr lang="en-US" sz="1800" dirty="0" smtClean="0">
                <a:solidFill>
                  <a:schemeClr val="tx1">
                    <a:lumMod val="50000"/>
                  </a:schemeClr>
                </a:solidFill>
                <a:cs typeface="+mn-cs"/>
              </a:rPr>
              <a:t>(more than 70%)</a:t>
            </a:r>
            <a:endParaRPr lang="en-CA" dirty="0">
              <a:solidFill>
                <a:schemeClr val="tx1">
                  <a:lumMod val="50000"/>
                </a:schemeClr>
              </a:solidFill>
              <a:cs typeface="+mn-cs"/>
            </a:endParaRPr>
          </a:p>
        </p:txBody>
      </p:sp>
      <p:sp>
        <p:nvSpPr>
          <p:cNvPr id="5" name="Rectangle 4"/>
          <p:cNvSpPr/>
          <p:nvPr/>
        </p:nvSpPr>
        <p:spPr bwMode="auto">
          <a:xfrm>
            <a:off x="571500" y="4114800"/>
            <a:ext cx="8572500" cy="1143000"/>
          </a:xfrm>
          <a:prstGeom prst="rect">
            <a:avLst/>
          </a:prstGeom>
          <a:solidFill>
            <a:srgbClr val="999889"/>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36" name="Content Placeholder 6"/>
          <p:cNvSpPr txBox="1">
            <a:spLocks/>
          </p:cNvSpPr>
          <p:nvPr/>
        </p:nvSpPr>
        <p:spPr bwMode="auto">
          <a:xfrm>
            <a:off x="800100" y="4229100"/>
            <a:ext cx="800099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2400"/>
              </a:spcBef>
              <a:buNone/>
              <a:defRPr/>
            </a:pPr>
            <a:r>
              <a:rPr lang="en-US" sz="1800" dirty="0" smtClean="0">
                <a:cs typeface="+mn-cs"/>
              </a:rPr>
              <a:t>Approach clients who already have a website</a:t>
            </a:r>
            <a:r>
              <a:rPr lang="en-US" sz="1800" b="0" dirty="0" smtClean="0">
                <a:cs typeface="+mn-cs"/>
              </a:rPr>
              <a:t>, make them realize </a:t>
            </a:r>
            <a:r>
              <a:rPr lang="en-US" sz="1800" dirty="0" smtClean="0">
                <a:cs typeface="+mn-cs"/>
              </a:rPr>
              <a:t>they need a new one </a:t>
            </a:r>
            <a:r>
              <a:rPr lang="en-US" sz="1800" b="0" dirty="0" smtClean="0">
                <a:cs typeface="+mn-cs"/>
              </a:rPr>
              <a:t>and</a:t>
            </a:r>
            <a:r>
              <a:rPr lang="en-US" sz="1800" dirty="0" smtClean="0">
                <a:cs typeface="+mn-cs"/>
              </a:rPr>
              <a:t> that they need one from YPG</a:t>
            </a:r>
          </a:p>
        </p:txBody>
      </p:sp>
      <p:sp>
        <p:nvSpPr>
          <p:cNvPr id="37" name="Content Placeholder 6"/>
          <p:cNvSpPr txBox="1">
            <a:spLocks/>
          </p:cNvSpPr>
          <p:nvPr/>
        </p:nvSpPr>
        <p:spPr bwMode="auto">
          <a:xfrm>
            <a:off x="800100" y="4914900"/>
            <a:ext cx="8229601"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2400"/>
              </a:spcBef>
              <a:buNone/>
              <a:defRPr/>
            </a:pPr>
            <a:r>
              <a:rPr lang="en-US" sz="1800" b="0" dirty="0" smtClean="0">
                <a:cs typeface="+mn-cs"/>
              </a:rPr>
              <a:t>Position the importance of a </a:t>
            </a:r>
            <a:r>
              <a:rPr lang="en-US" sz="1800" dirty="0" smtClean="0">
                <a:cs typeface="+mn-cs"/>
              </a:rPr>
              <a:t>good website with good content </a:t>
            </a:r>
            <a:r>
              <a:rPr lang="en-US" sz="1800" b="0" dirty="0" smtClean="0">
                <a:cs typeface="+mn-cs"/>
              </a:rPr>
              <a:t>in order to </a:t>
            </a:r>
            <a:r>
              <a:rPr lang="en-US" sz="1800" dirty="0" smtClean="0">
                <a:cs typeface="+mn-cs"/>
              </a:rPr>
              <a:t>rank well.</a:t>
            </a:r>
            <a:r>
              <a:rPr lang="en-US" sz="1800" b="0" dirty="0" smtClean="0">
                <a:cs typeface="+mn-cs"/>
              </a:rPr>
              <a:t>  With all the changes to search engines algorithms, </a:t>
            </a:r>
            <a:r>
              <a:rPr lang="en-US" sz="1800" dirty="0" smtClean="0">
                <a:cs typeface="+mn-cs"/>
              </a:rPr>
              <a:t>SEO is no longer sufficient to ensure website prominence in organic search results</a:t>
            </a:r>
            <a:r>
              <a:rPr lang="en-US" sz="1800" b="0" dirty="0" smtClean="0">
                <a:cs typeface="+mn-cs"/>
              </a:rPr>
              <a:t>. </a:t>
            </a:r>
            <a:endParaRPr lang="en-CA" b="0" dirty="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9266">
                                            <p:txEl>
                                              <p:pRg st="0" end="0"/>
                                            </p:txEl>
                                          </p:spTgt>
                                        </p:tgtEl>
                                        <p:attrNameLst>
                                          <p:attrName>style.visibility</p:attrName>
                                        </p:attrNameLst>
                                      </p:cBhvr>
                                      <p:to>
                                        <p:strVal val="visible"/>
                                      </p:to>
                                    </p:set>
                                    <p:animEffect transition="in" filter="fade">
                                      <p:cBhvr>
                                        <p:cTn id="12" dur="500"/>
                                        <p:tgtEl>
                                          <p:spTgt spid="139266">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build="p"/>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303264"/>
          </a:xfrm>
          <a:prstGeom prst="rect">
            <a:avLst/>
          </a:prstGeom>
        </p:spPr>
      </p:pic>
      <p:grpSp>
        <p:nvGrpSpPr>
          <p:cNvPr id="4" name="Group 3"/>
          <p:cNvGrpSpPr/>
          <p:nvPr/>
        </p:nvGrpSpPr>
        <p:grpSpPr>
          <a:xfrm>
            <a:off x="0" y="3314700"/>
            <a:ext cx="4800600" cy="2628900"/>
            <a:chOff x="0" y="3314700"/>
            <a:chExt cx="4800600" cy="2628900"/>
          </a:xfrm>
        </p:grpSpPr>
        <p:sp>
          <p:nvSpPr>
            <p:cNvPr id="48" name="Round Single Corner Rectangle 47"/>
            <p:cNvSpPr>
              <a:spLocks noChangeAspect="1"/>
            </p:cNvSpPr>
            <p:nvPr/>
          </p:nvSpPr>
          <p:spPr bwMode="auto">
            <a:xfrm rot="10800000" flipH="1">
              <a:off x="0" y="3886200"/>
              <a:ext cx="4800600" cy="2057400"/>
            </a:xfrm>
            <a:prstGeom prst="round1Rect">
              <a:avLst/>
            </a:prstGeom>
            <a:solidFill>
              <a:srgbClr val="B0A6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0" y="3314700"/>
              <a:ext cx="342900" cy="571500"/>
            </a:xfrm>
            <a:prstGeom prst="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0" name="Round Single Corner Rectangle 49"/>
            <p:cNvSpPr>
              <a:spLocks noChangeAspect="1"/>
            </p:cNvSpPr>
            <p:nvPr/>
          </p:nvSpPr>
          <p:spPr bwMode="auto">
            <a:xfrm>
              <a:off x="228600" y="3314700"/>
              <a:ext cx="4572000" cy="1371600"/>
            </a:xfrm>
            <a:prstGeom prst="round1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Content Placeholder 2"/>
            <p:cNvSpPr txBox="1">
              <a:spLocks/>
            </p:cNvSpPr>
            <p:nvPr/>
          </p:nvSpPr>
          <p:spPr bwMode="auto">
            <a:xfrm>
              <a:off x="457200" y="3429000"/>
              <a:ext cx="29718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600"/>
                </a:spcBef>
                <a:buNone/>
              </a:pPr>
              <a:r>
                <a:rPr lang="en-CA" sz="1400" dirty="0">
                  <a:latin typeface="Arial" charset="0"/>
                </a:rPr>
                <a:t>Identify your clients </a:t>
              </a:r>
              <a:r>
                <a:rPr lang="en-CA" sz="1400" dirty="0" smtClean="0">
                  <a:latin typeface="Arial" charset="0"/>
                </a:rPr>
                <a:t>who </a:t>
              </a:r>
              <a:r>
                <a:rPr lang="en-CA" sz="1400" dirty="0">
                  <a:latin typeface="Arial" charset="0"/>
                </a:rPr>
                <a:t>could need </a:t>
              </a:r>
              <a:r>
                <a:rPr lang="en-CA" sz="1800" dirty="0">
                  <a:latin typeface="Arial" charset="0"/>
                </a:rPr>
                <a:t>a second </a:t>
              </a:r>
              <a:r>
                <a:rPr lang="en-CA" sz="1800" dirty="0" smtClean="0">
                  <a:latin typeface="Arial" charset="0"/>
                </a:rPr>
                <a:t>website</a:t>
              </a:r>
              <a:endParaRPr lang="en-CA" sz="1800" dirty="0">
                <a:latin typeface="Arial" charset="0"/>
              </a:endParaRPr>
            </a:p>
          </p:txBody>
        </p:sp>
        <p:pic>
          <p:nvPicPr>
            <p:cNvPr id="52" name="Picture 5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28068" y="5372100"/>
              <a:ext cx="129632" cy="342900"/>
            </a:xfrm>
            <a:prstGeom prst="rect">
              <a:avLst/>
            </a:prstGeom>
          </p:spPr>
        </p:pic>
        <p:pic>
          <p:nvPicPr>
            <p:cNvPr id="56" name="Picture 55"/>
            <p:cNvPicPr>
              <a:picLocks noChangeAspect="1"/>
            </p:cNvPicPr>
            <p:nvPr/>
          </p:nvPicPr>
          <p:blipFill>
            <a:blip r:embed="rId5">
              <a:alphaModFix amt="30000"/>
              <a:extLst>
                <a:ext uri="{28A0092B-C50C-407E-A947-70E740481C1C}">
                  <a14:useLocalDpi xmlns:a14="http://schemas.microsoft.com/office/drawing/2010/main" val="0"/>
                </a:ext>
              </a:extLst>
            </a:blip>
            <a:stretch>
              <a:fillRect/>
            </a:stretch>
          </p:blipFill>
          <p:spPr>
            <a:xfrm>
              <a:off x="4000500" y="3942065"/>
              <a:ext cx="571499" cy="546956"/>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771" y="3657600"/>
              <a:ext cx="868729" cy="831421"/>
            </a:xfrm>
            <a:prstGeom prst="rect">
              <a:avLst/>
            </a:prstGeom>
          </p:spPr>
        </p:pic>
      </p:grpSp>
      <p:grpSp>
        <p:nvGrpSpPr>
          <p:cNvPr id="3" name="Group 2"/>
          <p:cNvGrpSpPr/>
          <p:nvPr/>
        </p:nvGrpSpPr>
        <p:grpSpPr>
          <a:xfrm>
            <a:off x="5372100" y="800100"/>
            <a:ext cx="3771900" cy="2286000"/>
            <a:chOff x="5372100" y="1143000"/>
            <a:chExt cx="3771900" cy="2286000"/>
          </a:xfrm>
        </p:grpSpPr>
        <p:sp>
          <p:nvSpPr>
            <p:cNvPr id="40" name="Round Single Corner Rectangle 39"/>
            <p:cNvSpPr>
              <a:spLocks noChangeAspect="1"/>
            </p:cNvSpPr>
            <p:nvPr/>
          </p:nvSpPr>
          <p:spPr bwMode="auto">
            <a:xfrm rot="10800000">
              <a:off x="5372100" y="1371600"/>
              <a:ext cx="3771900" cy="2057400"/>
            </a:xfrm>
            <a:prstGeom prst="round1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8" name="Rectangle 27"/>
            <p:cNvSpPr/>
            <p:nvPr/>
          </p:nvSpPr>
          <p:spPr bwMode="auto">
            <a:xfrm>
              <a:off x="8801100" y="1143000"/>
              <a:ext cx="342900" cy="685800"/>
            </a:xfrm>
            <a:prstGeom prst="rect">
              <a:avLst/>
            </a:prstGeom>
            <a:solidFill>
              <a:schemeClr val="accent6">
                <a:lumMod val="7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1" name="Round Single Corner Rectangle 40"/>
            <p:cNvSpPr>
              <a:spLocks noChangeAspect="1"/>
            </p:cNvSpPr>
            <p:nvPr/>
          </p:nvSpPr>
          <p:spPr bwMode="auto">
            <a:xfrm flipH="1">
              <a:off x="5372100" y="1143000"/>
              <a:ext cx="3543300" cy="1371600"/>
            </a:xfrm>
            <a:prstGeom prst="round1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Content Placeholder 2"/>
            <p:cNvSpPr txBox="1">
              <a:spLocks/>
            </p:cNvSpPr>
            <p:nvPr/>
          </p:nvSpPr>
          <p:spPr bwMode="auto">
            <a:xfrm>
              <a:off x="5600700" y="1257300"/>
              <a:ext cx="24003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600"/>
                </a:spcBef>
                <a:buNone/>
              </a:pPr>
              <a:r>
                <a:rPr lang="en-CA" sz="1400" b="0" dirty="0">
                  <a:latin typeface="Arial" charset="0"/>
                </a:rPr>
                <a:t>Identify your clients interested in an </a:t>
              </a:r>
              <a:r>
                <a:rPr lang="en-CA" sz="1400" dirty="0">
                  <a:latin typeface="Arial" charset="0"/>
                </a:rPr>
                <a:t>enhanced design and </a:t>
              </a:r>
              <a:r>
                <a:rPr lang="en-CA" sz="1600" dirty="0">
                  <a:latin typeface="Arial" charset="0"/>
                </a:rPr>
                <a:t>upgrade them to a </a:t>
              </a:r>
              <a:r>
                <a:rPr lang="en-CA" sz="1600" dirty="0" err="1" smtClean="0">
                  <a:latin typeface="Arial" charset="0"/>
                </a:rPr>
                <a:t>WebMax</a:t>
              </a:r>
              <a:endParaRPr lang="fr-CA" sz="1600" dirty="0">
                <a:latin typeface="Arial" charset="0"/>
              </a:endParaRPr>
            </a:p>
          </p:txBody>
        </p:sp>
        <p:pic>
          <p:nvPicPr>
            <p:cNvPr id="43" name="Picture 4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5585368" y="2743200"/>
              <a:ext cx="129632" cy="342900"/>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7500" y="1485900"/>
              <a:ext cx="749300" cy="717121"/>
            </a:xfrm>
            <a:prstGeom prst="rect">
              <a:avLst/>
            </a:prstGeom>
          </p:spPr>
        </p:pic>
      </p:grpSp>
      <p:grpSp>
        <p:nvGrpSpPr>
          <p:cNvPr id="2" name="Group 1"/>
          <p:cNvGrpSpPr/>
          <p:nvPr/>
        </p:nvGrpSpPr>
        <p:grpSpPr>
          <a:xfrm>
            <a:off x="0" y="914400"/>
            <a:ext cx="3771900" cy="1943100"/>
            <a:chOff x="0" y="914400"/>
            <a:chExt cx="3771900" cy="1943100"/>
          </a:xfrm>
        </p:grpSpPr>
        <p:sp>
          <p:nvSpPr>
            <p:cNvPr id="32" name="Round Single Corner Rectangle 31"/>
            <p:cNvSpPr>
              <a:spLocks noChangeAspect="1"/>
            </p:cNvSpPr>
            <p:nvPr/>
          </p:nvSpPr>
          <p:spPr bwMode="auto">
            <a:xfrm rot="10800000" flipH="1">
              <a:off x="0" y="1143000"/>
              <a:ext cx="3771900" cy="1714500"/>
            </a:xfrm>
            <a:prstGeom prst="round1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7699" name="Rectangle 157698"/>
            <p:cNvSpPr/>
            <p:nvPr/>
          </p:nvSpPr>
          <p:spPr bwMode="auto">
            <a:xfrm>
              <a:off x="0" y="914400"/>
              <a:ext cx="342900" cy="457200"/>
            </a:xfrm>
            <a:prstGeom prst="rect">
              <a:avLst/>
            </a:prstGeom>
            <a:solidFill>
              <a:schemeClr val="accent6"/>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33" name="Round Single Corner Rectangle 32"/>
            <p:cNvSpPr>
              <a:spLocks noChangeAspect="1"/>
            </p:cNvSpPr>
            <p:nvPr/>
          </p:nvSpPr>
          <p:spPr bwMode="auto">
            <a:xfrm>
              <a:off x="228600" y="914400"/>
              <a:ext cx="3543300" cy="1371600"/>
            </a:xfrm>
            <a:prstGeom prst="round1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Content Placeholder 2"/>
            <p:cNvSpPr txBox="1">
              <a:spLocks/>
            </p:cNvSpPr>
            <p:nvPr/>
          </p:nvSpPr>
          <p:spPr bwMode="auto">
            <a:xfrm>
              <a:off x="457200" y="1028700"/>
              <a:ext cx="24003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600"/>
                </a:spcBef>
                <a:buNone/>
              </a:pPr>
              <a:r>
                <a:rPr lang="en-CA" sz="1400" b="0" dirty="0">
                  <a:latin typeface="Arial" charset="0"/>
                </a:rPr>
                <a:t>Identify all your clients with a </a:t>
              </a:r>
              <a:r>
                <a:rPr lang="en-CA" sz="1400" dirty="0" err="1">
                  <a:latin typeface="Arial" charset="0"/>
                </a:rPr>
                <a:t>WebStart</a:t>
              </a:r>
              <a:r>
                <a:rPr lang="en-CA" sz="1400" b="0" dirty="0">
                  <a:latin typeface="Arial" charset="0"/>
                </a:rPr>
                <a:t> and </a:t>
              </a:r>
              <a:r>
                <a:rPr lang="en-CA" sz="1400" dirty="0">
                  <a:latin typeface="Arial" charset="0"/>
                </a:rPr>
                <a:t>demonstrate the </a:t>
              </a:r>
              <a:r>
                <a:rPr lang="en-CA" sz="1600" dirty="0">
                  <a:latin typeface="Arial" charset="0"/>
                </a:rPr>
                <a:t>need to upgrade </a:t>
              </a:r>
              <a:r>
                <a:rPr lang="en-CA" sz="1400" dirty="0">
                  <a:latin typeface="Arial" charset="0"/>
                </a:rPr>
                <a:t>to a </a:t>
              </a:r>
              <a:r>
                <a:rPr lang="en-CA" sz="1600" dirty="0" err="1">
                  <a:latin typeface="Arial" charset="0"/>
                </a:rPr>
                <a:t>WebPro</a:t>
              </a:r>
              <a:endParaRPr lang="fr-CA" sz="1600" dirty="0">
                <a:latin typeface="Arial" charset="0"/>
              </a:endParaRPr>
            </a:p>
            <a:p>
              <a:endParaRPr lang="fr-CA" sz="1200" dirty="0">
                <a:solidFill>
                  <a:schemeClr val="accent6"/>
                </a:solidFill>
                <a:latin typeface="Arial" charset="0"/>
              </a:endParaRPr>
            </a:p>
            <a:p>
              <a:endParaRPr lang="en-CA" sz="1200" dirty="0">
                <a:solidFill>
                  <a:schemeClr val="accent6"/>
                </a:solidFill>
                <a:latin typeface="Arial" charset="0"/>
              </a:endParaRPr>
            </a:p>
          </p:txBody>
        </p:sp>
        <p:pic>
          <p:nvPicPr>
            <p:cNvPr id="35" name="Picture 3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13668" y="2400300"/>
              <a:ext cx="129632" cy="34290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3447" y="1193800"/>
              <a:ext cx="737406" cy="749300"/>
            </a:xfrm>
            <a:prstGeom prst="rect">
              <a:avLst/>
            </a:prstGeom>
          </p:spPr>
        </p:pic>
      </p:grpSp>
      <p:sp>
        <p:nvSpPr>
          <p:cNvPr id="157698" name="Title 1"/>
          <p:cNvSpPr>
            <a:spLocks noGrp="1"/>
          </p:cNvSpPr>
          <p:nvPr>
            <p:ph type="title"/>
          </p:nvPr>
        </p:nvSpPr>
        <p:spPr>
          <a:xfrm>
            <a:off x="336550" y="244475"/>
            <a:ext cx="8350250" cy="441325"/>
          </a:xfrm>
        </p:spPr>
        <p:txBody>
          <a:bodyPr/>
          <a:lstStyle/>
          <a:p>
            <a:r>
              <a:rPr lang="en-CA" sz="2400" b="1" dirty="0">
                <a:solidFill>
                  <a:schemeClr val="tx1">
                    <a:lumMod val="50000"/>
                  </a:schemeClr>
                </a:solidFill>
                <a:latin typeface="Arial" charset="0"/>
              </a:rPr>
              <a:t>Upsell – </a:t>
            </a:r>
            <a:r>
              <a:rPr lang="en-CA" sz="2400" b="1" dirty="0">
                <a:solidFill>
                  <a:schemeClr val="bg1"/>
                </a:solidFill>
                <a:latin typeface="Arial" charset="0"/>
              </a:rPr>
              <a:t>Advertisers with YPG Websites</a:t>
            </a:r>
          </a:p>
        </p:txBody>
      </p:sp>
      <p:sp>
        <p:nvSpPr>
          <p:cNvPr id="157700"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007B9F2C-8EDC-064C-BB83-DF1D64736BA9}" type="slidenum">
              <a:rPr lang="en-CA" sz="800"/>
              <a:pPr/>
              <a:t>20</a:t>
            </a:fld>
            <a:endParaRPr lang="en-CA" sz="800"/>
          </a:p>
        </p:txBody>
      </p:sp>
      <p:pic>
        <p:nvPicPr>
          <p:cNvPr id="31" name="Picture 30" descr="base.bar.outlines.gi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5" name="TextBox 4"/>
          <p:cNvSpPr txBox="1"/>
          <p:nvPr/>
        </p:nvSpPr>
        <p:spPr>
          <a:xfrm>
            <a:off x="457200" y="2400300"/>
            <a:ext cx="2400300" cy="307777"/>
          </a:xfrm>
          <a:prstGeom prst="rect">
            <a:avLst/>
          </a:prstGeom>
          <a:noFill/>
        </p:spPr>
        <p:txBody>
          <a:bodyPr wrap="square" rtlCol="0">
            <a:spAutoFit/>
          </a:bodyPr>
          <a:lstStyle/>
          <a:p>
            <a:pPr marL="0" lvl="1" algn="l"/>
            <a:r>
              <a:rPr lang="en-CA" sz="1400" b="0" i="1" dirty="0">
                <a:solidFill>
                  <a:srgbClr val="FFFFFF"/>
                </a:solidFill>
              </a:rPr>
              <a:t>More </a:t>
            </a:r>
            <a:r>
              <a:rPr lang="en-CA" sz="1400" i="1" dirty="0">
                <a:solidFill>
                  <a:srgbClr val="FFFFFF"/>
                </a:solidFill>
              </a:rPr>
              <a:t>Content is </a:t>
            </a:r>
            <a:r>
              <a:rPr lang="en-CA" sz="1400" i="1" dirty="0" smtClean="0">
                <a:solidFill>
                  <a:srgbClr val="FFFFFF"/>
                </a:solidFill>
              </a:rPr>
              <a:t>King</a:t>
            </a:r>
            <a:endParaRPr lang="en-CA" sz="1400" i="1" dirty="0">
              <a:solidFill>
                <a:srgbClr val="FFFFFF"/>
              </a:solidFill>
            </a:endParaRPr>
          </a:p>
        </p:txBody>
      </p:sp>
      <p:sp>
        <p:nvSpPr>
          <p:cNvPr id="44" name="TextBox 43"/>
          <p:cNvSpPr txBox="1"/>
          <p:nvPr/>
        </p:nvSpPr>
        <p:spPr>
          <a:xfrm>
            <a:off x="5829300" y="2286000"/>
            <a:ext cx="2857500" cy="600164"/>
          </a:xfrm>
          <a:prstGeom prst="rect">
            <a:avLst/>
          </a:prstGeom>
          <a:noFill/>
        </p:spPr>
        <p:txBody>
          <a:bodyPr wrap="square" rtlCol="0">
            <a:spAutoFit/>
          </a:bodyPr>
          <a:lstStyle/>
          <a:p>
            <a:pPr marL="803275" lvl="1" indent="-285750" algn="r">
              <a:lnSpc>
                <a:spcPct val="100000"/>
              </a:lnSpc>
              <a:spcBef>
                <a:spcPts val="600"/>
              </a:spcBef>
            </a:pPr>
            <a:r>
              <a:rPr lang="en-CA" sz="1400" b="0" i="1" dirty="0">
                <a:solidFill>
                  <a:schemeClr val="bg1"/>
                </a:solidFill>
              </a:rPr>
              <a:t>Use the </a:t>
            </a:r>
            <a:r>
              <a:rPr lang="en-CA" sz="1400" i="1" dirty="0">
                <a:solidFill>
                  <a:schemeClr val="bg1"/>
                </a:solidFill>
              </a:rPr>
              <a:t>Website </a:t>
            </a:r>
            <a:r>
              <a:rPr lang="en-CA" sz="1400" i="1" dirty="0" smtClean="0">
                <a:solidFill>
                  <a:schemeClr val="bg1"/>
                </a:solidFill>
              </a:rPr>
              <a:t>Gallery</a:t>
            </a:r>
          </a:p>
          <a:p>
            <a:pPr marL="803275" lvl="1" indent="-285750" algn="r">
              <a:lnSpc>
                <a:spcPct val="100000"/>
              </a:lnSpc>
              <a:spcBef>
                <a:spcPts val="600"/>
              </a:spcBef>
            </a:pPr>
            <a:r>
              <a:rPr lang="en-CA" sz="1400" i="1" dirty="0" smtClean="0">
                <a:solidFill>
                  <a:srgbClr val="FFFFFF"/>
                </a:solidFill>
              </a:rPr>
              <a:t>Before</a:t>
            </a:r>
            <a:r>
              <a:rPr lang="en-CA" sz="1400" b="0" i="1" dirty="0" smtClean="0">
                <a:solidFill>
                  <a:srgbClr val="FFFFFF"/>
                </a:solidFill>
              </a:rPr>
              <a:t> </a:t>
            </a:r>
            <a:r>
              <a:rPr lang="en-CA" sz="1400" b="0" i="1" dirty="0">
                <a:solidFill>
                  <a:srgbClr val="FFFFFF"/>
                </a:solidFill>
              </a:rPr>
              <a:t>and </a:t>
            </a:r>
            <a:r>
              <a:rPr lang="en-CA" sz="1400" i="1" dirty="0">
                <a:solidFill>
                  <a:srgbClr val="FFFFFF"/>
                </a:solidFill>
              </a:rPr>
              <a:t>after</a:t>
            </a:r>
            <a:r>
              <a:rPr lang="en-CA" sz="1400" b="0" i="1" dirty="0">
                <a:solidFill>
                  <a:srgbClr val="FFFFFF"/>
                </a:solidFill>
              </a:rPr>
              <a:t> </a:t>
            </a:r>
            <a:r>
              <a:rPr lang="en-CA" sz="1400" b="0" i="1" dirty="0" smtClean="0">
                <a:solidFill>
                  <a:srgbClr val="FFFFFF"/>
                </a:solidFill>
              </a:rPr>
              <a:t>examples</a:t>
            </a:r>
            <a:endParaRPr lang="fr-CA" sz="1400" b="0" i="1" dirty="0"/>
          </a:p>
        </p:txBody>
      </p:sp>
      <p:sp>
        <p:nvSpPr>
          <p:cNvPr id="53" name="TextBox 52"/>
          <p:cNvSpPr txBox="1"/>
          <p:nvPr/>
        </p:nvSpPr>
        <p:spPr>
          <a:xfrm>
            <a:off x="-228600" y="4800600"/>
            <a:ext cx="4572000" cy="1031051"/>
          </a:xfrm>
          <a:prstGeom prst="rect">
            <a:avLst/>
          </a:prstGeom>
          <a:noFill/>
        </p:spPr>
        <p:txBody>
          <a:bodyPr wrap="square" rtlCol="0">
            <a:spAutoFit/>
          </a:bodyPr>
          <a:lstStyle/>
          <a:p>
            <a:pPr marL="517525" lvl="1" algn="l">
              <a:lnSpc>
                <a:spcPct val="100000"/>
              </a:lnSpc>
              <a:spcBef>
                <a:spcPts val="600"/>
              </a:spcBef>
            </a:pPr>
            <a:r>
              <a:rPr lang="en-CA" sz="1400" dirty="0">
                <a:solidFill>
                  <a:schemeClr val="bg1"/>
                </a:solidFill>
              </a:rPr>
              <a:t>One business </a:t>
            </a:r>
            <a:r>
              <a:rPr lang="en-CA" sz="1400" b="0" dirty="0">
                <a:solidFill>
                  <a:schemeClr val="bg1"/>
                </a:solidFill>
              </a:rPr>
              <a:t>with </a:t>
            </a:r>
            <a:r>
              <a:rPr lang="en-CA" sz="1400" dirty="0">
                <a:solidFill>
                  <a:schemeClr val="bg1"/>
                </a:solidFill>
              </a:rPr>
              <a:t>different lines of </a:t>
            </a:r>
            <a:r>
              <a:rPr lang="en-CA" sz="1400" dirty="0" smtClean="0">
                <a:solidFill>
                  <a:schemeClr val="bg1"/>
                </a:solidFill>
              </a:rPr>
              <a:t>services</a:t>
            </a:r>
          </a:p>
          <a:p>
            <a:pPr marL="517525" lvl="1" algn="l">
              <a:lnSpc>
                <a:spcPct val="100000"/>
              </a:lnSpc>
              <a:spcBef>
                <a:spcPts val="600"/>
              </a:spcBef>
            </a:pPr>
            <a:r>
              <a:rPr lang="en-CA" sz="1400" dirty="0" smtClean="0">
                <a:solidFill>
                  <a:schemeClr val="bg1"/>
                </a:solidFill>
              </a:rPr>
              <a:t> </a:t>
            </a:r>
            <a:r>
              <a:rPr lang="en-CA" sz="1400" b="0" i="1" dirty="0">
                <a:solidFill>
                  <a:schemeClr val="bg1"/>
                </a:solidFill>
              </a:rPr>
              <a:t>(careful, the company has to </a:t>
            </a:r>
            <a:r>
              <a:rPr lang="en-CA" sz="1400" i="1" dirty="0">
                <a:solidFill>
                  <a:schemeClr val="bg1"/>
                </a:solidFill>
              </a:rPr>
              <a:t>have two different  business names, address or phone </a:t>
            </a:r>
            <a:r>
              <a:rPr lang="en-CA" sz="1400" i="1" dirty="0" smtClean="0">
                <a:solidFill>
                  <a:schemeClr val="bg1"/>
                </a:solidFill>
              </a:rPr>
              <a:t>numbers</a:t>
            </a:r>
            <a:r>
              <a:rPr lang="en-CA" sz="1400" b="0" i="1" dirty="0" smtClean="0">
                <a:solidFill>
                  <a:schemeClr val="bg1"/>
                </a:solidFill>
              </a:rPr>
              <a:t> </a:t>
            </a:r>
            <a:r>
              <a:rPr lang="en-CA" sz="1400" b="0" i="1" dirty="0">
                <a:solidFill>
                  <a:schemeClr val="bg1"/>
                </a:solidFill>
              </a:rPr>
              <a:t>to ensure there is no impact on SEO).</a:t>
            </a:r>
          </a:p>
        </p:txBody>
      </p:sp>
      <p:grpSp>
        <p:nvGrpSpPr>
          <p:cNvPr id="6" name="Group 5"/>
          <p:cNvGrpSpPr/>
          <p:nvPr/>
        </p:nvGrpSpPr>
        <p:grpSpPr>
          <a:xfrm>
            <a:off x="5372100" y="3886199"/>
            <a:ext cx="3771900" cy="1600200"/>
            <a:chOff x="5372100" y="3886199"/>
            <a:chExt cx="3771900" cy="1600200"/>
          </a:xfrm>
        </p:grpSpPr>
        <p:sp>
          <p:nvSpPr>
            <p:cNvPr id="57" name="Round Single Corner Rectangle 56"/>
            <p:cNvSpPr>
              <a:spLocks noChangeAspect="1"/>
            </p:cNvSpPr>
            <p:nvPr/>
          </p:nvSpPr>
          <p:spPr bwMode="auto">
            <a:xfrm rot="10800000">
              <a:off x="5372100" y="4343400"/>
              <a:ext cx="3771900" cy="1142999"/>
            </a:xfrm>
            <a:prstGeom prst="round1Rect">
              <a:avLst/>
            </a:prstGeom>
            <a:solidFill>
              <a:srgbClr val="FFE30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8" name="Rectangle 57"/>
            <p:cNvSpPr/>
            <p:nvPr/>
          </p:nvSpPr>
          <p:spPr bwMode="auto">
            <a:xfrm>
              <a:off x="8801100" y="3886200"/>
              <a:ext cx="342900" cy="685800"/>
            </a:xfrm>
            <a:prstGeom prst="rect">
              <a:avLst/>
            </a:prstGeom>
            <a:solidFill>
              <a:srgbClr val="FFE30A"/>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9" name="Round Single Corner Rectangle 58"/>
            <p:cNvSpPr>
              <a:spLocks noChangeAspect="1"/>
            </p:cNvSpPr>
            <p:nvPr/>
          </p:nvSpPr>
          <p:spPr bwMode="auto">
            <a:xfrm flipH="1">
              <a:off x="5372100" y="3886199"/>
              <a:ext cx="3543300" cy="1257300"/>
            </a:xfrm>
            <a:prstGeom prst="round1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 name="Content Placeholder 2"/>
            <p:cNvSpPr txBox="1">
              <a:spLocks/>
            </p:cNvSpPr>
            <p:nvPr/>
          </p:nvSpPr>
          <p:spPr bwMode="auto">
            <a:xfrm>
              <a:off x="5600700" y="4000499"/>
              <a:ext cx="2362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nSpc>
                  <a:spcPct val="100000"/>
                </a:lnSpc>
                <a:spcBef>
                  <a:spcPts val="600"/>
                </a:spcBef>
                <a:buNone/>
              </a:pPr>
              <a:r>
                <a:rPr lang="en-CA" sz="1400" dirty="0"/>
                <a:t>Identify your clients who don’t have a website and offer them a </a:t>
              </a:r>
              <a:r>
                <a:rPr lang="en-CA" sz="1400" dirty="0" err="1"/>
                <a:t>WebPro</a:t>
              </a:r>
              <a:r>
                <a:rPr lang="en-CA" sz="1400" dirty="0"/>
                <a:t> </a:t>
              </a:r>
              <a:r>
                <a:rPr lang="en-CA" sz="1400" dirty="0" smtClean="0"/>
                <a:t>(</a:t>
              </a:r>
              <a:r>
                <a:rPr lang="en-CA" sz="1400" dirty="0"/>
                <a:t>or a </a:t>
              </a:r>
              <a:r>
                <a:rPr lang="en-CA" sz="1400" dirty="0" err="1"/>
                <a:t>WebPro</a:t>
              </a:r>
              <a:r>
                <a:rPr lang="en-CA" sz="1400" dirty="0"/>
                <a:t> Booster)</a:t>
              </a:r>
              <a:endParaRPr lang="fr-CA" sz="1400" dirty="0"/>
            </a:p>
            <a:p>
              <a:pPr marL="0" indent="0">
                <a:buNone/>
              </a:pPr>
              <a:endParaRPr lang="en-CA" sz="1200" dirty="0"/>
            </a:p>
          </p:txBody>
        </p:sp>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4114799"/>
              <a:ext cx="613520" cy="7493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4">
                                            <p:txEl>
                                              <p:pRg st="0" end="0"/>
                                            </p:txEl>
                                          </p:spTgt>
                                        </p:tgtEl>
                                        <p:attrNameLst>
                                          <p:attrName>style.visibility</p:attrName>
                                        </p:attrNameLst>
                                      </p:cBhvr>
                                      <p:to>
                                        <p:strVal val="visible"/>
                                      </p:to>
                                    </p:set>
                                    <p:animEffect transition="in" filter="fade">
                                      <p:cBhvr>
                                        <p:cTn id="21" dur="500"/>
                                        <p:tgtEl>
                                          <p:spTgt spid="44">
                                            <p:txEl>
                                              <p:pRg st="0" end="0"/>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4">
                                            <p:txEl>
                                              <p:pRg st="1" end="1"/>
                                            </p:txEl>
                                          </p:spTgt>
                                        </p:tgtEl>
                                        <p:attrNameLst>
                                          <p:attrName>style.visibility</p:attrName>
                                        </p:attrNameLst>
                                      </p:cBhvr>
                                      <p:to>
                                        <p:strVal val="visible"/>
                                      </p:to>
                                    </p:set>
                                    <p:animEffect transition="in" filter="fade">
                                      <p:cBhvr>
                                        <p:cTn id="25" dur="500"/>
                                        <p:tgtEl>
                                          <p:spTgt spid="44">
                                            <p:txEl>
                                              <p:pRg st="1" end="1"/>
                                            </p:txEl>
                                          </p:spTgt>
                                        </p:tgtEl>
                                      </p:cBhvr>
                                    </p:animEffect>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3">
                                            <p:txEl>
                                              <p:pRg st="0" end="0"/>
                                            </p:txEl>
                                          </p:spTgt>
                                        </p:tgtEl>
                                        <p:attrNameLst>
                                          <p:attrName>style.visibility</p:attrName>
                                        </p:attrNameLst>
                                      </p:cBhvr>
                                      <p:to>
                                        <p:strVal val="visible"/>
                                      </p:to>
                                    </p:set>
                                    <p:animEffect transition="in" filter="fade">
                                      <p:cBhvr>
                                        <p:cTn id="34" dur="500"/>
                                        <p:tgtEl>
                                          <p:spTgt spid="53">
                                            <p:txEl>
                                              <p:pRg st="0" end="0"/>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3">
                                            <p:txEl>
                                              <p:pRg st="1" end="1"/>
                                            </p:txEl>
                                          </p:spTgt>
                                        </p:tgtEl>
                                        <p:attrNameLst>
                                          <p:attrName>style.visibility</p:attrName>
                                        </p:attrNameLst>
                                      </p:cBhvr>
                                      <p:to>
                                        <p:strVal val="visible"/>
                                      </p:to>
                                    </p:set>
                                    <p:animEffect transition="in" filter="fade">
                                      <p:cBhvr>
                                        <p:cTn id="38" dur="500"/>
                                        <p:tgtEl>
                                          <p:spTgt spid="53">
                                            <p:txEl>
                                              <p:pRg st="1" end="1"/>
                                            </p:txEl>
                                          </p:spTgt>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build="p"/>
      <p:bldP spid="5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336550" y="244475"/>
            <a:ext cx="8350250" cy="441325"/>
          </a:xfrm>
        </p:spPr>
        <p:txBody>
          <a:bodyPr/>
          <a:lstStyle/>
          <a:p>
            <a:r>
              <a:rPr lang="en-CA" sz="2400" b="1" dirty="0">
                <a:solidFill>
                  <a:schemeClr val="tx1">
                    <a:lumMod val="50000"/>
                  </a:schemeClr>
                </a:solidFill>
                <a:latin typeface="Arial" charset="0"/>
              </a:rPr>
              <a:t>Outsell – </a:t>
            </a:r>
            <a:r>
              <a:rPr lang="en-CA" sz="2400" b="1" dirty="0">
                <a:solidFill>
                  <a:schemeClr val="bg1"/>
                </a:solidFill>
                <a:latin typeface="Arial" charset="0"/>
              </a:rPr>
              <a:t>How to sell a website to someone who has one</a:t>
            </a:r>
          </a:p>
        </p:txBody>
      </p:sp>
      <p:pic>
        <p:nvPicPr>
          <p:cNvPr id="5" name="Picture 4" descr="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0416" y="3657600"/>
            <a:ext cx="617718" cy="644287"/>
          </a:xfrm>
          <a:prstGeom prst="rect">
            <a:avLst/>
          </a:prstGeom>
        </p:spPr>
      </p:pic>
      <p:pic>
        <p:nvPicPr>
          <p:cNvPr id="6" name="Picture 5" descr="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85900" y="4914900"/>
            <a:ext cx="615781" cy="615781"/>
          </a:xfrm>
          <a:prstGeom prst="rect">
            <a:avLst/>
          </a:prstGeom>
        </p:spPr>
      </p:pic>
      <p:pic>
        <p:nvPicPr>
          <p:cNvPr id="7" name="Picture 6" descr="3.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71700" y="3200400"/>
            <a:ext cx="615781" cy="615781"/>
          </a:xfrm>
          <a:prstGeom prst="rect">
            <a:avLst/>
          </a:prstGeom>
        </p:spPr>
      </p:pic>
      <p:pic>
        <p:nvPicPr>
          <p:cNvPr id="8" name="Picture 7" descr="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657600" y="4114800"/>
            <a:ext cx="615781" cy="615781"/>
          </a:xfrm>
          <a:prstGeom prst="rect">
            <a:avLst/>
          </a:prstGeom>
        </p:spPr>
      </p:pic>
      <p:pic>
        <p:nvPicPr>
          <p:cNvPr id="9" name="Picture 8" descr="5.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229100" y="2628900"/>
            <a:ext cx="615781" cy="615781"/>
          </a:xfrm>
          <a:prstGeom prst="rect">
            <a:avLst/>
          </a:prstGeom>
        </p:spPr>
      </p:pic>
      <p:pic>
        <p:nvPicPr>
          <p:cNvPr id="10" name="Picture 9" descr="6.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600700" y="3657600"/>
            <a:ext cx="615781" cy="615781"/>
          </a:xfrm>
          <a:prstGeom prst="rect">
            <a:avLst/>
          </a:prstGeom>
        </p:spPr>
      </p:pic>
      <p:pic>
        <p:nvPicPr>
          <p:cNvPr id="11" name="Picture 10" descr="7.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715000" y="1714500"/>
            <a:ext cx="617718" cy="644287"/>
          </a:xfrm>
          <a:prstGeom prst="rect">
            <a:avLst/>
          </a:prstGeom>
        </p:spPr>
      </p:pic>
      <p:pic>
        <p:nvPicPr>
          <p:cNvPr id="12" name="Picture 11" descr="8.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315200" y="2514600"/>
            <a:ext cx="617718" cy="644287"/>
          </a:xfrm>
          <a:prstGeom prst="rect">
            <a:avLst/>
          </a:prstGeom>
        </p:spPr>
      </p:pic>
      <p:sp>
        <p:nvSpPr>
          <p:cNvPr id="158762" name="Rectangle 6"/>
          <p:cNvSpPr>
            <a:spLocks noChangeArrowheads="1"/>
          </p:cNvSpPr>
          <p:nvPr/>
        </p:nvSpPr>
        <p:spPr bwMode="auto">
          <a:xfrm>
            <a:off x="457200" y="2782703"/>
            <a:ext cx="1073371" cy="6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b="0" dirty="0"/>
              <a:t>Use the grid to </a:t>
            </a:r>
            <a:r>
              <a:rPr lang="en-CA" sz="1200" dirty="0"/>
              <a:t>prepare the account</a:t>
            </a:r>
          </a:p>
        </p:txBody>
      </p:sp>
      <p:sp>
        <p:nvSpPr>
          <p:cNvPr id="158758" name="Rectangle 7"/>
          <p:cNvSpPr>
            <a:spLocks noChangeArrowheads="1"/>
          </p:cNvSpPr>
          <p:nvPr/>
        </p:nvSpPr>
        <p:spPr bwMode="auto">
          <a:xfrm>
            <a:off x="1943100" y="5183284"/>
            <a:ext cx="1828800" cy="64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b="0" dirty="0"/>
              <a:t>Start by asking your client what he likes or </a:t>
            </a:r>
            <a:r>
              <a:rPr lang="en-CA" sz="1200" dirty="0"/>
              <a:t>dislikes </a:t>
            </a:r>
            <a:r>
              <a:rPr lang="en-CA" sz="1200" b="0" dirty="0"/>
              <a:t>about his site</a:t>
            </a:r>
          </a:p>
        </p:txBody>
      </p:sp>
      <p:sp>
        <p:nvSpPr>
          <p:cNvPr id="158754" name="Rectangle 8"/>
          <p:cNvSpPr>
            <a:spLocks noChangeArrowheads="1"/>
          </p:cNvSpPr>
          <p:nvPr/>
        </p:nvSpPr>
        <p:spPr bwMode="auto">
          <a:xfrm>
            <a:off x="2057400" y="2057400"/>
            <a:ext cx="1713842" cy="83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b="0" dirty="0"/>
              <a:t>Ask your client if he makes changes and if he is </a:t>
            </a:r>
            <a:r>
              <a:rPr lang="en-CA" sz="1200" dirty="0"/>
              <a:t>satisfied with his current supplier</a:t>
            </a:r>
          </a:p>
        </p:txBody>
      </p:sp>
      <p:sp>
        <p:nvSpPr>
          <p:cNvPr id="158750" name="Rectangle 9"/>
          <p:cNvSpPr>
            <a:spLocks noChangeArrowheads="1"/>
          </p:cNvSpPr>
          <p:nvPr/>
        </p:nvSpPr>
        <p:spPr bwMode="auto">
          <a:xfrm>
            <a:off x="4000500" y="4655403"/>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CA" sz="1200" b="0" dirty="0"/>
              <a:t>Find out </a:t>
            </a:r>
            <a:r>
              <a:rPr lang="en-CA" sz="1200" dirty="0"/>
              <a:t>why</a:t>
            </a:r>
            <a:r>
              <a:rPr lang="en-CA" sz="1200" b="0" dirty="0"/>
              <a:t> he created a website in the first place (generate traffic, branding) and </a:t>
            </a:r>
            <a:r>
              <a:rPr lang="en-CA" sz="1200" dirty="0"/>
              <a:t>is it working</a:t>
            </a:r>
            <a:r>
              <a:rPr lang="en-CA" sz="1200" b="0" dirty="0"/>
              <a:t>?</a:t>
            </a:r>
          </a:p>
        </p:txBody>
      </p:sp>
      <p:sp>
        <p:nvSpPr>
          <p:cNvPr id="158746" name="Rectangle 10"/>
          <p:cNvSpPr>
            <a:spLocks noChangeArrowheads="1"/>
          </p:cNvSpPr>
          <p:nvPr/>
        </p:nvSpPr>
        <p:spPr bwMode="auto">
          <a:xfrm>
            <a:off x="4114800" y="1525293"/>
            <a:ext cx="1390811" cy="64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b="0" dirty="0"/>
              <a:t>Find out if he </a:t>
            </a:r>
            <a:r>
              <a:rPr lang="en-CA" sz="1200" dirty="0"/>
              <a:t>measures </a:t>
            </a:r>
            <a:r>
              <a:rPr lang="en-CA" sz="1200" b="0" dirty="0"/>
              <a:t>traffic and interactions?</a:t>
            </a:r>
            <a:endParaRPr lang="en-CA" sz="1600" b="0" dirty="0"/>
          </a:p>
        </p:txBody>
      </p:sp>
      <p:sp>
        <p:nvSpPr>
          <p:cNvPr id="158742" name="Rectangle 11"/>
          <p:cNvSpPr>
            <a:spLocks noChangeArrowheads="1"/>
          </p:cNvSpPr>
          <p:nvPr/>
        </p:nvSpPr>
        <p:spPr bwMode="auto">
          <a:xfrm>
            <a:off x="6286500" y="4039576"/>
            <a:ext cx="1302359" cy="64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b="0" dirty="0"/>
              <a:t>Discuss website </a:t>
            </a:r>
            <a:r>
              <a:rPr lang="en-CA" sz="1200" dirty="0"/>
              <a:t>opportunities with YPG</a:t>
            </a:r>
          </a:p>
        </p:txBody>
      </p:sp>
      <p:sp>
        <p:nvSpPr>
          <p:cNvPr id="158738" name="Rectangle 12"/>
          <p:cNvSpPr>
            <a:spLocks noChangeArrowheads="1"/>
          </p:cNvSpPr>
          <p:nvPr/>
        </p:nvSpPr>
        <p:spPr bwMode="auto">
          <a:xfrm>
            <a:off x="6057900" y="800100"/>
            <a:ext cx="1728416" cy="83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b="0" dirty="0"/>
              <a:t>Demonstrate that </a:t>
            </a:r>
            <a:r>
              <a:rPr lang="en-CA" sz="1200" dirty="0"/>
              <a:t>YPG is the right supplier </a:t>
            </a:r>
            <a:r>
              <a:rPr lang="en-CA" sz="1200" b="0" dirty="0"/>
              <a:t>(show all inclusive slide and examples)</a:t>
            </a:r>
          </a:p>
        </p:txBody>
      </p:sp>
      <p:sp>
        <p:nvSpPr>
          <p:cNvPr id="158734" name="Rectangle 13"/>
          <p:cNvSpPr>
            <a:spLocks noChangeArrowheads="1"/>
          </p:cNvSpPr>
          <p:nvPr/>
        </p:nvSpPr>
        <p:spPr bwMode="auto">
          <a:xfrm>
            <a:off x="7554913" y="3081774"/>
            <a:ext cx="1597025" cy="46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b="0" dirty="0"/>
              <a:t>Recommend the </a:t>
            </a:r>
            <a:r>
              <a:rPr lang="en-CA" sz="1200" dirty="0"/>
              <a:t>best solution</a:t>
            </a:r>
          </a:p>
        </p:txBody>
      </p:sp>
      <p:pic>
        <p:nvPicPr>
          <p:cNvPr id="2" name="Picture 1" descr="left.foot.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09016" y="3779520"/>
            <a:ext cx="1091184" cy="792480"/>
          </a:xfrm>
          <a:prstGeom prst="rect">
            <a:avLst/>
          </a:prstGeom>
        </p:spPr>
      </p:pic>
      <p:pic>
        <p:nvPicPr>
          <p:cNvPr id="3" name="Picture 2" descr="right.foot.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828800" y="4497484"/>
            <a:ext cx="1115568" cy="670560"/>
          </a:xfrm>
          <a:prstGeom prst="rect">
            <a:avLst/>
          </a:prstGeom>
        </p:spPr>
      </p:pic>
      <p:pic>
        <p:nvPicPr>
          <p:cNvPr id="54" name="Picture 53" descr="left.foot.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28900" y="3086100"/>
            <a:ext cx="1091184" cy="792480"/>
          </a:xfrm>
          <a:prstGeom prst="rect">
            <a:avLst/>
          </a:prstGeom>
        </p:spPr>
      </p:pic>
      <p:pic>
        <p:nvPicPr>
          <p:cNvPr id="55" name="Picture 54" descr="right.foot.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114800" y="3771900"/>
            <a:ext cx="1115568" cy="670560"/>
          </a:xfrm>
          <a:prstGeom prst="rect">
            <a:avLst/>
          </a:prstGeom>
        </p:spPr>
      </p:pic>
      <p:pic>
        <p:nvPicPr>
          <p:cNvPr id="56" name="Picture 55" descr="left.foot.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686300" y="2628900"/>
            <a:ext cx="1091184" cy="792480"/>
          </a:xfrm>
          <a:prstGeom prst="rect">
            <a:avLst/>
          </a:prstGeom>
        </p:spPr>
      </p:pic>
      <p:pic>
        <p:nvPicPr>
          <p:cNvPr id="58" name="Picture 57" descr="left.foot.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172200" y="1714500"/>
            <a:ext cx="1091184" cy="792480"/>
          </a:xfrm>
          <a:prstGeom prst="rect">
            <a:avLst/>
          </a:prstGeom>
        </p:spPr>
      </p:pic>
      <p:pic>
        <p:nvPicPr>
          <p:cNvPr id="57" name="Picture 56" descr="right.foot.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5943600" y="3200400"/>
            <a:ext cx="1115568" cy="670560"/>
          </a:xfrm>
          <a:prstGeom prst="rect">
            <a:avLst/>
          </a:prstGeom>
        </p:spPr>
      </p:pic>
      <p:pic>
        <p:nvPicPr>
          <p:cNvPr id="59" name="Picture 58" descr="right.foot.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772400" y="2171700"/>
            <a:ext cx="1115568" cy="67056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58762"/>
                                        </p:tgtEl>
                                        <p:attrNameLst>
                                          <p:attrName>style.visibility</p:attrName>
                                        </p:attrNameLst>
                                      </p:cBhvr>
                                      <p:to>
                                        <p:strVal val="visible"/>
                                      </p:to>
                                    </p:set>
                                    <p:anim calcmode="lin" valueType="num">
                                      <p:cBhvr additive="base">
                                        <p:cTn id="15" dur="500"/>
                                        <p:tgtEl>
                                          <p:spTgt spid="158762"/>
                                        </p:tgtEl>
                                        <p:attrNameLst>
                                          <p:attrName>ppt_y</p:attrName>
                                        </p:attrNameLst>
                                      </p:cBhvr>
                                      <p:tavLst>
                                        <p:tav tm="0">
                                          <p:val>
                                            <p:strVal val="#ppt_y+#ppt_h*1.125000"/>
                                          </p:val>
                                        </p:tav>
                                        <p:tav tm="100000">
                                          <p:val>
                                            <p:strVal val="#ppt_y"/>
                                          </p:val>
                                        </p:tav>
                                      </p:tavLst>
                                    </p:anim>
                                    <p:animEffect transition="in" filter="wipe(up)">
                                      <p:cBhvr>
                                        <p:cTn id="16" dur="500"/>
                                        <p:tgtEl>
                                          <p:spTgt spid="158762"/>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12" presetClass="entr" presetSubtype="1" fill="hold" grpId="0" nodeType="afterEffect">
                                  <p:stCondLst>
                                    <p:cond delay="0"/>
                                  </p:stCondLst>
                                  <p:childTnLst>
                                    <p:set>
                                      <p:cBhvr>
                                        <p:cTn id="27" dur="1" fill="hold">
                                          <p:stCondLst>
                                            <p:cond delay="0"/>
                                          </p:stCondLst>
                                        </p:cTn>
                                        <p:tgtEl>
                                          <p:spTgt spid="158758"/>
                                        </p:tgtEl>
                                        <p:attrNameLst>
                                          <p:attrName>style.visibility</p:attrName>
                                        </p:attrNameLst>
                                      </p:cBhvr>
                                      <p:to>
                                        <p:strVal val="visible"/>
                                      </p:to>
                                    </p:set>
                                    <p:anim calcmode="lin" valueType="num">
                                      <p:cBhvr additive="base">
                                        <p:cTn id="28" dur="500"/>
                                        <p:tgtEl>
                                          <p:spTgt spid="158758"/>
                                        </p:tgtEl>
                                        <p:attrNameLst>
                                          <p:attrName>ppt_y</p:attrName>
                                        </p:attrNameLst>
                                      </p:cBhvr>
                                      <p:tavLst>
                                        <p:tav tm="0">
                                          <p:val>
                                            <p:strVal val="#ppt_y-#ppt_h*1.125000"/>
                                          </p:val>
                                        </p:tav>
                                        <p:tav tm="100000">
                                          <p:val>
                                            <p:strVal val="#ppt_y"/>
                                          </p:val>
                                        </p:tav>
                                      </p:tavLst>
                                    </p:anim>
                                    <p:animEffect transition="in" filter="wipe(down)">
                                      <p:cBhvr>
                                        <p:cTn id="29" dur="500"/>
                                        <p:tgtEl>
                                          <p:spTgt spid="158758"/>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par>
                          <p:cTn id="38" fill="hold">
                            <p:stCondLst>
                              <p:cond delay="4000"/>
                            </p:stCondLst>
                            <p:childTnLst>
                              <p:par>
                                <p:cTn id="39" presetID="12" presetClass="entr" presetSubtype="4" fill="hold" grpId="0" nodeType="afterEffect">
                                  <p:stCondLst>
                                    <p:cond delay="0"/>
                                  </p:stCondLst>
                                  <p:childTnLst>
                                    <p:set>
                                      <p:cBhvr>
                                        <p:cTn id="40" dur="1" fill="hold">
                                          <p:stCondLst>
                                            <p:cond delay="0"/>
                                          </p:stCondLst>
                                        </p:cTn>
                                        <p:tgtEl>
                                          <p:spTgt spid="158754"/>
                                        </p:tgtEl>
                                        <p:attrNameLst>
                                          <p:attrName>style.visibility</p:attrName>
                                        </p:attrNameLst>
                                      </p:cBhvr>
                                      <p:to>
                                        <p:strVal val="visible"/>
                                      </p:to>
                                    </p:set>
                                    <p:anim calcmode="lin" valueType="num">
                                      <p:cBhvr additive="base">
                                        <p:cTn id="41" dur="500"/>
                                        <p:tgtEl>
                                          <p:spTgt spid="158754"/>
                                        </p:tgtEl>
                                        <p:attrNameLst>
                                          <p:attrName>ppt_y</p:attrName>
                                        </p:attrNameLst>
                                      </p:cBhvr>
                                      <p:tavLst>
                                        <p:tav tm="0">
                                          <p:val>
                                            <p:strVal val="#ppt_y+#ppt_h*1.125000"/>
                                          </p:val>
                                        </p:tav>
                                        <p:tav tm="100000">
                                          <p:val>
                                            <p:strVal val="#ppt_y"/>
                                          </p:val>
                                        </p:tav>
                                      </p:tavLst>
                                    </p:anim>
                                    <p:animEffect transition="in" filter="wipe(up)">
                                      <p:cBhvr>
                                        <p:cTn id="42" dur="500"/>
                                        <p:tgtEl>
                                          <p:spTgt spid="158754"/>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par>
                          <p:cTn id="51" fill="hold">
                            <p:stCondLst>
                              <p:cond delay="5500"/>
                            </p:stCondLst>
                            <p:childTnLst>
                              <p:par>
                                <p:cTn id="52" presetID="12" presetClass="entr" presetSubtype="1" fill="hold" grpId="0" nodeType="afterEffect">
                                  <p:stCondLst>
                                    <p:cond delay="0"/>
                                  </p:stCondLst>
                                  <p:childTnLst>
                                    <p:set>
                                      <p:cBhvr>
                                        <p:cTn id="53" dur="1" fill="hold">
                                          <p:stCondLst>
                                            <p:cond delay="0"/>
                                          </p:stCondLst>
                                        </p:cTn>
                                        <p:tgtEl>
                                          <p:spTgt spid="158750"/>
                                        </p:tgtEl>
                                        <p:attrNameLst>
                                          <p:attrName>style.visibility</p:attrName>
                                        </p:attrNameLst>
                                      </p:cBhvr>
                                      <p:to>
                                        <p:strVal val="visible"/>
                                      </p:to>
                                    </p:set>
                                    <p:anim calcmode="lin" valueType="num">
                                      <p:cBhvr additive="base">
                                        <p:cTn id="54" dur="500"/>
                                        <p:tgtEl>
                                          <p:spTgt spid="158750"/>
                                        </p:tgtEl>
                                        <p:attrNameLst>
                                          <p:attrName>ppt_y</p:attrName>
                                        </p:attrNameLst>
                                      </p:cBhvr>
                                      <p:tavLst>
                                        <p:tav tm="0">
                                          <p:val>
                                            <p:strVal val="#ppt_y-#ppt_h*1.125000"/>
                                          </p:val>
                                        </p:tav>
                                        <p:tav tm="100000">
                                          <p:val>
                                            <p:strVal val="#ppt_y"/>
                                          </p:val>
                                        </p:tav>
                                      </p:tavLst>
                                    </p:anim>
                                    <p:animEffect transition="in" filter="wipe(down)">
                                      <p:cBhvr>
                                        <p:cTn id="55" dur="500"/>
                                        <p:tgtEl>
                                          <p:spTgt spid="158750"/>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6500"/>
                            </p:stCondLst>
                            <p:childTnLst>
                              <p:par>
                                <p:cTn id="61" presetID="10"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7000"/>
                            </p:stCondLst>
                            <p:childTnLst>
                              <p:par>
                                <p:cTn id="65" presetID="12" presetClass="entr" presetSubtype="4" fill="hold" grpId="0" nodeType="afterEffect">
                                  <p:stCondLst>
                                    <p:cond delay="0"/>
                                  </p:stCondLst>
                                  <p:childTnLst>
                                    <p:set>
                                      <p:cBhvr>
                                        <p:cTn id="66" dur="1" fill="hold">
                                          <p:stCondLst>
                                            <p:cond delay="0"/>
                                          </p:stCondLst>
                                        </p:cTn>
                                        <p:tgtEl>
                                          <p:spTgt spid="158746"/>
                                        </p:tgtEl>
                                        <p:attrNameLst>
                                          <p:attrName>style.visibility</p:attrName>
                                        </p:attrNameLst>
                                      </p:cBhvr>
                                      <p:to>
                                        <p:strVal val="visible"/>
                                      </p:to>
                                    </p:set>
                                    <p:anim calcmode="lin" valueType="num">
                                      <p:cBhvr additive="base">
                                        <p:cTn id="67" dur="500"/>
                                        <p:tgtEl>
                                          <p:spTgt spid="158746"/>
                                        </p:tgtEl>
                                        <p:attrNameLst>
                                          <p:attrName>ppt_y</p:attrName>
                                        </p:attrNameLst>
                                      </p:cBhvr>
                                      <p:tavLst>
                                        <p:tav tm="0">
                                          <p:val>
                                            <p:strVal val="#ppt_y+#ppt_h*1.125000"/>
                                          </p:val>
                                        </p:tav>
                                        <p:tav tm="100000">
                                          <p:val>
                                            <p:strVal val="#ppt_y"/>
                                          </p:val>
                                        </p:tav>
                                      </p:tavLst>
                                    </p:anim>
                                    <p:animEffect transition="in" filter="wipe(up)">
                                      <p:cBhvr>
                                        <p:cTn id="68" dur="500"/>
                                        <p:tgtEl>
                                          <p:spTgt spid="158746"/>
                                        </p:tgtEl>
                                      </p:cBhvr>
                                    </p:animEffec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par>
                          <p:cTn id="73" fill="hold">
                            <p:stCondLst>
                              <p:cond delay="8000"/>
                            </p:stCondLst>
                            <p:childTnLst>
                              <p:par>
                                <p:cTn id="74" presetID="10" presetClass="entr" presetSubtype="0" fill="hold"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500"/>
                                        <p:tgtEl>
                                          <p:spTgt spid="57"/>
                                        </p:tgtEl>
                                      </p:cBhvr>
                                    </p:animEffect>
                                  </p:childTnLst>
                                </p:cTn>
                              </p:par>
                            </p:childTnLst>
                          </p:cTn>
                        </p:par>
                        <p:par>
                          <p:cTn id="77" fill="hold">
                            <p:stCondLst>
                              <p:cond delay="8500"/>
                            </p:stCondLst>
                            <p:childTnLst>
                              <p:par>
                                <p:cTn id="78" presetID="12" presetClass="entr" presetSubtype="1" fill="hold" grpId="0" nodeType="afterEffect">
                                  <p:stCondLst>
                                    <p:cond delay="0"/>
                                  </p:stCondLst>
                                  <p:childTnLst>
                                    <p:set>
                                      <p:cBhvr>
                                        <p:cTn id="79" dur="1" fill="hold">
                                          <p:stCondLst>
                                            <p:cond delay="0"/>
                                          </p:stCondLst>
                                        </p:cTn>
                                        <p:tgtEl>
                                          <p:spTgt spid="158742"/>
                                        </p:tgtEl>
                                        <p:attrNameLst>
                                          <p:attrName>style.visibility</p:attrName>
                                        </p:attrNameLst>
                                      </p:cBhvr>
                                      <p:to>
                                        <p:strVal val="visible"/>
                                      </p:to>
                                    </p:set>
                                    <p:anim calcmode="lin" valueType="num">
                                      <p:cBhvr additive="base">
                                        <p:cTn id="80" dur="500"/>
                                        <p:tgtEl>
                                          <p:spTgt spid="158742"/>
                                        </p:tgtEl>
                                        <p:attrNameLst>
                                          <p:attrName>ppt_y</p:attrName>
                                        </p:attrNameLst>
                                      </p:cBhvr>
                                      <p:tavLst>
                                        <p:tav tm="0">
                                          <p:val>
                                            <p:strVal val="#ppt_y-#ppt_h*1.125000"/>
                                          </p:val>
                                        </p:tav>
                                        <p:tav tm="100000">
                                          <p:val>
                                            <p:strVal val="#ppt_y"/>
                                          </p:val>
                                        </p:tav>
                                      </p:tavLst>
                                    </p:anim>
                                    <p:animEffect transition="in" filter="wipe(down)">
                                      <p:cBhvr>
                                        <p:cTn id="81" dur="500"/>
                                        <p:tgtEl>
                                          <p:spTgt spid="158742"/>
                                        </p:tgtEl>
                                      </p:cBhvr>
                                    </p:animEffect>
                                  </p:childTnLst>
                                </p:cTn>
                              </p:par>
                            </p:childTnLst>
                          </p:cTn>
                        </p:par>
                        <p:par>
                          <p:cTn id="82" fill="hold">
                            <p:stCondLst>
                              <p:cond delay="9000"/>
                            </p:stCondLst>
                            <p:childTnLst>
                              <p:par>
                                <p:cTn id="83" presetID="10" presetClass="entr" presetSubtype="0"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childTnLst>
                          </p:cTn>
                        </p:par>
                        <p:par>
                          <p:cTn id="86" fill="hold">
                            <p:stCondLst>
                              <p:cond delay="9500"/>
                            </p:stCondLst>
                            <p:childTnLst>
                              <p:par>
                                <p:cTn id="87" presetID="10" presetClass="entr" presetSubtype="0" fill="hold" nodeType="after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childTnLst>
                          </p:cTn>
                        </p:par>
                        <p:par>
                          <p:cTn id="90" fill="hold">
                            <p:stCondLst>
                              <p:cond delay="10000"/>
                            </p:stCondLst>
                            <p:childTnLst>
                              <p:par>
                                <p:cTn id="91" presetID="12" presetClass="entr" presetSubtype="4" fill="hold" grpId="0" nodeType="afterEffect">
                                  <p:stCondLst>
                                    <p:cond delay="0"/>
                                  </p:stCondLst>
                                  <p:childTnLst>
                                    <p:set>
                                      <p:cBhvr>
                                        <p:cTn id="92" dur="1" fill="hold">
                                          <p:stCondLst>
                                            <p:cond delay="0"/>
                                          </p:stCondLst>
                                        </p:cTn>
                                        <p:tgtEl>
                                          <p:spTgt spid="158738"/>
                                        </p:tgtEl>
                                        <p:attrNameLst>
                                          <p:attrName>style.visibility</p:attrName>
                                        </p:attrNameLst>
                                      </p:cBhvr>
                                      <p:to>
                                        <p:strVal val="visible"/>
                                      </p:to>
                                    </p:set>
                                    <p:anim calcmode="lin" valueType="num">
                                      <p:cBhvr additive="base">
                                        <p:cTn id="93" dur="500"/>
                                        <p:tgtEl>
                                          <p:spTgt spid="158738"/>
                                        </p:tgtEl>
                                        <p:attrNameLst>
                                          <p:attrName>ppt_y</p:attrName>
                                        </p:attrNameLst>
                                      </p:cBhvr>
                                      <p:tavLst>
                                        <p:tav tm="0">
                                          <p:val>
                                            <p:strVal val="#ppt_y+#ppt_h*1.125000"/>
                                          </p:val>
                                        </p:tav>
                                        <p:tav tm="100000">
                                          <p:val>
                                            <p:strVal val="#ppt_y"/>
                                          </p:val>
                                        </p:tav>
                                      </p:tavLst>
                                    </p:anim>
                                    <p:animEffect transition="in" filter="wipe(up)">
                                      <p:cBhvr>
                                        <p:cTn id="94" dur="500"/>
                                        <p:tgtEl>
                                          <p:spTgt spid="158738"/>
                                        </p:tgtEl>
                                      </p:cBhvr>
                                    </p:animEffect>
                                  </p:childTnLst>
                                </p:cTn>
                              </p:par>
                            </p:childTnLst>
                          </p:cTn>
                        </p:par>
                        <p:par>
                          <p:cTn id="95" fill="hold">
                            <p:stCondLst>
                              <p:cond delay="10500"/>
                            </p:stCondLst>
                            <p:childTnLst>
                              <p:par>
                                <p:cTn id="96" presetID="10" presetClass="entr" presetSubtype="0" fill="hold"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500"/>
                                        <p:tgtEl>
                                          <p:spTgt spid="12"/>
                                        </p:tgtEl>
                                      </p:cBhvr>
                                    </p:animEffect>
                                  </p:childTnLst>
                                </p:cTn>
                              </p:par>
                            </p:childTnLst>
                          </p:cTn>
                        </p:par>
                        <p:par>
                          <p:cTn id="99" fill="hold">
                            <p:stCondLst>
                              <p:cond delay="11000"/>
                            </p:stCondLst>
                            <p:childTnLst>
                              <p:par>
                                <p:cTn id="100" presetID="10" presetClass="entr" presetSubtype="0" fill="hold" nodeType="after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par>
                          <p:cTn id="103" fill="hold">
                            <p:stCondLst>
                              <p:cond delay="11500"/>
                            </p:stCondLst>
                            <p:childTnLst>
                              <p:par>
                                <p:cTn id="104" presetID="12" presetClass="entr" presetSubtype="1" fill="hold" grpId="0" nodeType="afterEffect">
                                  <p:stCondLst>
                                    <p:cond delay="0"/>
                                  </p:stCondLst>
                                  <p:childTnLst>
                                    <p:set>
                                      <p:cBhvr>
                                        <p:cTn id="105" dur="1" fill="hold">
                                          <p:stCondLst>
                                            <p:cond delay="0"/>
                                          </p:stCondLst>
                                        </p:cTn>
                                        <p:tgtEl>
                                          <p:spTgt spid="158734"/>
                                        </p:tgtEl>
                                        <p:attrNameLst>
                                          <p:attrName>style.visibility</p:attrName>
                                        </p:attrNameLst>
                                      </p:cBhvr>
                                      <p:to>
                                        <p:strVal val="visible"/>
                                      </p:to>
                                    </p:set>
                                    <p:anim calcmode="lin" valueType="num">
                                      <p:cBhvr additive="base">
                                        <p:cTn id="106" dur="500"/>
                                        <p:tgtEl>
                                          <p:spTgt spid="158734"/>
                                        </p:tgtEl>
                                        <p:attrNameLst>
                                          <p:attrName>ppt_y</p:attrName>
                                        </p:attrNameLst>
                                      </p:cBhvr>
                                      <p:tavLst>
                                        <p:tav tm="0">
                                          <p:val>
                                            <p:strVal val="#ppt_y-#ppt_h*1.125000"/>
                                          </p:val>
                                        </p:tav>
                                        <p:tav tm="100000">
                                          <p:val>
                                            <p:strVal val="#ppt_y"/>
                                          </p:val>
                                        </p:tav>
                                      </p:tavLst>
                                    </p:anim>
                                    <p:animEffect transition="in" filter="wipe(down)">
                                      <p:cBhvr>
                                        <p:cTn id="107" dur="500"/>
                                        <p:tgtEl>
                                          <p:spTgt spid="158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62" grpId="0"/>
      <p:bldP spid="158758" grpId="0"/>
      <p:bldP spid="158754" grpId="0"/>
      <p:bldP spid="158750" grpId="0"/>
      <p:bldP spid="158746" grpId="0"/>
      <p:bldP spid="158742" grpId="0"/>
      <p:bldP spid="158738" grpId="0"/>
      <p:bldP spid="1587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303264"/>
          </a:xfrm>
          <a:prstGeom prst="rect">
            <a:avLst/>
          </a:prstGeom>
        </p:spPr>
      </p:pic>
      <p:sp>
        <p:nvSpPr>
          <p:cNvPr id="9" name="Rounded Rectangle 8"/>
          <p:cNvSpPr/>
          <p:nvPr/>
        </p:nvSpPr>
        <p:spPr bwMode="auto">
          <a:xfrm>
            <a:off x="3886200" y="800100"/>
            <a:ext cx="4686300" cy="914400"/>
          </a:xfrm>
          <a:prstGeom prst="roundRect">
            <a:avLst/>
          </a:prstGeom>
          <a:solidFill>
            <a:schemeClr val="accent6"/>
          </a:solidFill>
          <a:ln w="38100" cap="flat" cmpd="sng" algn="ctr">
            <a:solidFill>
              <a:schemeClr val="bg1">
                <a:lumMod val="7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59748" name="Title 1"/>
          <p:cNvSpPr>
            <a:spLocks noGrp="1"/>
          </p:cNvSpPr>
          <p:nvPr>
            <p:ph type="title"/>
          </p:nvPr>
        </p:nvSpPr>
        <p:spPr>
          <a:xfrm>
            <a:off x="336550" y="244475"/>
            <a:ext cx="8350250" cy="441325"/>
          </a:xfrm>
        </p:spPr>
        <p:txBody>
          <a:bodyPr/>
          <a:lstStyle/>
          <a:p>
            <a:pPr>
              <a:defRPr/>
            </a:pPr>
            <a:r>
              <a:rPr lang="en-CA" sz="2400" b="1" dirty="0" smtClean="0">
                <a:solidFill>
                  <a:schemeClr val="tx1">
                    <a:lumMod val="50000"/>
                  </a:schemeClr>
                </a:solidFill>
                <a:cs typeface="+mj-cs"/>
              </a:rPr>
              <a:t>Recap</a:t>
            </a:r>
            <a:endParaRPr lang="en-CA" sz="2400" b="1" dirty="0">
              <a:solidFill>
                <a:schemeClr val="tx1">
                  <a:lumMod val="50000"/>
                </a:schemeClr>
              </a:solidFill>
              <a:cs typeface="+mj-cs"/>
            </a:endParaRPr>
          </a:p>
        </p:txBody>
      </p:sp>
      <p:sp>
        <p:nvSpPr>
          <p:cNvPr id="2" name="Content Placeholder 1"/>
          <p:cNvSpPr>
            <a:spLocks noGrp="1"/>
          </p:cNvSpPr>
          <p:nvPr>
            <p:ph idx="1"/>
          </p:nvPr>
        </p:nvSpPr>
        <p:spPr>
          <a:xfrm>
            <a:off x="4000500" y="914400"/>
            <a:ext cx="4343400" cy="800100"/>
          </a:xfrm>
        </p:spPr>
        <p:txBody>
          <a:bodyPr/>
          <a:lstStyle/>
          <a:p>
            <a:pPr marL="0" indent="0" algn="ctr">
              <a:buNone/>
              <a:defRPr/>
            </a:pPr>
            <a:r>
              <a:rPr lang="en-CA" dirty="0" smtClean="0">
                <a:cs typeface="+mn-cs"/>
              </a:rPr>
              <a:t>Both </a:t>
            </a:r>
            <a:r>
              <a:rPr lang="en-CA" b="1" dirty="0" smtClean="0">
                <a:cs typeface="+mn-cs"/>
              </a:rPr>
              <a:t>user experience </a:t>
            </a:r>
            <a:r>
              <a:rPr lang="en-CA" dirty="0" smtClean="0">
                <a:cs typeface="+mn-cs"/>
              </a:rPr>
              <a:t>and </a:t>
            </a:r>
            <a:r>
              <a:rPr lang="en-CA" b="1" dirty="0" smtClean="0">
                <a:cs typeface="+mn-cs"/>
              </a:rPr>
              <a:t>SEO</a:t>
            </a:r>
            <a:r>
              <a:rPr lang="en-CA" dirty="0" smtClean="0">
                <a:cs typeface="+mn-cs"/>
              </a:rPr>
              <a:t> are important for a good website</a:t>
            </a:r>
          </a:p>
        </p:txBody>
      </p:sp>
      <p:sp>
        <p:nvSpPr>
          <p:cNvPr id="12" name="Rounded Rectangle 11"/>
          <p:cNvSpPr/>
          <p:nvPr/>
        </p:nvSpPr>
        <p:spPr bwMode="auto">
          <a:xfrm>
            <a:off x="4457700" y="2057400"/>
            <a:ext cx="4114800" cy="914400"/>
          </a:xfrm>
          <a:prstGeom prst="roundRect">
            <a:avLst/>
          </a:prstGeom>
          <a:solidFill>
            <a:schemeClr val="accent1"/>
          </a:solidFill>
          <a:ln w="38100" cap="flat" cmpd="sng" algn="ctr">
            <a:solidFill>
              <a:schemeClr val="bg1">
                <a:lumMod val="7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 name="Content Placeholder 1"/>
          <p:cNvSpPr txBox="1">
            <a:spLocks/>
          </p:cNvSpPr>
          <p:nvPr/>
        </p:nvSpPr>
        <p:spPr bwMode="auto">
          <a:xfrm>
            <a:off x="4686300" y="2171700"/>
            <a:ext cx="3657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gn="ctr">
              <a:buFontTx/>
              <a:buNone/>
              <a:defRPr/>
            </a:pPr>
            <a:r>
              <a:rPr lang="en-CA" dirty="0" smtClean="0">
                <a:cs typeface="+mn-cs"/>
              </a:rPr>
              <a:t>Nine elements </a:t>
            </a:r>
            <a:r>
              <a:rPr lang="en-CA" b="0" dirty="0" smtClean="0">
                <a:cs typeface="+mn-cs"/>
              </a:rPr>
              <a:t>of a good website user experience</a:t>
            </a:r>
          </a:p>
        </p:txBody>
      </p:sp>
      <p:sp>
        <p:nvSpPr>
          <p:cNvPr id="13" name="Rounded Rectangle 12"/>
          <p:cNvSpPr/>
          <p:nvPr/>
        </p:nvSpPr>
        <p:spPr bwMode="auto">
          <a:xfrm>
            <a:off x="4572000" y="3314700"/>
            <a:ext cx="4000500" cy="914400"/>
          </a:xfrm>
          <a:prstGeom prst="roundRect">
            <a:avLst/>
          </a:prstGeom>
          <a:solidFill>
            <a:schemeClr val="accent1">
              <a:lumMod val="60000"/>
              <a:lumOff val="40000"/>
            </a:schemeClr>
          </a:solidFill>
          <a:ln w="38100" cap="flat" cmpd="sng" algn="ctr">
            <a:solidFill>
              <a:schemeClr val="bg1">
                <a:lumMod val="7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7" name="Content Placeholder 1"/>
          <p:cNvSpPr txBox="1">
            <a:spLocks/>
          </p:cNvSpPr>
          <p:nvPr/>
        </p:nvSpPr>
        <p:spPr bwMode="auto">
          <a:xfrm>
            <a:off x="4800600" y="3429000"/>
            <a:ext cx="3657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lgn="ctr">
              <a:buFontTx/>
              <a:buNone/>
              <a:defRPr/>
            </a:pPr>
            <a:r>
              <a:rPr lang="en-CA" b="0" dirty="0" smtClean="0">
                <a:cs typeface="+mn-cs"/>
              </a:rPr>
              <a:t>New</a:t>
            </a:r>
            <a:r>
              <a:rPr lang="en-CA" dirty="0" smtClean="0">
                <a:cs typeface="+mn-cs"/>
              </a:rPr>
              <a:t> tool </a:t>
            </a:r>
            <a:r>
              <a:rPr lang="en-CA" b="0" dirty="0" smtClean="0">
                <a:cs typeface="+mn-cs"/>
              </a:rPr>
              <a:t>to </a:t>
            </a:r>
            <a:r>
              <a:rPr lang="en-CA" dirty="0" smtClean="0">
                <a:cs typeface="+mn-cs"/>
              </a:rPr>
              <a:t>evaluate </a:t>
            </a:r>
            <a:r>
              <a:rPr lang="en-CA" b="0" dirty="0" smtClean="0">
                <a:cs typeface="+mn-cs"/>
              </a:rPr>
              <a:t>a good website user experience</a:t>
            </a:r>
          </a:p>
        </p:txBody>
      </p:sp>
      <p:sp>
        <p:nvSpPr>
          <p:cNvPr id="14" name="Rounded Rectangle 13"/>
          <p:cNvSpPr/>
          <p:nvPr/>
        </p:nvSpPr>
        <p:spPr bwMode="auto">
          <a:xfrm>
            <a:off x="5486400" y="4572000"/>
            <a:ext cx="3200400" cy="1485900"/>
          </a:xfrm>
          <a:prstGeom prst="roundRect">
            <a:avLst/>
          </a:prstGeom>
          <a:solidFill>
            <a:schemeClr val="accent6">
              <a:lumMod val="75000"/>
            </a:schemeClr>
          </a:solidFill>
          <a:ln w="38100" cap="flat" cmpd="sng" algn="ctr">
            <a:solidFill>
              <a:schemeClr val="bg1">
                <a:lumMod val="7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solidFill>
                  <a:srgbClr val="000000"/>
                </a:solidFill>
              </a:ln>
              <a:solidFill>
                <a:schemeClr val="tx1"/>
              </a:solidFill>
              <a:effectLst/>
              <a:latin typeface="Arial" charset="0"/>
              <a:ea typeface="ＭＳ Ｐゴシック" charset="-128"/>
            </a:endParaRPr>
          </a:p>
        </p:txBody>
      </p:sp>
      <p:sp>
        <p:nvSpPr>
          <p:cNvPr id="8" name="Content Placeholder 1"/>
          <p:cNvSpPr txBox="1">
            <a:spLocks/>
          </p:cNvSpPr>
          <p:nvPr/>
        </p:nvSpPr>
        <p:spPr bwMode="auto">
          <a:xfrm>
            <a:off x="5715000" y="4686300"/>
            <a:ext cx="26289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0" fontAlgn="base" hangingPunct="0">
              <a:lnSpc>
                <a:spcPct val="90000"/>
              </a:lnSpc>
              <a:spcBef>
                <a:spcPct val="20000"/>
              </a:spcBef>
              <a:spcAft>
                <a:spcPct val="0"/>
              </a:spcAft>
              <a:buChar char="•"/>
              <a:defRPr sz="2000">
                <a:solidFill>
                  <a:schemeClr val="tx1"/>
                </a:solidFill>
                <a:latin typeface="+mn-lt"/>
                <a:ea typeface="ＭＳ Ｐゴシック" charset="0"/>
                <a:cs typeface="ＭＳ Ｐゴシック" charset="0"/>
              </a:defRPr>
            </a:lvl1pPr>
            <a:lvl2pPr marL="688975" indent="-231775" algn="l" rtl="0" eaLnBrk="0" fontAlgn="base" hangingPunct="0">
              <a:lnSpc>
                <a:spcPct val="90000"/>
              </a:lnSpc>
              <a:spcBef>
                <a:spcPct val="20000"/>
              </a:spcBef>
              <a:spcAft>
                <a:spcPct val="0"/>
              </a:spcAft>
              <a:buChar char="–"/>
              <a:defRPr>
                <a:solidFill>
                  <a:schemeClr val="tx1"/>
                </a:solidFill>
                <a:latin typeface="+mn-lt"/>
                <a:ea typeface="ＭＳ Ｐゴシック" charset="0"/>
              </a:defRPr>
            </a:lvl2pPr>
            <a:lvl3pPr marL="1084263" indent="-169863" algn="l" rtl="0" eaLnBrk="0" fontAlgn="base" hangingPunct="0">
              <a:lnSpc>
                <a:spcPct val="90000"/>
              </a:lnSpc>
              <a:spcBef>
                <a:spcPct val="20000"/>
              </a:spcBef>
              <a:spcAft>
                <a:spcPct val="0"/>
              </a:spcAft>
              <a:buChar char="•"/>
              <a:defRPr sz="1600">
                <a:solidFill>
                  <a:schemeClr val="tx1"/>
                </a:solidFill>
                <a:latin typeface="+mn-lt"/>
                <a:ea typeface="ＭＳ Ｐゴシック" charset="0"/>
              </a:defRPr>
            </a:lvl3pPr>
            <a:lvl4pPr marL="1487488" indent="-231775" algn="l" rtl="0" eaLnBrk="0" fontAlgn="base" hangingPunct="0">
              <a:lnSpc>
                <a:spcPct val="90000"/>
              </a:lnSpc>
              <a:spcBef>
                <a:spcPct val="20000"/>
              </a:spcBef>
              <a:spcAft>
                <a:spcPct val="0"/>
              </a:spcAft>
              <a:buChar char="–"/>
              <a:defRPr sz="1400">
                <a:solidFill>
                  <a:schemeClr val="tx1"/>
                </a:solidFill>
                <a:latin typeface="+mn-lt"/>
                <a:ea typeface="ＭＳ Ｐゴシック" charset="0"/>
              </a:defRPr>
            </a:lvl4pPr>
            <a:lvl5pPr marL="1828800" indent="-169863" algn="l" rtl="0" eaLnBrk="0" fontAlgn="base" hangingPunct="0">
              <a:lnSpc>
                <a:spcPct val="90000"/>
              </a:lnSpc>
              <a:spcBef>
                <a:spcPct val="20000"/>
              </a:spcBef>
              <a:spcAft>
                <a:spcPct val="0"/>
              </a:spcAft>
              <a:buChar char="•"/>
              <a:defRPr sz="1200">
                <a:solidFill>
                  <a:schemeClr val="tx1"/>
                </a:solidFill>
                <a:latin typeface="+mn-lt"/>
                <a:ea typeface="ＭＳ Ｐゴシック" charset="0"/>
              </a:defRPr>
            </a:lvl5pPr>
            <a:lvl6pPr marL="2286000" indent="-169863" algn="l" rtl="0" eaLnBrk="0" fontAlgn="base" hangingPunct="0">
              <a:lnSpc>
                <a:spcPct val="90000"/>
              </a:lnSpc>
              <a:spcBef>
                <a:spcPct val="20000"/>
              </a:spcBef>
              <a:spcAft>
                <a:spcPct val="0"/>
              </a:spcAft>
              <a:buChar char="•"/>
              <a:defRPr sz="1200">
                <a:solidFill>
                  <a:schemeClr val="tx1"/>
                </a:solidFill>
                <a:latin typeface="+mn-lt"/>
              </a:defRPr>
            </a:lvl6pPr>
            <a:lvl7pPr marL="2743200" indent="-169863" algn="l" rtl="0" eaLnBrk="0" fontAlgn="base" hangingPunct="0">
              <a:lnSpc>
                <a:spcPct val="90000"/>
              </a:lnSpc>
              <a:spcBef>
                <a:spcPct val="20000"/>
              </a:spcBef>
              <a:spcAft>
                <a:spcPct val="0"/>
              </a:spcAft>
              <a:buChar char="•"/>
              <a:defRPr sz="1200">
                <a:solidFill>
                  <a:schemeClr val="tx1"/>
                </a:solidFill>
                <a:latin typeface="+mn-lt"/>
              </a:defRPr>
            </a:lvl7pPr>
            <a:lvl8pPr marL="3200400" indent="-169863" algn="l" rtl="0" eaLnBrk="0" fontAlgn="base" hangingPunct="0">
              <a:lnSpc>
                <a:spcPct val="90000"/>
              </a:lnSpc>
              <a:spcBef>
                <a:spcPct val="20000"/>
              </a:spcBef>
              <a:spcAft>
                <a:spcPct val="0"/>
              </a:spcAft>
              <a:buChar char="•"/>
              <a:defRPr sz="1200">
                <a:solidFill>
                  <a:schemeClr val="tx1"/>
                </a:solidFill>
                <a:latin typeface="+mn-lt"/>
              </a:defRPr>
            </a:lvl8pPr>
            <a:lvl9pPr marL="3657600" indent="-169863" algn="l" rtl="0" eaLnBrk="0" fontAlgn="base" hangingPunct="0">
              <a:lnSpc>
                <a:spcPct val="90000"/>
              </a:lnSpc>
              <a:spcBef>
                <a:spcPct val="20000"/>
              </a:spcBef>
              <a:spcAft>
                <a:spcPct val="0"/>
              </a:spcAft>
              <a:buChar char="•"/>
              <a:defRPr sz="1200">
                <a:solidFill>
                  <a:schemeClr val="tx1"/>
                </a:solidFill>
                <a:latin typeface="+mn-lt"/>
              </a:defRPr>
            </a:lvl9pPr>
          </a:lstStyle>
          <a:p>
            <a:pPr marL="0" indent="0">
              <a:buFontTx/>
              <a:buNone/>
              <a:defRPr/>
            </a:pPr>
            <a:r>
              <a:rPr lang="en-CA" b="0" dirty="0" smtClean="0">
                <a:solidFill>
                  <a:schemeClr val="bg1"/>
                </a:solidFill>
                <a:cs typeface="+mn-cs"/>
              </a:rPr>
              <a:t>New</a:t>
            </a:r>
            <a:r>
              <a:rPr lang="en-CA" dirty="0" smtClean="0">
                <a:solidFill>
                  <a:schemeClr val="bg1"/>
                </a:solidFill>
                <a:cs typeface="+mn-cs"/>
              </a:rPr>
              <a:t> tool </a:t>
            </a:r>
            <a:r>
              <a:rPr lang="en-CA" b="0" dirty="0" smtClean="0">
                <a:solidFill>
                  <a:schemeClr val="bg1"/>
                </a:solidFill>
                <a:cs typeface="+mn-cs"/>
              </a:rPr>
              <a:t>to support:</a:t>
            </a:r>
          </a:p>
          <a:p>
            <a:pPr lvl="1">
              <a:defRPr/>
            </a:pPr>
            <a:r>
              <a:rPr lang="en-CA" dirty="0" smtClean="0">
                <a:solidFill>
                  <a:schemeClr val="bg1"/>
                </a:solidFill>
              </a:rPr>
              <a:t>Upsell </a:t>
            </a:r>
          </a:p>
          <a:p>
            <a:pPr lvl="1">
              <a:defRPr/>
            </a:pPr>
            <a:r>
              <a:rPr lang="en-CA" dirty="0" smtClean="0">
                <a:solidFill>
                  <a:schemeClr val="bg1"/>
                </a:solidFill>
              </a:rPr>
              <a:t>Outsell </a:t>
            </a:r>
          </a:p>
          <a:p>
            <a:pPr lvl="1">
              <a:defRPr/>
            </a:pPr>
            <a:r>
              <a:rPr lang="en-CA" dirty="0" smtClean="0">
                <a:solidFill>
                  <a:schemeClr val="bg1"/>
                </a:solidFill>
              </a:rPr>
              <a:t>Cross-sell </a:t>
            </a:r>
          </a:p>
          <a:p>
            <a:pPr>
              <a:defRPr/>
            </a:pPr>
            <a:endParaRPr lang="en-CA" dirty="0" smtClean="0">
              <a:solidFill>
                <a:schemeClr val="bg1"/>
              </a:solidFill>
              <a:cs typeface="+mn-cs"/>
            </a:endParaRPr>
          </a:p>
        </p:txBody>
      </p:sp>
      <p:cxnSp>
        <p:nvCxnSpPr>
          <p:cNvPr id="11" name="Straight Connector 10"/>
          <p:cNvCxnSpPr>
            <a:endCxn id="9" idx="1"/>
          </p:cNvCxnSpPr>
          <p:nvPr/>
        </p:nvCxnSpPr>
        <p:spPr bwMode="auto">
          <a:xfrm flipV="1">
            <a:off x="2057400" y="1257300"/>
            <a:ext cx="1828800" cy="1028700"/>
          </a:xfrm>
          <a:prstGeom prst="line">
            <a:avLst/>
          </a:prstGeom>
          <a:solidFill>
            <a:srgbClr val="FF0000"/>
          </a:solidFill>
          <a:ln w="2857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Straight Connector 23"/>
          <p:cNvCxnSpPr>
            <a:endCxn id="12" idx="1"/>
          </p:cNvCxnSpPr>
          <p:nvPr/>
        </p:nvCxnSpPr>
        <p:spPr bwMode="auto">
          <a:xfrm flipV="1">
            <a:off x="2514600" y="2514600"/>
            <a:ext cx="1943100" cy="457200"/>
          </a:xfrm>
          <a:prstGeom prst="line">
            <a:avLst/>
          </a:prstGeom>
          <a:solidFill>
            <a:srgbClr val="FF0000"/>
          </a:solidFill>
          <a:ln w="2857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24"/>
          <p:cNvCxnSpPr>
            <a:endCxn id="13" idx="1"/>
          </p:cNvCxnSpPr>
          <p:nvPr/>
        </p:nvCxnSpPr>
        <p:spPr bwMode="auto">
          <a:xfrm>
            <a:off x="2743200" y="3771900"/>
            <a:ext cx="1828800" cy="0"/>
          </a:xfrm>
          <a:prstGeom prst="line">
            <a:avLst/>
          </a:prstGeom>
          <a:solidFill>
            <a:srgbClr val="FF0000"/>
          </a:solidFill>
          <a:ln w="2857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Straight Connector 26"/>
          <p:cNvCxnSpPr>
            <a:endCxn id="14" idx="1"/>
          </p:cNvCxnSpPr>
          <p:nvPr/>
        </p:nvCxnSpPr>
        <p:spPr bwMode="auto">
          <a:xfrm>
            <a:off x="2743200" y="4914900"/>
            <a:ext cx="2743200" cy="400050"/>
          </a:xfrm>
          <a:prstGeom prst="line">
            <a:avLst/>
          </a:prstGeom>
          <a:solidFill>
            <a:srgbClr val="FF0000"/>
          </a:solidFill>
          <a:ln w="2857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9752" name="Oval 159751"/>
          <p:cNvSpPr/>
          <p:nvPr/>
        </p:nvSpPr>
        <p:spPr bwMode="auto">
          <a:xfrm>
            <a:off x="3771900" y="1143000"/>
            <a:ext cx="228600" cy="228600"/>
          </a:xfrm>
          <a:prstGeom prst="ellipse">
            <a:avLst/>
          </a:prstGeom>
          <a:solidFill>
            <a:schemeClr val="bg1"/>
          </a:solidFill>
          <a:ln w="38100" cap="flat" cmpd="sng" algn="ctr">
            <a:solidFill>
              <a:schemeClr val="bg1">
                <a:lumMod val="8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1" name="Oval 40"/>
          <p:cNvSpPr/>
          <p:nvPr/>
        </p:nvSpPr>
        <p:spPr bwMode="auto">
          <a:xfrm>
            <a:off x="4343400" y="2400300"/>
            <a:ext cx="228600" cy="228600"/>
          </a:xfrm>
          <a:prstGeom prst="ellipse">
            <a:avLst/>
          </a:prstGeom>
          <a:solidFill>
            <a:schemeClr val="bg1"/>
          </a:solidFill>
          <a:ln w="38100" cap="flat" cmpd="sng" algn="ctr">
            <a:solidFill>
              <a:schemeClr val="bg1">
                <a:lumMod val="8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2" name="Oval 41"/>
          <p:cNvSpPr/>
          <p:nvPr/>
        </p:nvSpPr>
        <p:spPr bwMode="auto">
          <a:xfrm>
            <a:off x="4495800" y="3657600"/>
            <a:ext cx="228600" cy="228600"/>
          </a:xfrm>
          <a:prstGeom prst="ellipse">
            <a:avLst/>
          </a:prstGeom>
          <a:solidFill>
            <a:schemeClr val="bg1"/>
          </a:solidFill>
          <a:ln w="38100" cap="flat" cmpd="sng" algn="ctr">
            <a:solidFill>
              <a:schemeClr val="bg1">
                <a:lumMod val="8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 </a:t>
            </a:r>
          </a:p>
        </p:txBody>
      </p:sp>
      <p:sp>
        <p:nvSpPr>
          <p:cNvPr id="43" name="Oval 42"/>
          <p:cNvSpPr/>
          <p:nvPr/>
        </p:nvSpPr>
        <p:spPr bwMode="auto">
          <a:xfrm>
            <a:off x="5372100" y="5143500"/>
            <a:ext cx="228600" cy="228600"/>
          </a:xfrm>
          <a:prstGeom prst="ellipse">
            <a:avLst/>
          </a:prstGeom>
          <a:solidFill>
            <a:schemeClr val="bg1"/>
          </a:solidFill>
          <a:ln w="38100" cap="flat" cmpd="sng" algn="ctr">
            <a:solidFill>
              <a:schemeClr val="bg1">
                <a:lumMod val="8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9752"/>
                                        </p:tgtEl>
                                        <p:attrNameLst>
                                          <p:attrName>style.visibility</p:attrName>
                                        </p:attrNameLst>
                                      </p:cBhvr>
                                      <p:to>
                                        <p:strVal val="visible"/>
                                      </p:to>
                                    </p:set>
                                    <p:animEffect transition="in" filter="fade">
                                      <p:cBhvr>
                                        <p:cTn id="11" dur="500"/>
                                        <p:tgtEl>
                                          <p:spTgt spid="1597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
                                            <p:txEl>
                                              <p:pRg st="0" end="0"/>
                                            </p:txEl>
                                          </p:spTgt>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par>
                          <p:cTn id="58" fill="hold">
                            <p:stCondLst>
                              <p:cond delay="6000"/>
                            </p:stCondLst>
                            <p:childTnLst>
                              <p:par>
                                <p:cTn id="59" presetID="10"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ppt_w</p:attrName>
                                        </p:attrNameLst>
                                      </p:cBhvr>
                                      <p:tavLst>
                                        <p:tav tm="0">
                                          <p:val>
                                            <p:fltVal val="0"/>
                                          </p:val>
                                        </p:tav>
                                        <p:tav tm="100000">
                                          <p:val>
                                            <p:strVal val="#ppt_w"/>
                                          </p:val>
                                        </p:tav>
                                      </p:tavLst>
                                    </p:anim>
                                    <p:anim calcmode="lin" valueType="num">
                                      <p:cBhvr>
                                        <p:cTn id="74" dur="500" fill="hold"/>
                                        <p:tgtEl>
                                          <p:spTgt spid="8"/>
                                        </p:tgtEl>
                                        <p:attrNameLst>
                                          <p:attrName>ppt_h</p:attrName>
                                        </p:attrNameLst>
                                      </p:cBhvr>
                                      <p:tavLst>
                                        <p:tav tm="0">
                                          <p:val>
                                            <p:fltVal val="0"/>
                                          </p:val>
                                        </p:tav>
                                        <p:tav tm="100000">
                                          <p:val>
                                            <p:strVal val="#ppt_h"/>
                                          </p:val>
                                        </p:tav>
                                      </p:tavLst>
                                    </p:anim>
                                    <p:animEffect transition="in" filter="fade">
                                      <p:cBhvr>
                                        <p:cTn id="7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build="p"/>
      <p:bldP spid="12" grpId="0" animBg="1"/>
      <p:bldP spid="6" grpId="0"/>
      <p:bldP spid="13" grpId="0" animBg="1"/>
      <p:bldP spid="7" grpId="0"/>
      <p:bldP spid="14" grpId="0" animBg="1"/>
      <p:bldP spid="8" grpId="0"/>
      <p:bldP spid="159752"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303264"/>
          </a:xfrm>
          <a:prstGeom prst="rect">
            <a:avLst/>
          </a:prstGeom>
        </p:spPr>
      </p:pic>
      <p:sp>
        <p:nvSpPr>
          <p:cNvPr id="140290" name="Content Placeholder 1"/>
          <p:cNvSpPr>
            <a:spLocks noGrp="1"/>
          </p:cNvSpPr>
          <p:nvPr>
            <p:ph idx="1"/>
          </p:nvPr>
        </p:nvSpPr>
        <p:spPr>
          <a:xfrm>
            <a:off x="1257300" y="914400"/>
            <a:ext cx="6400800" cy="685800"/>
          </a:xfrm>
        </p:spPr>
        <p:txBody>
          <a:bodyPr/>
          <a:lstStyle/>
          <a:p>
            <a:pPr marL="0" indent="0">
              <a:spcBef>
                <a:spcPts val="1800"/>
              </a:spcBef>
              <a:buFontTx/>
              <a:buNone/>
              <a:defRPr/>
            </a:pPr>
            <a:r>
              <a:rPr lang="en-CA" dirty="0">
                <a:solidFill>
                  <a:schemeClr val="bg1"/>
                </a:solidFill>
                <a:cs typeface="+mn-cs"/>
              </a:rPr>
              <a:t>In order to better prepare you to approach </a:t>
            </a:r>
            <a:r>
              <a:rPr lang="en-CA" dirty="0" smtClean="0">
                <a:solidFill>
                  <a:schemeClr val="bg1"/>
                </a:solidFill>
                <a:cs typeface="+mn-cs"/>
              </a:rPr>
              <a:t>the client </a:t>
            </a:r>
            <a:r>
              <a:rPr lang="en-CA" dirty="0">
                <a:solidFill>
                  <a:schemeClr val="bg1"/>
                </a:solidFill>
                <a:cs typeface="+mn-cs"/>
              </a:rPr>
              <a:t>who already </a:t>
            </a:r>
            <a:r>
              <a:rPr lang="en-CA" dirty="0" smtClean="0">
                <a:solidFill>
                  <a:schemeClr val="bg1"/>
                </a:solidFill>
                <a:cs typeface="+mn-cs"/>
              </a:rPr>
              <a:t>has </a:t>
            </a:r>
            <a:r>
              <a:rPr lang="en-CA" dirty="0">
                <a:solidFill>
                  <a:schemeClr val="bg1"/>
                </a:solidFill>
                <a:cs typeface="+mn-cs"/>
              </a:rPr>
              <a:t>a website, </a:t>
            </a:r>
            <a:r>
              <a:rPr lang="en-CA" dirty="0" smtClean="0">
                <a:solidFill>
                  <a:schemeClr val="bg1"/>
                </a:solidFill>
                <a:cs typeface="+mn-cs"/>
              </a:rPr>
              <a:t>you need to be able to: </a:t>
            </a:r>
            <a:endParaRPr lang="en-CA" dirty="0">
              <a:solidFill>
                <a:schemeClr val="bg1"/>
              </a:solidFill>
              <a:cs typeface="+mn-cs"/>
            </a:endParaRPr>
          </a:p>
        </p:txBody>
      </p:sp>
      <p:sp>
        <p:nvSpPr>
          <p:cNvPr id="8" name="Text Box 5"/>
          <p:cNvSpPr txBox="1">
            <a:spLocks noChangeArrowheads="1"/>
          </p:cNvSpPr>
          <p:nvPr/>
        </p:nvSpPr>
        <p:spPr bwMode="auto">
          <a:xfrm>
            <a:off x="323850" y="223838"/>
            <a:ext cx="7677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charset="-128"/>
              </a:defRPr>
            </a:lvl9pPr>
          </a:lstStyle>
          <a:p>
            <a:pPr algn="l" eaLnBrk="1" hangingPunct="1">
              <a:defRPr/>
            </a:pPr>
            <a:r>
              <a:rPr lang="en-CA" sz="2400" dirty="0" smtClean="0">
                <a:solidFill>
                  <a:schemeClr val="tx1">
                    <a:lumMod val="50000"/>
                  </a:schemeClr>
                </a:solidFill>
                <a:latin typeface="+mj-lt"/>
                <a:cs typeface="+mn-cs"/>
              </a:rPr>
              <a:t>Agenda</a:t>
            </a:r>
          </a:p>
        </p:txBody>
      </p:sp>
      <p:grpSp>
        <p:nvGrpSpPr>
          <p:cNvPr id="9" name="Group 8"/>
          <p:cNvGrpSpPr/>
          <p:nvPr/>
        </p:nvGrpSpPr>
        <p:grpSpPr>
          <a:xfrm>
            <a:off x="2057400" y="4424173"/>
            <a:ext cx="7086600" cy="826755"/>
            <a:chOff x="2057400" y="4424173"/>
            <a:chExt cx="7086600" cy="826755"/>
          </a:xfrm>
        </p:grpSpPr>
        <p:grpSp>
          <p:nvGrpSpPr>
            <p:cNvPr id="35" name="Group 34"/>
            <p:cNvGrpSpPr/>
            <p:nvPr/>
          </p:nvGrpSpPr>
          <p:grpSpPr>
            <a:xfrm>
              <a:off x="2438400" y="4524110"/>
              <a:ext cx="6705600" cy="626880"/>
              <a:chOff x="1981200" y="4457700"/>
              <a:chExt cx="6705600" cy="626880"/>
            </a:xfrm>
            <a:solidFill>
              <a:srgbClr val="999889"/>
            </a:solidFill>
          </p:grpSpPr>
          <p:grpSp>
            <p:nvGrpSpPr>
              <p:cNvPr id="19" name="Group 18"/>
              <p:cNvGrpSpPr/>
              <p:nvPr/>
            </p:nvGrpSpPr>
            <p:grpSpPr>
              <a:xfrm>
                <a:off x="1981200" y="4457700"/>
                <a:ext cx="6705600" cy="626880"/>
                <a:chOff x="1981200" y="4457700"/>
                <a:chExt cx="6705600" cy="626880"/>
              </a:xfrm>
              <a:grpFill/>
            </p:grpSpPr>
            <p:sp>
              <p:nvSpPr>
                <p:cNvPr id="31" name="Oval 30"/>
                <p:cNvSpPr/>
                <p:nvPr/>
              </p:nvSpPr>
              <p:spPr bwMode="auto">
                <a:xfrm>
                  <a:off x="1981200" y="4457700"/>
                  <a:ext cx="647700" cy="626880"/>
                </a:xfrm>
                <a:prstGeom prst="ellipse">
                  <a:avLst/>
                </a:prstGeom>
                <a:solidFill>
                  <a:srgbClr val="FFE30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32" name="Rectangle 31"/>
                <p:cNvSpPr/>
                <p:nvPr/>
              </p:nvSpPr>
              <p:spPr bwMode="auto">
                <a:xfrm>
                  <a:off x="2324100" y="4457700"/>
                  <a:ext cx="6362700" cy="626880"/>
                </a:xfrm>
                <a:prstGeom prst="rect">
                  <a:avLst/>
                </a:prstGeom>
                <a:solidFill>
                  <a:srgbClr val="FFE30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sp>
            <p:nvSpPr>
              <p:cNvPr id="33" name="TextBox 32"/>
              <p:cNvSpPr txBox="1"/>
              <p:nvPr/>
            </p:nvSpPr>
            <p:spPr>
              <a:xfrm>
                <a:off x="2628900" y="4572000"/>
                <a:ext cx="5791200" cy="369332"/>
              </a:xfrm>
              <a:prstGeom prst="rect">
                <a:avLst/>
              </a:prstGeom>
              <a:noFill/>
            </p:spPr>
            <p:txBody>
              <a:bodyPr wrap="square" rtlCol="0">
                <a:spAutoFit/>
              </a:bodyPr>
              <a:lstStyle/>
              <a:p>
                <a:pPr lvl="0" algn="l"/>
                <a:r>
                  <a:rPr lang="en-CA" sz="1800" b="0" dirty="0" smtClean="0"/>
                  <a:t>Understand and use the Website Analysis Grid</a:t>
                </a:r>
                <a:endParaRPr lang="en-CA" sz="1800" b="0" dirty="0"/>
              </a:p>
            </p:txBody>
          </p:sp>
        </p:grpSp>
        <p:pic>
          <p:nvPicPr>
            <p:cNvPr id="34" name="Picture 3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57400" y="4424173"/>
              <a:ext cx="1038507" cy="826755"/>
            </a:xfrm>
            <a:prstGeom prst="rect">
              <a:avLst/>
            </a:prstGeom>
          </p:spPr>
        </p:pic>
      </p:grpSp>
      <p:grpSp>
        <p:nvGrpSpPr>
          <p:cNvPr id="3" name="Group 2"/>
          <p:cNvGrpSpPr/>
          <p:nvPr/>
        </p:nvGrpSpPr>
        <p:grpSpPr>
          <a:xfrm>
            <a:off x="1943100" y="2635297"/>
            <a:ext cx="7200900" cy="773090"/>
            <a:chOff x="1943100" y="2635297"/>
            <a:chExt cx="7200900" cy="773090"/>
          </a:xfrm>
        </p:grpSpPr>
        <p:grpSp>
          <p:nvGrpSpPr>
            <p:cNvPr id="49" name="Group 48"/>
            <p:cNvGrpSpPr/>
            <p:nvPr/>
          </p:nvGrpSpPr>
          <p:grpSpPr>
            <a:xfrm>
              <a:off x="2286000" y="2708402"/>
              <a:ext cx="6858000" cy="626880"/>
              <a:chOff x="1981200" y="4457700"/>
              <a:chExt cx="6858000" cy="626880"/>
            </a:xfrm>
            <a:solidFill>
              <a:srgbClr val="999889"/>
            </a:solidFill>
          </p:grpSpPr>
          <p:grpSp>
            <p:nvGrpSpPr>
              <p:cNvPr id="50" name="Group 49"/>
              <p:cNvGrpSpPr/>
              <p:nvPr/>
            </p:nvGrpSpPr>
            <p:grpSpPr>
              <a:xfrm>
                <a:off x="1981200" y="4457700"/>
                <a:ext cx="6858000" cy="626880"/>
                <a:chOff x="1981200" y="4457700"/>
                <a:chExt cx="6858000" cy="626880"/>
              </a:xfrm>
              <a:grpFill/>
            </p:grpSpPr>
            <p:sp>
              <p:nvSpPr>
                <p:cNvPr id="52" name="Oval 51"/>
                <p:cNvSpPr/>
                <p:nvPr/>
              </p:nvSpPr>
              <p:spPr bwMode="auto">
                <a:xfrm>
                  <a:off x="1981200" y="4457700"/>
                  <a:ext cx="647700" cy="626880"/>
                </a:xfrm>
                <a:prstGeom prst="ellipse">
                  <a:avLst/>
                </a:prstGeom>
                <a:solidFill>
                  <a:srgbClr val="FFE30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3" name="Rectangle 52"/>
                <p:cNvSpPr/>
                <p:nvPr/>
              </p:nvSpPr>
              <p:spPr bwMode="auto">
                <a:xfrm>
                  <a:off x="2324100" y="4457700"/>
                  <a:ext cx="6515100" cy="626880"/>
                </a:xfrm>
                <a:prstGeom prst="rect">
                  <a:avLst/>
                </a:prstGeom>
                <a:solidFill>
                  <a:srgbClr val="FFE30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sp>
            <p:nvSpPr>
              <p:cNvPr id="51" name="TextBox 50"/>
              <p:cNvSpPr txBox="1"/>
              <p:nvPr/>
            </p:nvSpPr>
            <p:spPr>
              <a:xfrm>
                <a:off x="2667000" y="4572000"/>
                <a:ext cx="5791200" cy="369332"/>
              </a:xfrm>
              <a:prstGeom prst="rect">
                <a:avLst/>
              </a:prstGeom>
              <a:noFill/>
            </p:spPr>
            <p:txBody>
              <a:bodyPr wrap="square" rtlCol="0">
                <a:spAutoFit/>
              </a:bodyPr>
              <a:lstStyle/>
              <a:p>
                <a:pPr lvl="0" algn="l"/>
                <a:r>
                  <a:rPr lang="en-CA" sz="1800" b="0" dirty="0" smtClean="0"/>
                  <a:t>Understand how SEO and UX interact</a:t>
                </a:r>
                <a:endParaRPr lang="en-CA" sz="1800" b="0" dirty="0"/>
              </a:p>
            </p:txBody>
          </p:sp>
        </p:grpSp>
        <p:pic>
          <p:nvPicPr>
            <p:cNvPr id="54" name="Picture 5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43100" y="2635297"/>
              <a:ext cx="1038507" cy="773090"/>
            </a:xfrm>
            <a:prstGeom prst="rect">
              <a:avLst/>
            </a:prstGeom>
          </p:spPr>
        </p:pic>
      </p:grpSp>
      <p:grpSp>
        <p:nvGrpSpPr>
          <p:cNvPr id="4" name="Group 3"/>
          <p:cNvGrpSpPr/>
          <p:nvPr/>
        </p:nvGrpSpPr>
        <p:grpSpPr>
          <a:xfrm>
            <a:off x="2286000" y="3502903"/>
            <a:ext cx="6858000" cy="826754"/>
            <a:chOff x="2286000" y="3502903"/>
            <a:chExt cx="6858000" cy="826754"/>
          </a:xfrm>
        </p:grpSpPr>
        <p:grpSp>
          <p:nvGrpSpPr>
            <p:cNvPr id="55" name="Group 54"/>
            <p:cNvGrpSpPr/>
            <p:nvPr/>
          </p:nvGrpSpPr>
          <p:grpSpPr>
            <a:xfrm>
              <a:off x="2628900" y="3602840"/>
              <a:ext cx="6515100" cy="626880"/>
              <a:chOff x="1981200" y="4457700"/>
              <a:chExt cx="6515100" cy="626880"/>
            </a:xfrm>
          </p:grpSpPr>
          <p:grpSp>
            <p:nvGrpSpPr>
              <p:cNvPr id="56" name="Group 55"/>
              <p:cNvGrpSpPr/>
              <p:nvPr/>
            </p:nvGrpSpPr>
            <p:grpSpPr>
              <a:xfrm>
                <a:off x="1981200" y="4457700"/>
                <a:ext cx="6515100" cy="626880"/>
                <a:chOff x="1981200" y="4457700"/>
                <a:chExt cx="6515100" cy="626880"/>
              </a:xfrm>
            </p:grpSpPr>
            <p:sp>
              <p:nvSpPr>
                <p:cNvPr id="58" name="Oval 57"/>
                <p:cNvSpPr/>
                <p:nvPr/>
              </p:nvSpPr>
              <p:spPr bwMode="auto">
                <a:xfrm>
                  <a:off x="1981200" y="4457700"/>
                  <a:ext cx="647700" cy="626880"/>
                </a:xfrm>
                <a:prstGeom prst="ellipse">
                  <a:avLst/>
                </a:prstGeom>
                <a:solidFill>
                  <a:schemeClr val="bg1">
                    <a:lumMod val="8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59" name="Rectangle 58"/>
                <p:cNvSpPr/>
                <p:nvPr/>
              </p:nvSpPr>
              <p:spPr bwMode="auto">
                <a:xfrm>
                  <a:off x="2324100" y="4457700"/>
                  <a:ext cx="6172200" cy="626880"/>
                </a:xfrm>
                <a:prstGeom prst="rect">
                  <a:avLst/>
                </a:prstGeom>
                <a:solidFill>
                  <a:schemeClr val="bg1">
                    <a:lumMod val="8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sp>
            <p:nvSpPr>
              <p:cNvPr id="57" name="TextBox 56"/>
              <p:cNvSpPr txBox="1"/>
              <p:nvPr/>
            </p:nvSpPr>
            <p:spPr>
              <a:xfrm>
                <a:off x="2667000" y="4572000"/>
                <a:ext cx="5791200" cy="369332"/>
              </a:xfrm>
              <a:prstGeom prst="rect">
                <a:avLst/>
              </a:prstGeom>
              <a:noFill/>
            </p:spPr>
            <p:txBody>
              <a:bodyPr wrap="square" rtlCol="0">
                <a:spAutoFit/>
              </a:bodyPr>
              <a:lstStyle/>
              <a:p>
                <a:pPr lvl="0" algn="l"/>
                <a:r>
                  <a:rPr lang="en-CA" sz="1800" b="0" dirty="0" smtClean="0"/>
                  <a:t>Explain what makes a good website</a:t>
                </a:r>
                <a:endParaRPr lang="en-CA" sz="1800" b="0" dirty="0"/>
              </a:p>
            </p:txBody>
          </p:sp>
        </p:grpSp>
        <p:pic>
          <p:nvPicPr>
            <p:cNvPr id="60" name="Picture 5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86000" y="3502903"/>
              <a:ext cx="1038507" cy="826754"/>
            </a:xfrm>
            <a:prstGeom prst="rect">
              <a:avLst/>
            </a:prstGeom>
          </p:spPr>
        </p:pic>
      </p:grpSp>
      <p:grpSp>
        <p:nvGrpSpPr>
          <p:cNvPr id="10" name="Group 9"/>
          <p:cNvGrpSpPr/>
          <p:nvPr/>
        </p:nvGrpSpPr>
        <p:grpSpPr>
          <a:xfrm>
            <a:off x="1257300" y="5345446"/>
            <a:ext cx="8305800" cy="826754"/>
            <a:chOff x="1257300" y="5345446"/>
            <a:chExt cx="8305800" cy="826754"/>
          </a:xfrm>
        </p:grpSpPr>
        <p:grpSp>
          <p:nvGrpSpPr>
            <p:cNvPr id="61" name="Group 60"/>
            <p:cNvGrpSpPr/>
            <p:nvPr/>
          </p:nvGrpSpPr>
          <p:grpSpPr>
            <a:xfrm>
              <a:off x="1600200" y="5445383"/>
              <a:ext cx="7962900" cy="626880"/>
              <a:chOff x="1981200" y="4457700"/>
              <a:chExt cx="7962900" cy="626880"/>
            </a:xfrm>
          </p:grpSpPr>
          <p:grpSp>
            <p:nvGrpSpPr>
              <p:cNvPr id="62" name="Group 61"/>
              <p:cNvGrpSpPr/>
              <p:nvPr/>
            </p:nvGrpSpPr>
            <p:grpSpPr>
              <a:xfrm>
                <a:off x="1981200" y="4457700"/>
                <a:ext cx="7543800" cy="626880"/>
                <a:chOff x="1981200" y="4457700"/>
                <a:chExt cx="7543800" cy="626880"/>
              </a:xfrm>
            </p:grpSpPr>
            <p:sp>
              <p:nvSpPr>
                <p:cNvPr id="64" name="Oval 63"/>
                <p:cNvSpPr/>
                <p:nvPr/>
              </p:nvSpPr>
              <p:spPr bwMode="auto">
                <a:xfrm>
                  <a:off x="1981200" y="4457700"/>
                  <a:ext cx="647700" cy="626880"/>
                </a:xfrm>
                <a:prstGeom prst="ellipse">
                  <a:avLst/>
                </a:prstGeom>
                <a:solidFill>
                  <a:schemeClr val="accent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5" name="Rectangle 64"/>
                <p:cNvSpPr/>
                <p:nvPr/>
              </p:nvSpPr>
              <p:spPr bwMode="auto">
                <a:xfrm>
                  <a:off x="2324100" y="4457700"/>
                  <a:ext cx="7200900" cy="626880"/>
                </a:xfrm>
                <a:prstGeom prst="rect">
                  <a:avLst/>
                </a:prstGeom>
                <a:solidFill>
                  <a:schemeClr val="accent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sp>
            <p:nvSpPr>
              <p:cNvPr id="63" name="TextBox 62"/>
              <p:cNvSpPr txBox="1"/>
              <p:nvPr/>
            </p:nvSpPr>
            <p:spPr>
              <a:xfrm>
                <a:off x="2781300" y="4572000"/>
                <a:ext cx="7162800" cy="369332"/>
              </a:xfrm>
              <a:prstGeom prst="rect">
                <a:avLst/>
              </a:prstGeom>
              <a:noFill/>
            </p:spPr>
            <p:txBody>
              <a:bodyPr wrap="square" rtlCol="0">
                <a:spAutoFit/>
              </a:bodyPr>
              <a:lstStyle/>
              <a:p>
                <a:pPr lvl="0" algn="l"/>
                <a:r>
                  <a:rPr lang="en-CA" sz="1800" b="0" dirty="0" smtClean="0">
                    <a:solidFill>
                      <a:schemeClr val="bg1"/>
                    </a:solidFill>
                  </a:rPr>
                  <a:t>Position YPG website solution to clients with existing websites</a:t>
                </a:r>
                <a:endParaRPr lang="en-CA" sz="1800" b="0" dirty="0">
                  <a:solidFill>
                    <a:schemeClr val="bg1"/>
                  </a:solidFill>
                </a:endParaRPr>
              </a:p>
            </p:txBody>
          </p:sp>
        </p:grpSp>
        <p:pic>
          <p:nvPicPr>
            <p:cNvPr id="66" name="Picture 6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257300" y="5345446"/>
              <a:ext cx="1038507" cy="826754"/>
            </a:xfrm>
            <a:prstGeom prst="rect">
              <a:avLst/>
            </a:prstGeom>
          </p:spPr>
        </p:pic>
      </p:grpSp>
      <p:grpSp>
        <p:nvGrpSpPr>
          <p:cNvPr id="6" name="Group 5"/>
          <p:cNvGrpSpPr/>
          <p:nvPr/>
        </p:nvGrpSpPr>
        <p:grpSpPr>
          <a:xfrm>
            <a:off x="114300" y="800100"/>
            <a:ext cx="1028700" cy="1028700"/>
            <a:chOff x="-114300" y="685800"/>
            <a:chExt cx="1143000" cy="1143000"/>
          </a:xfrm>
          <a:solidFill>
            <a:schemeClr val="accent6">
              <a:lumMod val="75000"/>
            </a:schemeClr>
          </a:solidFill>
        </p:grpSpPr>
        <p:sp>
          <p:nvSpPr>
            <p:cNvPr id="18" name="Oval 17"/>
            <p:cNvSpPr/>
            <p:nvPr/>
          </p:nvSpPr>
          <p:spPr bwMode="auto">
            <a:xfrm>
              <a:off x="-114300" y="685800"/>
              <a:ext cx="1143000" cy="1143000"/>
            </a:xfrm>
            <a:prstGeom prst="ellipse">
              <a:avLst/>
            </a:prstGeom>
            <a:grp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140292" name="Picture 14029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342901" y="908050"/>
              <a:ext cx="342899" cy="698500"/>
            </a:xfrm>
            <a:prstGeom prst="rect">
              <a:avLst/>
            </a:prstGeom>
            <a:grpFill/>
          </p:spPr>
        </p:pic>
      </p:grpSp>
      <p:grpSp>
        <p:nvGrpSpPr>
          <p:cNvPr id="11" name="Group 10"/>
          <p:cNvGrpSpPr/>
          <p:nvPr/>
        </p:nvGrpSpPr>
        <p:grpSpPr>
          <a:xfrm>
            <a:off x="1257300" y="1743699"/>
            <a:ext cx="7886701" cy="797082"/>
            <a:chOff x="1257300" y="1743699"/>
            <a:chExt cx="7886701" cy="797082"/>
          </a:xfrm>
        </p:grpSpPr>
        <p:grpSp>
          <p:nvGrpSpPr>
            <p:cNvPr id="2" name="Group 1"/>
            <p:cNvGrpSpPr/>
            <p:nvPr/>
          </p:nvGrpSpPr>
          <p:grpSpPr>
            <a:xfrm>
              <a:off x="1600200" y="1828800"/>
              <a:ext cx="7543801" cy="626880"/>
              <a:chOff x="1600200" y="1828800"/>
              <a:chExt cx="7543801" cy="626880"/>
            </a:xfrm>
          </p:grpSpPr>
          <p:grpSp>
            <p:nvGrpSpPr>
              <p:cNvPr id="80" name="Group 79"/>
              <p:cNvGrpSpPr/>
              <p:nvPr/>
            </p:nvGrpSpPr>
            <p:grpSpPr>
              <a:xfrm>
                <a:off x="1600200" y="1828800"/>
                <a:ext cx="7543800" cy="626880"/>
                <a:chOff x="1981200" y="4457700"/>
                <a:chExt cx="7543800" cy="626880"/>
              </a:xfrm>
              <a:solidFill>
                <a:srgbClr val="766E65"/>
              </a:solidFill>
            </p:grpSpPr>
            <p:sp>
              <p:nvSpPr>
                <p:cNvPr id="82" name="Oval 81"/>
                <p:cNvSpPr/>
                <p:nvPr/>
              </p:nvSpPr>
              <p:spPr bwMode="auto">
                <a:xfrm>
                  <a:off x="1981200" y="4457700"/>
                  <a:ext cx="647700" cy="626880"/>
                </a:xfrm>
                <a:prstGeom prst="ellipse">
                  <a:avLst/>
                </a:prstGeom>
                <a:solidFill>
                  <a:schemeClr val="accent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83" name="Rectangle 82"/>
                <p:cNvSpPr/>
                <p:nvPr/>
              </p:nvSpPr>
              <p:spPr bwMode="auto">
                <a:xfrm>
                  <a:off x="2324100" y="4457700"/>
                  <a:ext cx="7200900" cy="626880"/>
                </a:xfrm>
                <a:prstGeom prst="rect">
                  <a:avLst/>
                </a:prstGeom>
                <a:solidFill>
                  <a:schemeClr val="accent6"/>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grpSp>
            <p:nvGrpSpPr>
              <p:cNvPr id="43" name="Group 42"/>
              <p:cNvGrpSpPr/>
              <p:nvPr/>
            </p:nvGrpSpPr>
            <p:grpSpPr>
              <a:xfrm>
                <a:off x="2057401" y="1828800"/>
                <a:ext cx="7086600" cy="626880"/>
                <a:chOff x="1866901" y="4457700"/>
                <a:chExt cx="7086600" cy="626880"/>
              </a:xfrm>
              <a:solidFill>
                <a:schemeClr val="accent6"/>
              </a:solidFill>
            </p:grpSpPr>
            <p:grpSp>
              <p:nvGrpSpPr>
                <p:cNvPr id="44" name="Group 43"/>
                <p:cNvGrpSpPr/>
                <p:nvPr/>
              </p:nvGrpSpPr>
              <p:grpSpPr>
                <a:xfrm>
                  <a:off x="1866901" y="4457700"/>
                  <a:ext cx="7086600" cy="626880"/>
                  <a:chOff x="1866901" y="4457700"/>
                  <a:chExt cx="7086600" cy="626880"/>
                </a:xfrm>
                <a:grpFill/>
              </p:grpSpPr>
              <p:sp>
                <p:nvSpPr>
                  <p:cNvPr id="46" name="Oval 45"/>
                  <p:cNvSpPr/>
                  <p:nvPr/>
                </p:nvSpPr>
                <p:spPr bwMode="auto">
                  <a:xfrm>
                    <a:off x="1981200" y="4457700"/>
                    <a:ext cx="647700" cy="62688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47" name="Rectangle 46"/>
                  <p:cNvSpPr/>
                  <p:nvPr/>
                </p:nvSpPr>
                <p:spPr bwMode="auto">
                  <a:xfrm>
                    <a:off x="1866901" y="4457700"/>
                    <a:ext cx="7086600" cy="626880"/>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sp>
              <p:nvSpPr>
                <p:cNvPr id="45" name="TextBox 44"/>
                <p:cNvSpPr txBox="1"/>
                <p:nvPr/>
              </p:nvSpPr>
              <p:spPr>
                <a:xfrm>
                  <a:off x="2143407" y="4572000"/>
                  <a:ext cx="5791200" cy="369332"/>
                </a:xfrm>
                <a:prstGeom prst="rect">
                  <a:avLst/>
                </a:prstGeom>
                <a:grpFill/>
              </p:spPr>
              <p:txBody>
                <a:bodyPr wrap="square" rtlCol="0">
                  <a:spAutoFit/>
                </a:bodyPr>
                <a:lstStyle/>
                <a:p>
                  <a:pPr lvl="0" algn="l"/>
                  <a:r>
                    <a:rPr lang="en-CA" sz="1800" b="0" noProof="0" dirty="0" smtClean="0">
                      <a:solidFill>
                        <a:schemeClr val="bg1"/>
                      </a:solidFill>
                    </a:rPr>
                    <a:t>Understand why User Experience (UX) is important</a:t>
                  </a:r>
                  <a:endParaRPr lang="en-CA" sz="1800" b="0" noProof="0" dirty="0">
                    <a:solidFill>
                      <a:schemeClr val="bg1"/>
                    </a:solidFill>
                  </a:endParaRPr>
                </a:p>
              </p:txBody>
            </p:sp>
          </p:grpSp>
        </p:grpSp>
        <p:pic>
          <p:nvPicPr>
            <p:cNvPr id="48" name="Picture 4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257300" y="1743699"/>
              <a:ext cx="1038507" cy="797082"/>
            </a:xfrm>
            <a:prstGeom prst="rect">
              <a:avLst/>
            </a:prstGeom>
          </p:spPr>
        </p:pic>
      </p:grpSp>
      <p:pic>
        <p:nvPicPr>
          <p:cNvPr id="67" name="Picture 66" descr="base.bar.outlines.gif"/>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0290"/>
                                        </p:tgtEl>
                                        <p:attrNameLst>
                                          <p:attrName>style.visibility</p:attrName>
                                        </p:attrNameLst>
                                      </p:cBhvr>
                                      <p:to>
                                        <p:strVal val="visible"/>
                                      </p:to>
                                    </p:set>
                                    <p:animEffect transition="in" filter="fade">
                                      <p:cBhvr>
                                        <p:cTn id="12" dur="500"/>
                                        <p:tgtEl>
                                          <p:spTgt spid="140290"/>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514600"/>
            <a:ext cx="9143998" cy="172322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2" name="Title 1"/>
          <p:cNvSpPr>
            <a:spLocks noGrp="1"/>
          </p:cNvSpPr>
          <p:nvPr>
            <p:ph type="title"/>
          </p:nvPr>
        </p:nvSpPr>
        <p:spPr>
          <a:xfrm>
            <a:off x="336550" y="244475"/>
            <a:ext cx="8350250" cy="441325"/>
          </a:xfrm>
        </p:spPr>
        <p:txBody>
          <a:bodyPr/>
          <a:lstStyle/>
          <a:p>
            <a:pPr>
              <a:defRPr/>
            </a:pPr>
            <a:r>
              <a:rPr lang="fr-CA" sz="2400" b="1" dirty="0" err="1">
                <a:solidFill>
                  <a:schemeClr val="tx1">
                    <a:lumMod val="50000"/>
                  </a:schemeClr>
                </a:solidFill>
                <a:cs typeface="+mj-cs"/>
              </a:rPr>
              <a:t>What</a:t>
            </a:r>
            <a:r>
              <a:rPr lang="fr-CA" sz="2400" b="1" dirty="0">
                <a:solidFill>
                  <a:schemeClr val="tx1">
                    <a:lumMod val="50000"/>
                  </a:schemeClr>
                </a:solidFill>
                <a:cs typeface="+mj-cs"/>
              </a:rPr>
              <a:t> </a:t>
            </a:r>
            <a:r>
              <a:rPr lang="fr-CA" sz="2400" b="1" dirty="0" err="1">
                <a:solidFill>
                  <a:schemeClr val="tx1">
                    <a:lumMod val="50000"/>
                  </a:schemeClr>
                </a:solidFill>
                <a:cs typeface="+mj-cs"/>
              </a:rPr>
              <a:t>is</a:t>
            </a:r>
            <a:r>
              <a:rPr lang="fr-CA" sz="2400" b="1" dirty="0">
                <a:solidFill>
                  <a:schemeClr val="tx1">
                    <a:lumMod val="50000"/>
                  </a:schemeClr>
                </a:solidFill>
                <a:cs typeface="+mj-cs"/>
              </a:rPr>
              <a:t> </a:t>
            </a:r>
            <a:r>
              <a:rPr lang="fr-CA" sz="2400" b="1" dirty="0">
                <a:solidFill>
                  <a:schemeClr val="bg1"/>
                </a:solidFill>
                <a:cs typeface="+mj-cs"/>
              </a:rPr>
              <a:t>User </a:t>
            </a:r>
            <a:r>
              <a:rPr lang="fr-CA" sz="2400" b="1" dirty="0" err="1">
                <a:solidFill>
                  <a:schemeClr val="bg1"/>
                </a:solidFill>
                <a:cs typeface="+mj-cs"/>
              </a:rPr>
              <a:t>Experience</a:t>
            </a:r>
            <a:r>
              <a:rPr lang="fr-CA" sz="2400" b="1" dirty="0">
                <a:solidFill>
                  <a:schemeClr val="bg1"/>
                </a:solidFill>
                <a:cs typeface="+mj-cs"/>
              </a:rPr>
              <a:t>?</a:t>
            </a:r>
            <a:endParaRPr lang="en-CA" sz="2400" b="1" dirty="0">
              <a:solidFill>
                <a:schemeClr val="bg1"/>
              </a:solidFill>
              <a:cs typeface="+mj-cs"/>
            </a:endParaRPr>
          </a:p>
        </p:txBody>
      </p:sp>
      <p:sp>
        <p:nvSpPr>
          <p:cNvPr id="142343" name="Content Placeholder 2"/>
          <p:cNvSpPr>
            <a:spLocks noGrp="1"/>
          </p:cNvSpPr>
          <p:nvPr>
            <p:ph idx="1"/>
          </p:nvPr>
        </p:nvSpPr>
        <p:spPr>
          <a:xfrm>
            <a:off x="614362" y="1143000"/>
            <a:ext cx="7843838" cy="952500"/>
          </a:xfrm>
        </p:spPr>
        <p:txBody>
          <a:bodyPr/>
          <a:lstStyle/>
          <a:p>
            <a:pPr marL="0" indent="0">
              <a:lnSpc>
                <a:spcPct val="100000"/>
              </a:lnSpc>
              <a:buFontTx/>
              <a:buNone/>
            </a:pPr>
            <a:r>
              <a:rPr lang="en-CA" sz="1800" dirty="0">
                <a:solidFill>
                  <a:schemeClr val="bg1"/>
                </a:solidFill>
                <a:latin typeface="Arial" charset="0"/>
              </a:rPr>
              <a:t>A great user experience means when someone visits your site they </a:t>
            </a:r>
            <a:r>
              <a:rPr lang="en-CA" sz="1800" b="1" dirty="0">
                <a:solidFill>
                  <a:schemeClr val="bg1"/>
                </a:solidFill>
                <a:latin typeface="Arial" charset="0"/>
              </a:rPr>
              <a:t>enjoy every portion of it</a:t>
            </a:r>
            <a:r>
              <a:rPr lang="en-CA" sz="1800" dirty="0">
                <a:solidFill>
                  <a:schemeClr val="bg1"/>
                </a:solidFill>
                <a:latin typeface="Arial" charset="0"/>
              </a:rPr>
              <a:t>. Great user experience also means they can </a:t>
            </a:r>
            <a:r>
              <a:rPr lang="en-CA" sz="1800" dirty="0" err="1">
                <a:solidFill>
                  <a:schemeClr val="bg1"/>
                </a:solidFill>
                <a:latin typeface="Arial" charset="0"/>
              </a:rPr>
              <a:t>maneuver</a:t>
            </a:r>
            <a:r>
              <a:rPr lang="en-CA" sz="1800" dirty="0">
                <a:solidFill>
                  <a:schemeClr val="bg1"/>
                </a:solidFill>
                <a:latin typeface="Arial" charset="0"/>
              </a:rPr>
              <a:t> around a site and </a:t>
            </a:r>
            <a:r>
              <a:rPr lang="en-CA" sz="1800" b="1" dirty="0">
                <a:solidFill>
                  <a:schemeClr val="bg1"/>
                </a:solidFill>
                <a:latin typeface="Arial" charset="0"/>
              </a:rPr>
              <a:t>find everything they’re looking for</a:t>
            </a:r>
            <a:r>
              <a:rPr lang="en-CA" sz="1800" dirty="0">
                <a:solidFill>
                  <a:schemeClr val="bg1"/>
                </a:solidFill>
                <a:latin typeface="Arial" charset="0"/>
              </a:rPr>
              <a:t>!</a:t>
            </a:r>
          </a:p>
        </p:txBody>
      </p:sp>
      <p:sp>
        <p:nvSpPr>
          <p:cNvPr id="142344"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E5BD8F05-2133-FC4B-A24F-C48C6DB3512E}" type="slidenum">
              <a:rPr lang="en-CA" sz="800"/>
              <a:pPr/>
              <a:t>5</a:t>
            </a:fld>
            <a:endParaRPr lang="en-CA" sz="800"/>
          </a:p>
        </p:txBody>
      </p:sp>
      <p:pic>
        <p:nvPicPr>
          <p:cNvPr id="72" name="Picture 71" descr="page5_27.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93742" y="4395161"/>
            <a:ext cx="2002390" cy="820528"/>
          </a:xfrm>
          <a:prstGeom prst="rect">
            <a:avLst/>
          </a:prstGeom>
        </p:spPr>
      </p:pic>
      <p:pic>
        <p:nvPicPr>
          <p:cNvPr id="73" name="Picture 72" descr="page5_05.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93742" y="2407828"/>
            <a:ext cx="2002390" cy="444139"/>
          </a:xfrm>
          <a:prstGeom prst="rect">
            <a:avLst/>
          </a:prstGeom>
        </p:spPr>
      </p:pic>
      <p:pic>
        <p:nvPicPr>
          <p:cNvPr id="74" name="Picture 73" descr="page5_1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93742" y="2851966"/>
            <a:ext cx="2002390" cy="444139"/>
          </a:xfrm>
          <a:prstGeom prst="rect">
            <a:avLst/>
          </a:prstGeom>
        </p:spPr>
      </p:pic>
      <p:pic>
        <p:nvPicPr>
          <p:cNvPr id="60" name="Picture 59" descr="page5_21.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91351" y="3288577"/>
            <a:ext cx="2002390" cy="1106584"/>
          </a:xfrm>
          <a:prstGeom prst="rect">
            <a:avLst/>
          </a:prstGeom>
        </p:spPr>
      </p:pic>
      <p:pic>
        <p:nvPicPr>
          <p:cNvPr id="61" name="Picture 60" descr="page5_26.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791351" y="4395161"/>
            <a:ext cx="2002390" cy="820528"/>
          </a:xfrm>
          <a:prstGeom prst="rect">
            <a:avLst/>
          </a:prstGeom>
        </p:spPr>
      </p:pic>
      <p:pic>
        <p:nvPicPr>
          <p:cNvPr id="62" name="Picture 61" descr="page5_04.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791351" y="2407828"/>
            <a:ext cx="2002390" cy="444139"/>
          </a:xfrm>
          <a:prstGeom prst="rect">
            <a:avLst/>
          </a:prstGeom>
        </p:spPr>
      </p:pic>
      <p:pic>
        <p:nvPicPr>
          <p:cNvPr id="63" name="Picture 62" descr="page5_11.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791351" y="2851966"/>
            <a:ext cx="2002390" cy="451666"/>
          </a:xfrm>
          <a:prstGeom prst="rect">
            <a:avLst/>
          </a:prstGeom>
        </p:spPr>
      </p:pic>
      <p:pic>
        <p:nvPicPr>
          <p:cNvPr id="56" name="Picture 55" descr="page5_22.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796132" y="3296105"/>
            <a:ext cx="1430278" cy="1106584"/>
          </a:xfrm>
          <a:prstGeom prst="rect">
            <a:avLst/>
          </a:prstGeom>
        </p:spPr>
      </p:pic>
      <p:pic>
        <p:nvPicPr>
          <p:cNvPr id="57" name="Picture 56" descr="page5_28.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796132" y="4395161"/>
            <a:ext cx="1430278" cy="820528"/>
          </a:xfrm>
          <a:prstGeom prst="rect">
            <a:avLst/>
          </a:prstGeom>
        </p:spPr>
      </p:pic>
      <p:pic>
        <p:nvPicPr>
          <p:cNvPr id="58" name="Picture 57" descr="page5_06.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5796132" y="2407828"/>
            <a:ext cx="1430278" cy="444139"/>
          </a:xfrm>
          <a:prstGeom prst="rect">
            <a:avLst/>
          </a:prstGeom>
        </p:spPr>
      </p:pic>
      <p:pic>
        <p:nvPicPr>
          <p:cNvPr id="59" name="Picture 58" descr="page5_13.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5796132" y="2851966"/>
            <a:ext cx="1430278" cy="444139"/>
          </a:xfrm>
          <a:prstGeom prst="rect">
            <a:avLst/>
          </a:prstGeom>
        </p:spPr>
      </p:pic>
      <p:pic>
        <p:nvPicPr>
          <p:cNvPr id="52" name="Picture 51" descr="page5_18.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226410" y="3288577"/>
            <a:ext cx="1460390" cy="1114112"/>
          </a:xfrm>
          <a:prstGeom prst="rect">
            <a:avLst/>
          </a:prstGeom>
        </p:spPr>
      </p:pic>
      <p:pic>
        <p:nvPicPr>
          <p:cNvPr id="53" name="Picture 52" descr="page5_29.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226410" y="4395161"/>
            <a:ext cx="1460390" cy="820528"/>
          </a:xfrm>
          <a:prstGeom prst="rect">
            <a:avLst/>
          </a:prstGeom>
        </p:spPr>
      </p:pic>
      <p:pic>
        <p:nvPicPr>
          <p:cNvPr id="54" name="Picture 53" descr="page5_07.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7226410" y="2407828"/>
            <a:ext cx="1460390" cy="444139"/>
          </a:xfrm>
          <a:prstGeom prst="rect">
            <a:avLst/>
          </a:prstGeom>
        </p:spPr>
      </p:pic>
      <p:pic>
        <p:nvPicPr>
          <p:cNvPr id="55" name="Picture 54" descr="page5_14.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7226410" y="2851966"/>
            <a:ext cx="1460390" cy="444139"/>
          </a:xfrm>
          <a:prstGeom prst="rect">
            <a:avLst/>
          </a:prstGeom>
        </p:spPr>
      </p:pic>
      <p:pic>
        <p:nvPicPr>
          <p:cNvPr id="83" name="Picture 82" descr="base.bar.outlines.gif"/>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
        <p:nvSpPr>
          <p:cNvPr id="36" name="Rounded Rectangle 35"/>
          <p:cNvSpPr>
            <a:spLocks noChangeArrowheads="1"/>
          </p:cNvSpPr>
          <p:nvPr/>
        </p:nvSpPr>
        <p:spPr bwMode="auto">
          <a:xfrm>
            <a:off x="6208713" y="5600700"/>
            <a:ext cx="1714500" cy="457200"/>
          </a:xfrm>
          <a:prstGeom prst="roundRect">
            <a:avLst>
              <a:gd name="adj" fmla="val 16667"/>
            </a:avLst>
          </a:prstGeom>
          <a:solidFill>
            <a:schemeClr val="tx1"/>
          </a:solidFill>
          <a:ln w="38100">
            <a:solidFill>
              <a:schemeClr val="bg1"/>
            </a:solidFill>
            <a:round/>
            <a:headEnd/>
            <a:tailEnd/>
          </a:ln>
          <a:effectLst>
            <a:outerShdw blurRad="40000" dist="20000" dir="5400000" rotWithShape="0">
              <a:srgbClr val="000000">
                <a:alpha val="37999"/>
              </a:srgbClr>
            </a:outerShdw>
          </a:effectLst>
        </p:spPr>
        <p:txBody>
          <a:bodyPr wrap="none" anchor="ctr"/>
          <a:lstStyle/>
          <a:p>
            <a:pPr>
              <a:defRPr/>
            </a:pPr>
            <a:r>
              <a:rPr lang="fr-CA" dirty="0">
                <a:solidFill>
                  <a:schemeClr val="bg1"/>
                </a:solidFill>
                <a:latin typeface="+mn-lt"/>
                <a:ea typeface="ＭＳ Ｐゴシック" charset="-128"/>
                <a:cs typeface="+mn-cs"/>
              </a:rPr>
              <a:t>Standard</a:t>
            </a:r>
            <a:endParaRPr lang="en-CA" dirty="0">
              <a:solidFill>
                <a:schemeClr val="bg1"/>
              </a:solidFill>
              <a:latin typeface="+mn-lt"/>
              <a:ea typeface="ＭＳ Ｐゴシック" charset="-128"/>
              <a:cs typeface="+mn-cs"/>
            </a:endParaRPr>
          </a:p>
        </p:txBody>
      </p:sp>
      <p:sp>
        <p:nvSpPr>
          <p:cNvPr id="37" name="Rounded Rectangle 36"/>
          <p:cNvSpPr>
            <a:spLocks noChangeArrowheads="1"/>
          </p:cNvSpPr>
          <p:nvPr/>
        </p:nvSpPr>
        <p:spPr bwMode="auto">
          <a:xfrm>
            <a:off x="3543300" y="5600700"/>
            <a:ext cx="1714500" cy="457200"/>
          </a:xfrm>
          <a:prstGeom prst="roundRect">
            <a:avLst>
              <a:gd name="adj" fmla="val 16667"/>
            </a:avLst>
          </a:prstGeom>
          <a:solidFill>
            <a:schemeClr val="tx1"/>
          </a:solidFill>
          <a:ln w="38100">
            <a:solidFill>
              <a:schemeClr val="bg1"/>
            </a:solidFill>
            <a:round/>
            <a:headEnd/>
            <a:tailEnd/>
          </a:ln>
          <a:effectLst>
            <a:outerShdw blurRad="40000" dist="20000" dir="5400000" rotWithShape="0">
              <a:srgbClr val="000000">
                <a:alpha val="37999"/>
              </a:srgbClr>
            </a:outerShdw>
          </a:effectLst>
        </p:spPr>
        <p:txBody>
          <a:bodyPr wrap="none" anchor="ctr"/>
          <a:lstStyle/>
          <a:p>
            <a:pPr>
              <a:defRPr/>
            </a:pPr>
            <a:r>
              <a:rPr lang="fr-CA" dirty="0">
                <a:solidFill>
                  <a:schemeClr val="bg1"/>
                </a:solidFill>
                <a:latin typeface="+mn-lt"/>
                <a:ea typeface="ＭＳ Ｐゴシック" charset="-128"/>
                <a:cs typeface="+mn-cs"/>
              </a:rPr>
              <a:t>Consistent</a:t>
            </a:r>
            <a:endParaRPr lang="en-CA" dirty="0">
              <a:solidFill>
                <a:schemeClr val="bg1"/>
              </a:solidFill>
              <a:latin typeface="+mn-lt"/>
              <a:ea typeface="ＭＳ Ｐゴシック" charset="-128"/>
              <a:cs typeface="+mn-cs"/>
            </a:endParaRPr>
          </a:p>
        </p:txBody>
      </p:sp>
      <p:sp>
        <p:nvSpPr>
          <p:cNvPr id="38" name="Rounded Rectangle 37"/>
          <p:cNvSpPr>
            <a:spLocks noChangeArrowheads="1"/>
          </p:cNvSpPr>
          <p:nvPr/>
        </p:nvSpPr>
        <p:spPr bwMode="auto">
          <a:xfrm>
            <a:off x="1028700" y="5600700"/>
            <a:ext cx="1485900" cy="457200"/>
          </a:xfrm>
          <a:prstGeom prst="roundRect">
            <a:avLst>
              <a:gd name="adj" fmla="val 16667"/>
            </a:avLst>
          </a:prstGeom>
          <a:solidFill>
            <a:schemeClr val="tx1"/>
          </a:solidFill>
          <a:ln w="38100">
            <a:solidFill>
              <a:schemeClr val="bg1"/>
            </a:solidFill>
            <a:round/>
            <a:headEnd/>
            <a:tailEnd/>
          </a:ln>
          <a:effectLst>
            <a:outerShdw blurRad="40000" dist="20000" dir="5400000" rotWithShape="0">
              <a:srgbClr val="000000">
                <a:alpha val="37999"/>
              </a:srgbClr>
            </a:outerShdw>
          </a:effectLst>
        </p:spPr>
        <p:txBody>
          <a:bodyPr wrap="none" anchor="ctr"/>
          <a:lstStyle/>
          <a:p>
            <a:pPr>
              <a:defRPr/>
            </a:pPr>
            <a:r>
              <a:rPr lang="fr-CA" dirty="0">
                <a:solidFill>
                  <a:schemeClr val="bg1"/>
                </a:solidFill>
                <a:latin typeface="+mn-lt"/>
                <a:ea typeface="ＭＳ Ｐゴシック" charset="-128"/>
                <a:cs typeface="+mn-cs"/>
              </a:rPr>
              <a:t>Simple</a:t>
            </a:r>
            <a:endParaRPr lang="en-CA" dirty="0">
              <a:solidFill>
                <a:schemeClr val="bg1"/>
              </a:solidFill>
              <a:latin typeface="+mn-lt"/>
              <a:ea typeface="ＭＳ Ｐゴシック" charset="-128"/>
              <a:cs typeface="+mn-cs"/>
            </a:endParaRPr>
          </a:p>
        </p:txBody>
      </p:sp>
      <p:pic>
        <p:nvPicPr>
          <p:cNvPr id="30" name="Picture 29" descr="page5_15.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458934" y="3281049"/>
            <a:ext cx="1332418" cy="1114112"/>
          </a:xfrm>
          <a:prstGeom prst="rect">
            <a:avLst/>
          </a:prstGeom>
        </p:spPr>
      </p:pic>
      <p:pic>
        <p:nvPicPr>
          <p:cNvPr id="31" name="Picture 30" descr="page5_25.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458934" y="4395161"/>
            <a:ext cx="1332418" cy="820528"/>
          </a:xfrm>
          <a:prstGeom prst="rect">
            <a:avLst/>
          </a:prstGeom>
        </p:spPr>
      </p:pic>
      <p:pic>
        <p:nvPicPr>
          <p:cNvPr id="32" name="Picture 31" descr="page5_03.png"/>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458934" y="2400300"/>
            <a:ext cx="1332418" cy="444139"/>
          </a:xfrm>
          <a:prstGeom prst="rect">
            <a:avLst/>
          </a:prstGeom>
        </p:spPr>
      </p:pic>
      <p:pic>
        <p:nvPicPr>
          <p:cNvPr id="33" name="Picture 32" descr="page5_10.png"/>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458934" y="2844439"/>
            <a:ext cx="1332418" cy="444139"/>
          </a:xfrm>
          <a:prstGeom prst="rect">
            <a:avLst/>
          </a:prstGeom>
        </p:spPr>
      </p:pic>
      <p:pic>
        <p:nvPicPr>
          <p:cNvPr id="34" name="Picture 33" descr="page5_16.png"/>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3793742" y="3288577"/>
            <a:ext cx="2002390" cy="1114112"/>
          </a:xfrm>
          <a:prstGeom prst="rect">
            <a:avLst/>
          </a:prstGeom>
        </p:spPr>
      </p:pic>
      <p:pic>
        <p:nvPicPr>
          <p:cNvPr id="44" name="Picture 43" descr="page5 image.png"/>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457200" y="2400300"/>
            <a:ext cx="8229600" cy="281538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2343">
                                            <p:txEl>
                                              <p:pRg st="0" end="0"/>
                                            </p:txEl>
                                          </p:spTgt>
                                        </p:tgtEl>
                                        <p:attrNameLst>
                                          <p:attrName>style.visibility</p:attrName>
                                        </p:attrNameLst>
                                      </p:cBhvr>
                                      <p:to>
                                        <p:strVal val="visible"/>
                                      </p:to>
                                    </p:set>
                                    <p:animEffect transition="in" filter="fade">
                                      <p:cBhvr>
                                        <p:cTn id="7" dur="500"/>
                                        <p:tgtEl>
                                          <p:spTgt spid="14234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fill="hold"/>
                                        <p:tgtEl>
                                          <p:spTgt spid="32"/>
                                        </p:tgtEl>
                                        <p:attrNameLst>
                                          <p:attrName>ppt_x</p:attrName>
                                        </p:attrNameLst>
                                      </p:cBhvr>
                                      <p:tavLst>
                                        <p:tav tm="0">
                                          <p:val>
                                            <p:strVal val="0-#ppt_w/2"/>
                                          </p:val>
                                        </p:tav>
                                        <p:tav tm="100000">
                                          <p:val>
                                            <p:strVal val="#ppt_x"/>
                                          </p:val>
                                        </p:tav>
                                      </p:tavLst>
                                    </p:anim>
                                    <p:anim calcmode="lin" valueType="num">
                                      <p:cBhvr additive="base">
                                        <p:cTn id="12" dur="25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250" fill="hold"/>
                                        <p:tgtEl>
                                          <p:spTgt spid="33"/>
                                        </p:tgtEl>
                                        <p:attrNameLst>
                                          <p:attrName>ppt_x</p:attrName>
                                        </p:attrNameLst>
                                      </p:cBhvr>
                                      <p:tavLst>
                                        <p:tav tm="0">
                                          <p:val>
                                            <p:strVal val="0-#ppt_w/2"/>
                                          </p:val>
                                        </p:tav>
                                        <p:tav tm="100000">
                                          <p:val>
                                            <p:strVal val="#ppt_x"/>
                                          </p:val>
                                        </p:tav>
                                      </p:tavLst>
                                    </p:anim>
                                    <p:anim calcmode="lin" valueType="num">
                                      <p:cBhvr additive="base">
                                        <p:cTn id="17" dur="250" fill="hold"/>
                                        <p:tgtEl>
                                          <p:spTgt spid="3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250" fill="hold"/>
                                        <p:tgtEl>
                                          <p:spTgt spid="53"/>
                                        </p:tgtEl>
                                        <p:attrNameLst>
                                          <p:attrName>ppt_x</p:attrName>
                                        </p:attrNameLst>
                                      </p:cBhvr>
                                      <p:tavLst>
                                        <p:tav tm="0">
                                          <p:val>
                                            <p:strVal val="1+#ppt_w/2"/>
                                          </p:val>
                                        </p:tav>
                                        <p:tav tm="100000">
                                          <p:val>
                                            <p:strVal val="#ppt_x"/>
                                          </p:val>
                                        </p:tav>
                                      </p:tavLst>
                                    </p:anim>
                                    <p:anim calcmode="lin" valueType="num">
                                      <p:cBhvr additive="base">
                                        <p:cTn id="21" dur="2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250" fill="hold"/>
                                        <p:tgtEl>
                                          <p:spTgt spid="52"/>
                                        </p:tgtEl>
                                        <p:attrNameLst>
                                          <p:attrName>ppt_x</p:attrName>
                                        </p:attrNameLst>
                                      </p:cBhvr>
                                      <p:tavLst>
                                        <p:tav tm="0">
                                          <p:val>
                                            <p:strVal val="1+#ppt_w/2"/>
                                          </p:val>
                                        </p:tav>
                                        <p:tav tm="100000">
                                          <p:val>
                                            <p:strVal val="#ppt_x"/>
                                          </p:val>
                                        </p:tav>
                                      </p:tavLst>
                                    </p:anim>
                                    <p:anim calcmode="lin" valueType="num">
                                      <p:cBhvr additive="base">
                                        <p:cTn id="25" dur="250" fill="hold"/>
                                        <p:tgtEl>
                                          <p:spTgt spid="52"/>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250" fill="hold"/>
                                        <p:tgtEl>
                                          <p:spTgt spid="30"/>
                                        </p:tgtEl>
                                        <p:attrNameLst>
                                          <p:attrName>ppt_x</p:attrName>
                                        </p:attrNameLst>
                                      </p:cBhvr>
                                      <p:tavLst>
                                        <p:tav tm="0">
                                          <p:val>
                                            <p:strVal val="0-#ppt_w/2"/>
                                          </p:val>
                                        </p:tav>
                                        <p:tav tm="100000">
                                          <p:val>
                                            <p:strVal val="#ppt_x"/>
                                          </p:val>
                                        </p:tav>
                                      </p:tavLst>
                                    </p:anim>
                                    <p:anim calcmode="lin" valueType="num">
                                      <p:cBhvr additive="base">
                                        <p:cTn id="30" dur="250" fill="hold"/>
                                        <p:tgtEl>
                                          <p:spTgt spid="3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250" fill="hold"/>
                                        <p:tgtEl>
                                          <p:spTgt spid="55"/>
                                        </p:tgtEl>
                                        <p:attrNameLst>
                                          <p:attrName>ppt_x</p:attrName>
                                        </p:attrNameLst>
                                      </p:cBhvr>
                                      <p:tavLst>
                                        <p:tav tm="0">
                                          <p:val>
                                            <p:strVal val="1+#ppt_w/2"/>
                                          </p:val>
                                        </p:tav>
                                        <p:tav tm="100000">
                                          <p:val>
                                            <p:strVal val="#ppt_x"/>
                                          </p:val>
                                        </p:tav>
                                      </p:tavLst>
                                    </p:anim>
                                    <p:anim calcmode="lin" valueType="num">
                                      <p:cBhvr additive="base">
                                        <p:cTn id="34" dur="250" fill="hold"/>
                                        <p:tgtEl>
                                          <p:spTgt spid="55"/>
                                        </p:tgtEl>
                                        <p:attrNameLst>
                                          <p:attrName>ppt_y</p:attrName>
                                        </p:attrNameLst>
                                      </p:cBhvr>
                                      <p:tavLst>
                                        <p:tav tm="0">
                                          <p:val>
                                            <p:strVal val="#ppt_y"/>
                                          </p:val>
                                        </p:tav>
                                        <p:tav tm="100000">
                                          <p:val>
                                            <p:strVal val="#ppt_y"/>
                                          </p:val>
                                        </p:tav>
                                      </p:tavLst>
                                    </p:anim>
                                  </p:childTnLst>
                                </p:cTn>
                              </p:par>
                            </p:childTnLst>
                          </p:cTn>
                        </p:par>
                        <p:par>
                          <p:cTn id="35" fill="hold">
                            <p:stCondLst>
                              <p:cond delay="1250"/>
                            </p:stCondLst>
                            <p:childTnLst>
                              <p:par>
                                <p:cTn id="36" presetID="2"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250" fill="hold"/>
                                        <p:tgtEl>
                                          <p:spTgt spid="31"/>
                                        </p:tgtEl>
                                        <p:attrNameLst>
                                          <p:attrName>ppt_x</p:attrName>
                                        </p:attrNameLst>
                                      </p:cBhvr>
                                      <p:tavLst>
                                        <p:tav tm="0">
                                          <p:val>
                                            <p:strVal val="0-#ppt_w/2"/>
                                          </p:val>
                                        </p:tav>
                                        <p:tav tm="100000">
                                          <p:val>
                                            <p:strVal val="#ppt_x"/>
                                          </p:val>
                                        </p:tav>
                                      </p:tavLst>
                                    </p:anim>
                                    <p:anim calcmode="lin" valueType="num">
                                      <p:cBhvr additive="base">
                                        <p:cTn id="39" dur="250" fill="hold"/>
                                        <p:tgtEl>
                                          <p:spTgt spid="31"/>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250" fill="hold"/>
                                        <p:tgtEl>
                                          <p:spTgt spid="54"/>
                                        </p:tgtEl>
                                        <p:attrNameLst>
                                          <p:attrName>ppt_x</p:attrName>
                                        </p:attrNameLst>
                                      </p:cBhvr>
                                      <p:tavLst>
                                        <p:tav tm="0">
                                          <p:val>
                                            <p:strVal val="1+#ppt_w/2"/>
                                          </p:val>
                                        </p:tav>
                                        <p:tav tm="100000">
                                          <p:val>
                                            <p:strVal val="#ppt_x"/>
                                          </p:val>
                                        </p:tav>
                                      </p:tavLst>
                                    </p:anim>
                                    <p:anim calcmode="lin" valueType="num">
                                      <p:cBhvr additive="base">
                                        <p:cTn id="43" dur="250" fill="hold"/>
                                        <p:tgtEl>
                                          <p:spTgt spid="54"/>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250" fill="hold"/>
                                        <p:tgtEl>
                                          <p:spTgt spid="62"/>
                                        </p:tgtEl>
                                        <p:attrNameLst>
                                          <p:attrName>ppt_x</p:attrName>
                                        </p:attrNameLst>
                                      </p:cBhvr>
                                      <p:tavLst>
                                        <p:tav tm="0">
                                          <p:val>
                                            <p:strVal val="0-#ppt_w/2"/>
                                          </p:val>
                                        </p:tav>
                                        <p:tav tm="100000">
                                          <p:val>
                                            <p:strVal val="#ppt_x"/>
                                          </p:val>
                                        </p:tav>
                                      </p:tavLst>
                                    </p:anim>
                                    <p:anim calcmode="lin" valueType="num">
                                      <p:cBhvr additive="base">
                                        <p:cTn id="47" dur="250" fill="hold"/>
                                        <p:tgtEl>
                                          <p:spTgt spid="62"/>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additive="base">
                                        <p:cTn id="50" dur="250" fill="hold"/>
                                        <p:tgtEl>
                                          <p:spTgt spid="57"/>
                                        </p:tgtEl>
                                        <p:attrNameLst>
                                          <p:attrName>ppt_x</p:attrName>
                                        </p:attrNameLst>
                                      </p:cBhvr>
                                      <p:tavLst>
                                        <p:tav tm="0">
                                          <p:val>
                                            <p:strVal val="1+#ppt_w/2"/>
                                          </p:val>
                                        </p:tav>
                                        <p:tav tm="100000">
                                          <p:val>
                                            <p:strVal val="#ppt_x"/>
                                          </p:val>
                                        </p:tav>
                                      </p:tavLst>
                                    </p:anim>
                                    <p:anim calcmode="lin" valueType="num">
                                      <p:cBhvr additive="base">
                                        <p:cTn id="51" dur="250" fill="hold"/>
                                        <p:tgtEl>
                                          <p:spTgt spid="57"/>
                                        </p:tgtEl>
                                        <p:attrNameLst>
                                          <p:attrName>ppt_y</p:attrName>
                                        </p:attrNameLst>
                                      </p:cBhvr>
                                      <p:tavLst>
                                        <p:tav tm="0">
                                          <p:val>
                                            <p:strVal val="#ppt_y"/>
                                          </p:val>
                                        </p:tav>
                                        <p:tav tm="100000">
                                          <p:val>
                                            <p:strVal val="#ppt_y"/>
                                          </p:val>
                                        </p:tav>
                                      </p:tavLst>
                                    </p:anim>
                                  </p:childTnLst>
                                </p:cTn>
                              </p:par>
                            </p:childTnLst>
                          </p:cTn>
                        </p:par>
                        <p:par>
                          <p:cTn id="52" fill="hold">
                            <p:stCondLst>
                              <p:cond delay="1500"/>
                            </p:stCondLst>
                            <p:childTnLst>
                              <p:par>
                                <p:cTn id="53" presetID="2" presetClass="entr" presetSubtype="8"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250" fill="hold"/>
                                        <p:tgtEl>
                                          <p:spTgt spid="63"/>
                                        </p:tgtEl>
                                        <p:attrNameLst>
                                          <p:attrName>ppt_x</p:attrName>
                                        </p:attrNameLst>
                                      </p:cBhvr>
                                      <p:tavLst>
                                        <p:tav tm="0">
                                          <p:val>
                                            <p:strVal val="0-#ppt_w/2"/>
                                          </p:val>
                                        </p:tav>
                                        <p:tav tm="100000">
                                          <p:val>
                                            <p:strVal val="#ppt_x"/>
                                          </p:val>
                                        </p:tav>
                                      </p:tavLst>
                                    </p:anim>
                                    <p:anim calcmode="lin" valueType="num">
                                      <p:cBhvr additive="base">
                                        <p:cTn id="56" dur="250" fill="hold"/>
                                        <p:tgtEl>
                                          <p:spTgt spid="63"/>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250" fill="hold"/>
                                        <p:tgtEl>
                                          <p:spTgt spid="56"/>
                                        </p:tgtEl>
                                        <p:attrNameLst>
                                          <p:attrName>ppt_x</p:attrName>
                                        </p:attrNameLst>
                                      </p:cBhvr>
                                      <p:tavLst>
                                        <p:tav tm="0">
                                          <p:val>
                                            <p:strVal val="1+#ppt_w/2"/>
                                          </p:val>
                                        </p:tav>
                                        <p:tav tm="100000">
                                          <p:val>
                                            <p:strVal val="#ppt_x"/>
                                          </p:val>
                                        </p:tav>
                                      </p:tavLst>
                                    </p:anim>
                                    <p:anim calcmode="lin" valueType="num">
                                      <p:cBhvr additive="base">
                                        <p:cTn id="60" dur="25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1750"/>
                            </p:stCondLst>
                            <p:childTnLst>
                              <p:par>
                                <p:cTn id="62" presetID="2" presetClass="entr" presetSubtype="8"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 calcmode="lin" valueType="num">
                                      <p:cBhvr additive="base">
                                        <p:cTn id="64" dur="250" fill="hold"/>
                                        <p:tgtEl>
                                          <p:spTgt spid="60"/>
                                        </p:tgtEl>
                                        <p:attrNameLst>
                                          <p:attrName>ppt_x</p:attrName>
                                        </p:attrNameLst>
                                      </p:cBhvr>
                                      <p:tavLst>
                                        <p:tav tm="0">
                                          <p:val>
                                            <p:strVal val="0-#ppt_w/2"/>
                                          </p:val>
                                        </p:tav>
                                        <p:tav tm="100000">
                                          <p:val>
                                            <p:strVal val="#ppt_x"/>
                                          </p:val>
                                        </p:tav>
                                      </p:tavLst>
                                    </p:anim>
                                    <p:anim calcmode="lin" valueType="num">
                                      <p:cBhvr additive="base">
                                        <p:cTn id="65" dur="250" fill="hold"/>
                                        <p:tgtEl>
                                          <p:spTgt spid="60"/>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additive="base">
                                        <p:cTn id="68" dur="250" fill="hold"/>
                                        <p:tgtEl>
                                          <p:spTgt spid="59"/>
                                        </p:tgtEl>
                                        <p:attrNameLst>
                                          <p:attrName>ppt_x</p:attrName>
                                        </p:attrNameLst>
                                      </p:cBhvr>
                                      <p:tavLst>
                                        <p:tav tm="0">
                                          <p:val>
                                            <p:strVal val="1+#ppt_w/2"/>
                                          </p:val>
                                        </p:tav>
                                        <p:tav tm="100000">
                                          <p:val>
                                            <p:strVal val="#ppt_x"/>
                                          </p:val>
                                        </p:tav>
                                      </p:tavLst>
                                    </p:anim>
                                    <p:anim calcmode="lin" valueType="num">
                                      <p:cBhvr additive="base">
                                        <p:cTn id="69" dur="250" fill="hold"/>
                                        <p:tgtEl>
                                          <p:spTgt spid="59"/>
                                        </p:tgtEl>
                                        <p:attrNameLst>
                                          <p:attrName>ppt_y</p:attrName>
                                        </p:attrNameLst>
                                      </p:cBhvr>
                                      <p:tavLst>
                                        <p:tav tm="0">
                                          <p:val>
                                            <p:strVal val="#ppt_y"/>
                                          </p:val>
                                        </p:tav>
                                        <p:tav tm="100000">
                                          <p:val>
                                            <p:strVal val="#ppt_y"/>
                                          </p:val>
                                        </p:tav>
                                      </p:tavLst>
                                    </p:anim>
                                  </p:childTnLst>
                                </p:cTn>
                              </p:par>
                            </p:childTnLst>
                          </p:cTn>
                        </p:par>
                        <p:par>
                          <p:cTn id="70" fill="hold">
                            <p:stCondLst>
                              <p:cond delay="2000"/>
                            </p:stCondLst>
                            <p:childTnLst>
                              <p:par>
                                <p:cTn id="71" presetID="2" presetClass="entr" presetSubtype="8"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250" fill="hold"/>
                                        <p:tgtEl>
                                          <p:spTgt spid="61"/>
                                        </p:tgtEl>
                                        <p:attrNameLst>
                                          <p:attrName>ppt_x</p:attrName>
                                        </p:attrNameLst>
                                      </p:cBhvr>
                                      <p:tavLst>
                                        <p:tav tm="0">
                                          <p:val>
                                            <p:strVal val="0-#ppt_w/2"/>
                                          </p:val>
                                        </p:tav>
                                        <p:tav tm="100000">
                                          <p:val>
                                            <p:strVal val="#ppt_x"/>
                                          </p:val>
                                        </p:tav>
                                      </p:tavLst>
                                    </p:anim>
                                    <p:anim calcmode="lin" valueType="num">
                                      <p:cBhvr additive="base">
                                        <p:cTn id="74" dur="250" fill="hold"/>
                                        <p:tgtEl>
                                          <p:spTgt spid="61"/>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additive="base">
                                        <p:cTn id="77" dur="250" fill="hold"/>
                                        <p:tgtEl>
                                          <p:spTgt spid="58"/>
                                        </p:tgtEl>
                                        <p:attrNameLst>
                                          <p:attrName>ppt_x</p:attrName>
                                        </p:attrNameLst>
                                      </p:cBhvr>
                                      <p:tavLst>
                                        <p:tav tm="0">
                                          <p:val>
                                            <p:strVal val="1+#ppt_w/2"/>
                                          </p:val>
                                        </p:tav>
                                        <p:tav tm="100000">
                                          <p:val>
                                            <p:strVal val="#ppt_x"/>
                                          </p:val>
                                        </p:tav>
                                      </p:tavLst>
                                    </p:anim>
                                    <p:anim calcmode="lin" valueType="num">
                                      <p:cBhvr additive="base">
                                        <p:cTn id="78" dur="250" fill="hold"/>
                                        <p:tgtEl>
                                          <p:spTgt spid="58"/>
                                        </p:tgtEl>
                                        <p:attrNameLst>
                                          <p:attrName>ppt_y</p:attrName>
                                        </p:attrNameLst>
                                      </p:cBhvr>
                                      <p:tavLst>
                                        <p:tav tm="0">
                                          <p:val>
                                            <p:strVal val="#ppt_y"/>
                                          </p:val>
                                        </p:tav>
                                        <p:tav tm="100000">
                                          <p:val>
                                            <p:strVal val="#ppt_y"/>
                                          </p:val>
                                        </p:tav>
                                      </p:tavLst>
                                    </p:anim>
                                  </p:childTnLst>
                                </p:cTn>
                              </p:par>
                            </p:childTnLst>
                          </p:cTn>
                        </p:par>
                        <p:par>
                          <p:cTn id="79" fill="hold">
                            <p:stCondLst>
                              <p:cond delay="2250"/>
                            </p:stCondLst>
                            <p:childTnLst>
                              <p:par>
                                <p:cTn id="80" presetID="2" presetClass="entr" presetSubtype="8"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 calcmode="lin" valueType="num">
                                      <p:cBhvr additive="base">
                                        <p:cTn id="82" dur="250" fill="hold"/>
                                        <p:tgtEl>
                                          <p:spTgt spid="73"/>
                                        </p:tgtEl>
                                        <p:attrNameLst>
                                          <p:attrName>ppt_x</p:attrName>
                                        </p:attrNameLst>
                                      </p:cBhvr>
                                      <p:tavLst>
                                        <p:tav tm="0">
                                          <p:val>
                                            <p:strVal val="0-#ppt_w/2"/>
                                          </p:val>
                                        </p:tav>
                                        <p:tav tm="100000">
                                          <p:val>
                                            <p:strVal val="#ppt_x"/>
                                          </p:val>
                                        </p:tav>
                                      </p:tavLst>
                                    </p:anim>
                                    <p:anim calcmode="lin" valueType="num">
                                      <p:cBhvr additive="base">
                                        <p:cTn id="83" dur="250" fill="hold"/>
                                        <p:tgtEl>
                                          <p:spTgt spid="73"/>
                                        </p:tgtEl>
                                        <p:attrNameLst>
                                          <p:attrName>ppt_y</p:attrName>
                                        </p:attrNameLst>
                                      </p:cBhvr>
                                      <p:tavLst>
                                        <p:tav tm="0">
                                          <p:val>
                                            <p:strVal val="#ppt_y"/>
                                          </p:val>
                                        </p:tav>
                                        <p:tav tm="100000">
                                          <p:val>
                                            <p:strVal val="#ppt_y"/>
                                          </p:val>
                                        </p:tav>
                                      </p:tavLst>
                                    </p:anim>
                                  </p:childTnLst>
                                </p:cTn>
                              </p:par>
                              <p:par>
                                <p:cTn id="84" presetID="2" presetClass="entr" presetSubtype="2" fill="hold" nodeType="with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additive="base">
                                        <p:cTn id="86" dur="250" fill="hold"/>
                                        <p:tgtEl>
                                          <p:spTgt spid="72"/>
                                        </p:tgtEl>
                                        <p:attrNameLst>
                                          <p:attrName>ppt_x</p:attrName>
                                        </p:attrNameLst>
                                      </p:cBhvr>
                                      <p:tavLst>
                                        <p:tav tm="0">
                                          <p:val>
                                            <p:strVal val="1+#ppt_w/2"/>
                                          </p:val>
                                        </p:tav>
                                        <p:tav tm="100000">
                                          <p:val>
                                            <p:strVal val="#ppt_x"/>
                                          </p:val>
                                        </p:tav>
                                      </p:tavLst>
                                    </p:anim>
                                    <p:anim calcmode="lin" valueType="num">
                                      <p:cBhvr additive="base">
                                        <p:cTn id="87" dur="250" fill="hold"/>
                                        <p:tgtEl>
                                          <p:spTgt spid="72"/>
                                        </p:tgtEl>
                                        <p:attrNameLst>
                                          <p:attrName>ppt_y</p:attrName>
                                        </p:attrNameLst>
                                      </p:cBhvr>
                                      <p:tavLst>
                                        <p:tav tm="0">
                                          <p:val>
                                            <p:strVal val="#ppt_y"/>
                                          </p:val>
                                        </p:tav>
                                        <p:tav tm="100000">
                                          <p:val>
                                            <p:strVal val="#ppt_y"/>
                                          </p:val>
                                        </p:tav>
                                      </p:tavLst>
                                    </p:anim>
                                  </p:childTnLst>
                                </p:cTn>
                              </p:par>
                            </p:childTnLst>
                          </p:cTn>
                        </p:par>
                        <p:par>
                          <p:cTn id="88" fill="hold">
                            <p:stCondLst>
                              <p:cond delay="2500"/>
                            </p:stCondLst>
                            <p:childTnLst>
                              <p:par>
                                <p:cTn id="89" presetID="2" presetClass="entr" presetSubtype="8" fill="hold" nodeType="after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250" fill="hold"/>
                                        <p:tgtEl>
                                          <p:spTgt spid="74"/>
                                        </p:tgtEl>
                                        <p:attrNameLst>
                                          <p:attrName>ppt_x</p:attrName>
                                        </p:attrNameLst>
                                      </p:cBhvr>
                                      <p:tavLst>
                                        <p:tav tm="0">
                                          <p:val>
                                            <p:strVal val="0-#ppt_w/2"/>
                                          </p:val>
                                        </p:tav>
                                        <p:tav tm="100000">
                                          <p:val>
                                            <p:strVal val="#ppt_x"/>
                                          </p:val>
                                        </p:tav>
                                      </p:tavLst>
                                    </p:anim>
                                    <p:anim calcmode="lin" valueType="num">
                                      <p:cBhvr additive="base">
                                        <p:cTn id="92" dur="250" fill="hold"/>
                                        <p:tgtEl>
                                          <p:spTgt spid="74"/>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250" fill="hold"/>
                                        <p:tgtEl>
                                          <p:spTgt spid="34"/>
                                        </p:tgtEl>
                                        <p:attrNameLst>
                                          <p:attrName>ppt_x</p:attrName>
                                        </p:attrNameLst>
                                      </p:cBhvr>
                                      <p:tavLst>
                                        <p:tav tm="0">
                                          <p:val>
                                            <p:strVal val="1+#ppt_w/2"/>
                                          </p:val>
                                        </p:tav>
                                        <p:tav tm="100000">
                                          <p:val>
                                            <p:strVal val="#ppt_x"/>
                                          </p:val>
                                        </p:tav>
                                      </p:tavLst>
                                    </p:anim>
                                    <p:anim calcmode="lin" valueType="num">
                                      <p:cBhvr additive="base">
                                        <p:cTn id="96" dur="250" fill="hold"/>
                                        <p:tgtEl>
                                          <p:spTgt spid="34"/>
                                        </p:tgtEl>
                                        <p:attrNameLst>
                                          <p:attrName>ppt_y</p:attrName>
                                        </p:attrNameLst>
                                      </p:cBhvr>
                                      <p:tavLst>
                                        <p:tav tm="0">
                                          <p:val>
                                            <p:strVal val="#ppt_y"/>
                                          </p:val>
                                        </p:tav>
                                        <p:tav tm="100000">
                                          <p:val>
                                            <p:strVal val="#ppt_y"/>
                                          </p:val>
                                        </p:tav>
                                      </p:tavLst>
                                    </p:anim>
                                  </p:childTnLst>
                                </p:cTn>
                              </p:par>
                            </p:childTnLst>
                          </p:cTn>
                        </p:par>
                        <p:par>
                          <p:cTn id="97" fill="hold">
                            <p:stCondLst>
                              <p:cond delay="2750"/>
                            </p:stCondLst>
                            <p:childTnLst>
                              <p:par>
                                <p:cTn id="98" presetID="10" presetClass="entr" presetSubtype="0" fill="hold"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3492"/>
            <a:ext cx="9144000" cy="4521608"/>
          </a:xfrm>
          <a:prstGeom prst="rect">
            <a:avLst/>
          </a:prstGeom>
        </p:spPr>
      </p:pic>
      <p:pic>
        <p:nvPicPr>
          <p:cNvPr id="10" name="Picture 9" descr="yellow.UX.puzz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61537"/>
            <a:ext cx="9144000" cy="4521609"/>
          </a:xfrm>
          <a:prstGeom prst="rect">
            <a:avLst/>
          </a:prstGeom>
        </p:spPr>
      </p:pic>
      <p:pic>
        <p:nvPicPr>
          <p:cNvPr id="12" name="Picture 11" descr="orange.SEO.puzz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93491"/>
            <a:ext cx="9144000" cy="4521609"/>
          </a:xfrm>
          <a:prstGeom prst="rect">
            <a:avLst/>
          </a:prstGeom>
        </p:spPr>
      </p:pic>
      <p:sp>
        <p:nvSpPr>
          <p:cNvPr id="143362" name="Title 1"/>
          <p:cNvSpPr>
            <a:spLocks noGrp="1"/>
          </p:cNvSpPr>
          <p:nvPr>
            <p:ph type="title"/>
          </p:nvPr>
        </p:nvSpPr>
        <p:spPr>
          <a:xfrm>
            <a:off x="336550" y="244475"/>
            <a:ext cx="8350250" cy="441325"/>
          </a:xfrm>
        </p:spPr>
        <p:txBody>
          <a:bodyPr/>
          <a:lstStyle/>
          <a:p>
            <a:pPr>
              <a:defRPr/>
            </a:pPr>
            <a:r>
              <a:rPr lang="fr-CA" sz="2400" b="1" dirty="0">
                <a:solidFill>
                  <a:schemeClr val="tx1">
                    <a:lumMod val="50000"/>
                  </a:schemeClr>
                </a:solidFill>
                <a:cs typeface="+mj-cs"/>
              </a:rPr>
              <a:t>User </a:t>
            </a:r>
            <a:r>
              <a:rPr lang="fr-CA" sz="2400" b="1" dirty="0" err="1">
                <a:solidFill>
                  <a:schemeClr val="tx1">
                    <a:lumMod val="50000"/>
                  </a:schemeClr>
                </a:solidFill>
                <a:cs typeface="+mj-cs"/>
              </a:rPr>
              <a:t>Experience</a:t>
            </a:r>
            <a:r>
              <a:rPr lang="fr-CA" sz="2400" b="1" dirty="0">
                <a:solidFill>
                  <a:schemeClr val="tx1">
                    <a:lumMod val="50000"/>
                  </a:schemeClr>
                </a:solidFill>
                <a:cs typeface="+mj-cs"/>
              </a:rPr>
              <a:t> </a:t>
            </a:r>
            <a:r>
              <a:rPr lang="fr-CA" sz="2400" b="1" dirty="0">
                <a:solidFill>
                  <a:schemeClr val="bg1"/>
                </a:solidFill>
                <a:cs typeface="+mj-cs"/>
              </a:rPr>
              <a:t>and SEO</a:t>
            </a:r>
            <a:endParaRPr lang="en-CA" sz="2400" b="1" dirty="0">
              <a:solidFill>
                <a:schemeClr val="bg1"/>
              </a:solidFill>
              <a:cs typeface="+mj-cs"/>
            </a:endParaRPr>
          </a:p>
        </p:txBody>
      </p:sp>
      <p:sp>
        <p:nvSpPr>
          <p:cNvPr id="143363"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E10071A5-6824-684B-931E-234686963BD4}" type="slidenum">
              <a:rPr lang="en-CA" sz="800"/>
              <a:pPr/>
              <a:t>6</a:t>
            </a:fld>
            <a:endParaRPr lang="en-CA" sz="800"/>
          </a:p>
        </p:txBody>
      </p:sp>
      <p:grpSp>
        <p:nvGrpSpPr>
          <p:cNvPr id="4" name="Group 3"/>
          <p:cNvGrpSpPr/>
          <p:nvPr/>
        </p:nvGrpSpPr>
        <p:grpSpPr>
          <a:xfrm>
            <a:off x="0" y="981340"/>
            <a:ext cx="9144000" cy="1647560"/>
            <a:chOff x="-12700" y="1143000"/>
            <a:chExt cx="3213100" cy="3771900"/>
          </a:xfrm>
        </p:grpSpPr>
        <p:sp>
          <p:nvSpPr>
            <p:cNvPr id="7" name="Round Same Side Corner Rectangle 6"/>
            <p:cNvSpPr/>
            <p:nvPr/>
          </p:nvSpPr>
          <p:spPr bwMode="auto">
            <a:xfrm rot="5400000">
              <a:off x="-292100" y="1422400"/>
              <a:ext cx="3771900" cy="3213100"/>
            </a:xfrm>
            <a:prstGeom prst="round2SameRect">
              <a:avLst/>
            </a:prstGeom>
            <a:solidFill>
              <a:srgbClr val="999889">
                <a:alpha val="62000"/>
              </a:srgb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8" name="Rectangle 7"/>
            <p:cNvSpPr/>
            <p:nvPr/>
          </p:nvSpPr>
          <p:spPr bwMode="auto">
            <a:xfrm>
              <a:off x="371475" y="1822450"/>
              <a:ext cx="2509838" cy="2863850"/>
            </a:xfrm>
            <a:prstGeom prst="rect">
              <a:avLst/>
            </a:prstGeom>
            <a:ln>
              <a:noFill/>
            </a:ln>
          </p:spPr>
          <p:txBody>
            <a:bodyPr>
              <a:spAutoFit/>
            </a:bodyPr>
            <a:lstStyle/>
            <a:p>
              <a:pPr algn="l"/>
              <a:r>
                <a:rPr lang="en-CA" b="0" dirty="0">
                  <a:solidFill>
                    <a:srgbClr val="FFFFFF"/>
                  </a:solidFill>
                </a:rPr>
                <a:t>User experience focuses on </a:t>
              </a:r>
              <a:r>
                <a:rPr lang="en-CA" dirty="0">
                  <a:solidFill>
                    <a:srgbClr val="FFFFFF"/>
                  </a:solidFill>
                </a:rPr>
                <a:t>user’s interactions, feelings, and opinions about your website</a:t>
              </a:r>
              <a:r>
                <a:rPr lang="en-CA" b="0" dirty="0">
                  <a:solidFill>
                    <a:srgbClr val="FFFFFF"/>
                  </a:solidFill>
                </a:rPr>
                <a:t>. That being said, keeping users engaged depends on why and how they found your site.</a:t>
              </a:r>
            </a:p>
          </p:txBody>
        </p:sp>
        <p:sp>
          <p:nvSpPr>
            <p:cNvPr id="143372" name="Rectangle 12"/>
            <p:cNvSpPr>
              <a:spLocks noChangeArrowheads="1"/>
            </p:cNvSpPr>
            <p:nvPr/>
          </p:nvSpPr>
          <p:spPr bwMode="auto">
            <a:xfrm>
              <a:off x="371475" y="1251425"/>
              <a:ext cx="2509835" cy="543958"/>
            </a:xfrm>
            <a:prstGeom prst="rect">
              <a:avLst/>
            </a:prstGeom>
            <a:solidFill>
              <a:srgbClr val="FFF305"/>
            </a:solidFill>
            <a:ln w="9525">
              <a:noFill/>
              <a:round/>
              <a:headEnd/>
              <a:tailEnd/>
            </a:ln>
          </p:spPr>
          <p:txBody>
            <a:bodyPr wrap="none" anchor="ctr"/>
            <a:lstStyle/>
            <a:p>
              <a:r>
                <a:rPr lang="fr-CA" dirty="0"/>
                <a:t>UX</a:t>
              </a:r>
              <a:endParaRPr lang="en-CA" dirty="0"/>
            </a:p>
          </p:txBody>
        </p:sp>
      </p:grpSp>
      <p:grpSp>
        <p:nvGrpSpPr>
          <p:cNvPr id="6" name="Group 5"/>
          <p:cNvGrpSpPr/>
          <p:nvPr/>
        </p:nvGrpSpPr>
        <p:grpSpPr>
          <a:xfrm>
            <a:off x="0" y="2400298"/>
            <a:ext cx="9144000" cy="1485902"/>
            <a:chOff x="6019104" y="1093290"/>
            <a:chExt cx="3213100" cy="2131947"/>
          </a:xfrm>
        </p:grpSpPr>
        <p:sp>
          <p:nvSpPr>
            <p:cNvPr id="21" name="Round Same Side Corner Rectangle 20"/>
            <p:cNvSpPr/>
            <p:nvPr/>
          </p:nvSpPr>
          <p:spPr bwMode="auto">
            <a:xfrm rot="16200000" flipH="1">
              <a:off x="6559680" y="552714"/>
              <a:ext cx="2131947" cy="3213100"/>
            </a:xfrm>
            <a:prstGeom prst="round2SameRect">
              <a:avLst/>
            </a:prstGeom>
            <a:solidFill>
              <a:srgbClr val="766E65">
                <a:alpha val="62000"/>
              </a:srgb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nvGrpSpPr>
            <p:cNvPr id="143365" name="Group 13"/>
            <p:cNvGrpSpPr>
              <a:grpSpLocks/>
            </p:cNvGrpSpPr>
            <p:nvPr/>
          </p:nvGrpSpPr>
          <p:grpSpPr bwMode="auto">
            <a:xfrm>
              <a:off x="6362004" y="1257288"/>
              <a:ext cx="2528328" cy="1557501"/>
              <a:chOff x="185021" y="806544"/>
              <a:chExt cx="2527573" cy="1556759"/>
            </a:xfrm>
          </p:grpSpPr>
          <p:sp>
            <p:nvSpPr>
              <p:cNvPr id="9" name="Rectangle 8"/>
              <p:cNvSpPr/>
              <p:nvPr/>
            </p:nvSpPr>
            <p:spPr>
              <a:xfrm>
                <a:off x="185021" y="1163544"/>
                <a:ext cx="2513849" cy="1199759"/>
              </a:xfrm>
              <a:prstGeom prst="rect">
                <a:avLst/>
              </a:prstGeom>
              <a:ln>
                <a:noFill/>
              </a:ln>
            </p:spPr>
            <p:txBody>
              <a:bodyPr wrap="square">
                <a:spAutoFit/>
              </a:bodyPr>
              <a:lstStyle/>
              <a:p>
                <a:pPr algn="l">
                  <a:defRPr/>
                </a:pPr>
                <a:r>
                  <a:rPr lang="en-CA" b="0" dirty="0">
                    <a:solidFill>
                      <a:schemeClr val="bg1"/>
                    </a:solidFill>
                    <a:ea typeface="ＭＳ Ｐゴシック" charset="-128"/>
                    <a:cs typeface="+mn-cs"/>
                  </a:rPr>
                  <a:t>SEO is highly focused on </a:t>
                </a:r>
                <a:r>
                  <a:rPr lang="en-CA" dirty="0">
                    <a:solidFill>
                      <a:schemeClr val="bg1"/>
                    </a:solidFill>
                    <a:ea typeface="ＭＳ Ｐゴシック" charset="-128"/>
                    <a:cs typeface="+mn-cs"/>
                  </a:rPr>
                  <a:t>generating traffic for your website</a:t>
                </a:r>
                <a:r>
                  <a:rPr lang="en-CA" b="0" dirty="0">
                    <a:solidFill>
                      <a:schemeClr val="bg1"/>
                    </a:solidFill>
                    <a:ea typeface="ＭＳ Ｐゴシック" charset="-128"/>
                    <a:cs typeface="+mn-cs"/>
                  </a:rPr>
                  <a:t>. </a:t>
                </a:r>
                <a:endParaRPr lang="en-CA" b="0" dirty="0" smtClean="0">
                  <a:solidFill>
                    <a:schemeClr val="bg1"/>
                  </a:solidFill>
                  <a:ea typeface="ＭＳ Ｐゴシック" charset="-128"/>
                  <a:cs typeface="+mn-cs"/>
                </a:endParaRPr>
              </a:p>
              <a:p>
                <a:pPr algn="l">
                  <a:defRPr/>
                </a:pPr>
                <a:r>
                  <a:rPr lang="en-CA" b="0" dirty="0" smtClean="0">
                    <a:solidFill>
                      <a:schemeClr val="bg1"/>
                    </a:solidFill>
                    <a:ea typeface="ＭＳ Ｐゴシック" charset="-128"/>
                    <a:cs typeface="+mn-cs"/>
                  </a:rPr>
                  <a:t>SEO </a:t>
                </a:r>
                <a:r>
                  <a:rPr lang="en-CA" b="0" dirty="0" err="1" smtClean="0">
                    <a:solidFill>
                      <a:schemeClr val="bg1"/>
                    </a:solidFill>
                    <a:ea typeface="ＭＳ Ｐゴシック" charset="-128"/>
                    <a:cs typeface="+mn-cs"/>
                  </a:rPr>
                  <a:t>is¸also</a:t>
                </a:r>
                <a:r>
                  <a:rPr lang="en-CA" b="0" dirty="0">
                    <a:solidFill>
                      <a:schemeClr val="bg1"/>
                    </a:solidFill>
                    <a:ea typeface="ＭＳ Ｐゴシック" charset="-128"/>
                    <a:cs typeface="+mn-cs"/>
                  </a:rPr>
                  <a:t> </a:t>
                </a:r>
                <a:r>
                  <a:rPr lang="en-CA" b="0" dirty="0" smtClean="0">
                    <a:solidFill>
                      <a:schemeClr val="bg1"/>
                    </a:solidFill>
                    <a:ea typeface="ＭＳ Ｐゴシック" charset="-128"/>
                    <a:cs typeface="+mn-cs"/>
                  </a:rPr>
                  <a:t>concerned with quality content, page </a:t>
                </a:r>
                <a:r>
                  <a:rPr lang="en-CA" b="0" dirty="0">
                    <a:solidFill>
                      <a:schemeClr val="bg1"/>
                    </a:solidFill>
                    <a:ea typeface="ＭＳ Ｐゴシック" charset="-128"/>
                    <a:cs typeface="+mn-cs"/>
                  </a:rPr>
                  <a:t>load </a:t>
                </a:r>
                <a:r>
                  <a:rPr lang="en-CA" b="0" dirty="0" smtClean="0">
                    <a:solidFill>
                      <a:schemeClr val="bg1"/>
                    </a:solidFill>
                    <a:ea typeface="ＭＳ Ｐゴシック" charset="-128"/>
                    <a:cs typeface="+mn-cs"/>
                  </a:rPr>
                  <a:t>times, and </a:t>
                </a:r>
                <a:r>
                  <a:rPr lang="en-CA" b="0" dirty="0">
                    <a:solidFill>
                      <a:schemeClr val="bg1"/>
                    </a:solidFill>
                    <a:ea typeface="ＭＳ Ｐゴシック" charset="-128"/>
                    <a:cs typeface="+mn-cs"/>
                  </a:rPr>
                  <a:t>other tasks that affect the user experience (UX).</a:t>
                </a:r>
              </a:p>
              <a:p>
                <a:pPr algn="r">
                  <a:defRPr/>
                </a:pPr>
                <a:endParaRPr lang="en-CA" b="0" dirty="0">
                  <a:solidFill>
                    <a:schemeClr val="bg1"/>
                  </a:solidFill>
                  <a:ea typeface="ＭＳ Ｐゴシック" charset="-128"/>
                  <a:cs typeface="+mn-cs"/>
                </a:endParaRPr>
              </a:p>
            </p:txBody>
          </p:sp>
          <p:sp>
            <p:nvSpPr>
              <p:cNvPr id="143374" name="Rectangle 11"/>
              <p:cNvSpPr>
                <a:spLocks noChangeArrowheads="1"/>
              </p:cNvSpPr>
              <p:nvPr/>
            </p:nvSpPr>
            <p:spPr bwMode="auto">
              <a:xfrm>
                <a:off x="203506" y="806544"/>
                <a:ext cx="2509088" cy="342900"/>
              </a:xfrm>
              <a:prstGeom prst="rect">
                <a:avLst/>
              </a:prstGeom>
              <a:solidFill>
                <a:srgbClr val="FFF305"/>
              </a:solidFill>
              <a:ln w="9525">
                <a:noFill/>
                <a:round/>
                <a:headEnd/>
                <a:tailEnd/>
              </a:ln>
            </p:spPr>
            <p:txBody>
              <a:bodyPr wrap="none" anchor="ctr"/>
              <a:lstStyle/>
              <a:p>
                <a:r>
                  <a:rPr lang="fr-CA" dirty="0"/>
                  <a:t>SEO</a:t>
                </a:r>
                <a:endParaRPr lang="en-CA" dirty="0"/>
              </a:p>
            </p:txBody>
          </p:sp>
        </p:grpSp>
      </p:grpSp>
      <p:grpSp>
        <p:nvGrpSpPr>
          <p:cNvPr id="5" name="Group 4"/>
          <p:cNvGrpSpPr/>
          <p:nvPr/>
        </p:nvGrpSpPr>
        <p:grpSpPr>
          <a:xfrm>
            <a:off x="1714500" y="5486400"/>
            <a:ext cx="5486400" cy="800100"/>
            <a:chOff x="1714500" y="5486400"/>
            <a:chExt cx="5486400" cy="800100"/>
          </a:xfrm>
        </p:grpSpPr>
        <p:sp>
          <p:nvSpPr>
            <p:cNvPr id="14" name="Rounded Rectangle 13"/>
            <p:cNvSpPr/>
            <p:nvPr/>
          </p:nvSpPr>
          <p:spPr bwMode="auto">
            <a:xfrm>
              <a:off x="1714500" y="5600700"/>
              <a:ext cx="5486400" cy="685800"/>
            </a:xfrm>
            <a:prstGeom prst="roundRect">
              <a:avLst/>
            </a:prstGeom>
            <a:solidFill>
              <a:schemeClr val="accent3"/>
            </a:solidFill>
            <a:ln w="9525" cap="flat" cmpd="sng" algn="ctr">
              <a:noFill/>
              <a:prstDash val="solid"/>
              <a:round/>
              <a:headEnd type="none" w="med" len="med"/>
              <a:tailEnd type="none" w="med" len="med"/>
            </a:ln>
            <a:effectLst>
              <a:glow rad="469900">
                <a:schemeClr val="bg1">
                  <a:alpha val="75000"/>
                </a:schemeClr>
              </a:glow>
              <a:softEdge rad="127000"/>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1" name="Rounded Rectangle 10"/>
            <p:cNvSpPr>
              <a:spLocks noChangeArrowheads="1"/>
            </p:cNvSpPr>
            <p:nvPr/>
          </p:nvSpPr>
          <p:spPr bwMode="auto">
            <a:xfrm>
              <a:off x="1714500" y="5486400"/>
              <a:ext cx="5486400" cy="800100"/>
            </a:xfrm>
            <a:prstGeom prst="roundRect">
              <a:avLst>
                <a:gd name="adj" fmla="val 16667"/>
              </a:avLst>
            </a:prstGeom>
            <a:noFill/>
            <a:ln w="38100">
              <a:noFill/>
              <a:round/>
              <a:headEnd/>
              <a:tailEnd/>
            </a:ln>
            <a:effectLst/>
          </p:spPr>
          <p:txBody>
            <a:bodyPr anchor="ctr"/>
            <a:lstStyle/>
            <a:p>
              <a:r>
                <a:rPr lang="en-CA" sz="2000" dirty="0"/>
                <a:t>Your design might be genius, but it doesn’t matter if no one finds your website</a:t>
              </a:r>
              <a:r>
                <a:rPr lang="en-CA" dirty="0"/>
                <a:t>. </a:t>
              </a:r>
            </a:p>
          </p:txBody>
        </p:sp>
      </p:grpSp>
      <p:pic>
        <p:nvPicPr>
          <p:cNvPr id="23" name="Picture 22" descr="base.bar.outlines.g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467544" y="2410172"/>
            <a:ext cx="1726832" cy="1142058"/>
            <a:chOff x="576236" y="2273300"/>
            <a:chExt cx="1726832" cy="1142058"/>
          </a:xfrm>
        </p:grpSpPr>
        <p:sp>
          <p:nvSpPr>
            <p:cNvPr id="25" name="Rounded Rectangle 24"/>
            <p:cNvSpPr/>
            <p:nvPr/>
          </p:nvSpPr>
          <p:spPr bwMode="auto">
            <a:xfrm>
              <a:off x="576236" y="2273300"/>
              <a:ext cx="1726832" cy="1087264"/>
            </a:xfrm>
            <a:prstGeom prst="roundRect">
              <a:avLst/>
            </a:prstGeom>
            <a:solidFill>
              <a:srgbClr val="766E65"/>
            </a:solidFill>
            <a:ln w="57150" cap="flat" cmpd="sng" algn="ctr">
              <a:solidFill>
                <a:srgbClr val="DAD7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b="0" smtClean="0">
                <a:solidFill>
                  <a:srgbClr val="000000"/>
                </a:solidFill>
              </a:endParaRPr>
            </a:p>
          </p:txBody>
        </p:sp>
        <p:sp>
          <p:nvSpPr>
            <p:cNvPr id="26" name="TextBox 25"/>
            <p:cNvSpPr txBox="1"/>
            <p:nvPr/>
          </p:nvSpPr>
          <p:spPr>
            <a:xfrm>
              <a:off x="608215" y="2492028"/>
              <a:ext cx="1662875" cy="923330"/>
            </a:xfrm>
            <a:prstGeom prst="rect">
              <a:avLst/>
            </a:prstGeom>
            <a:noFill/>
          </p:spPr>
          <p:txBody>
            <a:bodyPr wrap="square" rtlCol="0">
              <a:spAutoFit/>
            </a:bodyPr>
            <a:lstStyle/>
            <a:p>
              <a:r>
                <a:rPr lang="en-US" b="0" dirty="0">
                  <a:solidFill>
                    <a:srgbClr val="E7E7E0"/>
                  </a:solidFill>
                </a:rPr>
                <a:t>Overall quality of the site</a:t>
              </a:r>
            </a:p>
            <a:p>
              <a:endParaRPr lang="en-CA" b="0" dirty="0">
                <a:solidFill>
                  <a:srgbClr val="E7E7E0"/>
                </a:solidFill>
              </a:endParaRPr>
            </a:p>
          </p:txBody>
        </p:sp>
      </p:grpSp>
      <p:grpSp>
        <p:nvGrpSpPr>
          <p:cNvPr id="59" name="Group 58"/>
          <p:cNvGrpSpPr/>
          <p:nvPr/>
        </p:nvGrpSpPr>
        <p:grpSpPr>
          <a:xfrm>
            <a:off x="6983588" y="2413744"/>
            <a:ext cx="1726832" cy="1087264"/>
            <a:chOff x="7092280" y="2276872"/>
            <a:chExt cx="1726832" cy="1087264"/>
          </a:xfrm>
        </p:grpSpPr>
        <p:sp>
          <p:nvSpPr>
            <p:cNvPr id="32" name="Rounded Rectangle 31"/>
            <p:cNvSpPr/>
            <p:nvPr/>
          </p:nvSpPr>
          <p:spPr bwMode="auto">
            <a:xfrm>
              <a:off x="7092280" y="2276872"/>
              <a:ext cx="1726832" cy="1087264"/>
            </a:xfrm>
            <a:prstGeom prst="roundRect">
              <a:avLst/>
            </a:prstGeom>
            <a:solidFill>
              <a:srgbClr val="766E65"/>
            </a:solidFill>
            <a:ln w="57150" cap="flat" cmpd="sng" algn="ctr">
              <a:solidFill>
                <a:srgbClr val="DAD7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b="0" smtClean="0">
                <a:solidFill>
                  <a:srgbClr val="000000"/>
                </a:solidFill>
              </a:endParaRPr>
            </a:p>
          </p:txBody>
        </p:sp>
        <p:sp>
          <p:nvSpPr>
            <p:cNvPr id="33" name="TextBox 32"/>
            <p:cNvSpPr txBox="1"/>
            <p:nvPr/>
          </p:nvSpPr>
          <p:spPr>
            <a:xfrm>
              <a:off x="7124258" y="2606328"/>
              <a:ext cx="1662875" cy="369332"/>
            </a:xfrm>
            <a:prstGeom prst="rect">
              <a:avLst/>
            </a:prstGeom>
            <a:noFill/>
          </p:spPr>
          <p:txBody>
            <a:bodyPr wrap="square" rtlCol="0">
              <a:spAutoFit/>
            </a:bodyPr>
            <a:lstStyle/>
            <a:p>
              <a:r>
                <a:rPr lang="fr-CA" b="0" dirty="0">
                  <a:solidFill>
                    <a:srgbClr val="E7E7E0"/>
                  </a:solidFill>
                </a:rPr>
                <a:t>Mobile version</a:t>
              </a:r>
            </a:p>
          </p:txBody>
        </p:sp>
      </p:grpSp>
      <p:grpSp>
        <p:nvGrpSpPr>
          <p:cNvPr id="57" name="Group 56"/>
          <p:cNvGrpSpPr/>
          <p:nvPr/>
        </p:nvGrpSpPr>
        <p:grpSpPr>
          <a:xfrm>
            <a:off x="2591100" y="1693664"/>
            <a:ext cx="1728192" cy="1278136"/>
            <a:chOff x="2699792" y="1556792"/>
            <a:chExt cx="1728192" cy="1278136"/>
          </a:xfrm>
        </p:grpSpPr>
        <p:sp>
          <p:nvSpPr>
            <p:cNvPr id="35" name="Rounded Rectangle 34"/>
            <p:cNvSpPr/>
            <p:nvPr/>
          </p:nvSpPr>
          <p:spPr bwMode="auto">
            <a:xfrm>
              <a:off x="2700472" y="1556792"/>
              <a:ext cx="1726832" cy="1087264"/>
            </a:xfrm>
            <a:prstGeom prst="roundRect">
              <a:avLst/>
            </a:prstGeom>
            <a:solidFill>
              <a:srgbClr val="766E65"/>
            </a:solidFill>
            <a:ln w="57150" cap="flat" cmpd="sng" algn="ctr">
              <a:solidFill>
                <a:srgbClr val="DAD7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b="0" smtClean="0">
                <a:solidFill>
                  <a:srgbClr val="000000"/>
                </a:solidFill>
              </a:endParaRPr>
            </a:p>
          </p:txBody>
        </p:sp>
        <p:sp>
          <p:nvSpPr>
            <p:cNvPr id="36" name="TextBox 35"/>
            <p:cNvSpPr txBox="1"/>
            <p:nvPr/>
          </p:nvSpPr>
          <p:spPr>
            <a:xfrm>
              <a:off x="2699792" y="1634599"/>
              <a:ext cx="1728192" cy="1200329"/>
            </a:xfrm>
            <a:prstGeom prst="rect">
              <a:avLst/>
            </a:prstGeom>
            <a:noFill/>
          </p:spPr>
          <p:txBody>
            <a:bodyPr wrap="square" rtlCol="0">
              <a:spAutoFit/>
            </a:bodyPr>
            <a:lstStyle/>
            <a:p>
              <a:r>
                <a:rPr lang="en-CA" b="0" dirty="0">
                  <a:solidFill>
                    <a:srgbClr val="E7E7E0"/>
                  </a:solidFill>
                </a:rPr>
                <a:t>Engaging content and features</a:t>
              </a:r>
            </a:p>
            <a:p>
              <a:endParaRPr lang="en-CA" b="0" dirty="0">
                <a:solidFill>
                  <a:srgbClr val="E7E7E0"/>
                </a:solidFill>
              </a:endParaRPr>
            </a:p>
          </p:txBody>
        </p:sp>
      </p:grpSp>
      <p:grpSp>
        <p:nvGrpSpPr>
          <p:cNvPr id="58" name="Group 57"/>
          <p:cNvGrpSpPr/>
          <p:nvPr/>
        </p:nvGrpSpPr>
        <p:grpSpPr>
          <a:xfrm>
            <a:off x="4895356" y="1693664"/>
            <a:ext cx="1726832" cy="1087264"/>
            <a:chOff x="5004048" y="1556792"/>
            <a:chExt cx="1726832" cy="1087264"/>
          </a:xfrm>
        </p:grpSpPr>
        <p:sp>
          <p:nvSpPr>
            <p:cNvPr id="38" name="Rounded Rectangle 37"/>
            <p:cNvSpPr/>
            <p:nvPr/>
          </p:nvSpPr>
          <p:spPr bwMode="auto">
            <a:xfrm>
              <a:off x="5004048" y="1556792"/>
              <a:ext cx="1726832" cy="1087264"/>
            </a:xfrm>
            <a:prstGeom prst="roundRect">
              <a:avLst/>
            </a:prstGeom>
            <a:solidFill>
              <a:srgbClr val="766E65"/>
            </a:solidFill>
            <a:ln w="57150" cap="flat" cmpd="sng" algn="ctr">
              <a:solidFill>
                <a:srgbClr val="DAD7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b="0" smtClean="0">
                <a:solidFill>
                  <a:srgbClr val="000000"/>
                </a:solidFill>
              </a:endParaRPr>
            </a:p>
          </p:txBody>
        </p:sp>
        <p:sp>
          <p:nvSpPr>
            <p:cNvPr id="39" name="TextBox 38"/>
            <p:cNvSpPr txBox="1"/>
            <p:nvPr/>
          </p:nvSpPr>
          <p:spPr>
            <a:xfrm>
              <a:off x="5036026" y="1777259"/>
              <a:ext cx="1662875" cy="646331"/>
            </a:xfrm>
            <a:prstGeom prst="rect">
              <a:avLst/>
            </a:prstGeom>
            <a:noFill/>
          </p:spPr>
          <p:txBody>
            <a:bodyPr wrap="square" rtlCol="0">
              <a:spAutoFit/>
            </a:bodyPr>
            <a:lstStyle/>
            <a:p>
              <a:r>
                <a:rPr lang="fr-CA" b="0" dirty="0" err="1">
                  <a:solidFill>
                    <a:srgbClr val="E7E7E0"/>
                  </a:solidFill>
                </a:rPr>
                <a:t>Quality</a:t>
              </a:r>
              <a:r>
                <a:rPr lang="fr-CA" b="0" dirty="0">
                  <a:solidFill>
                    <a:srgbClr val="E7E7E0"/>
                  </a:solidFill>
                </a:rPr>
                <a:t> of the content</a:t>
              </a:r>
            </a:p>
          </p:txBody>
        </p:sp>
      </p:grpSp>
      <p:grpSp>
        <p:nvGrpSpPr>
          <p:cNvPr id="53" name="Group 52"/>
          <p:cNvGrpSpPr/>
          <p:nvPr/>
        </p:nvGrpSpPr>
        <p:grpSpPr>
          <a:xfrm>
            <a:off x="457200" y="3771900"/>
            <a:ext cx="1726832" cy="1143000"/>
            <a:chOff x="611560" y="3850332"/>
            <a:chExt cx="1726832" cy="1143000"/>
          </a:xfrm>
        </p:grpSpPr>
        <p:sp>
          <p:nvSpPr>
            <p:cNvPr id="41" name="Rounded Rectangle 40"/>
            <p:cNvSpPr/>
            <p:nvPr/>
          </p:nvSpPr>
          <p:spPr bwMode="auto">
            <a:xfrm>
              <a:off x="611560" y="3850332"/>
              <a:ext cx="1726832" cy="1087264"/>
            </a:xfrm>
            <a:prstGeom prst="roundRect">
              <a:avLst/>
            </a:prstGeom>
            <a:solidFill>
              <a:schemeClr val="bg1">
                <a:lumMod val="65000"/>
              </a:schemeClr>
            </a:solidFill>
            <a:ln w="57150" cap="flat" cmpd="sng" algn="ctr">
              <a:solidFill>
                <a:srgbClr val="DAD7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b="0" smtClean="0">
                <a:solidFill>
                  <a:srgbClr val="000000"/>
                </a:solidFill>
              </a:endParaRPr>
            </a:p>
          </p:txBody>
        </p:sp>
        <p:sp>
          <p:nvSpPr>
            <p:cNvPr id="42" name="TextBox 41"/>
            <p:cNvSpPr txBox="1"/>
            <p:nvPr/>
          </p:nvSpPr>
          <p:spPr>
            <a:xfrm>
              <a:off x="643539" y="4070002"/>
              <a:ext cx="1662875" cy="923330"/>
            </a:xfrm>
            <a:prstGeom prst="rect">
              <a:avLst/>
            </a:prstGeom>
            <a:noFill/>
          </p:spPr>
          <p:txBody>
            <a:bodyPr wrap="square" rtlCol="0">
              <a:spAutoFit/>
            </a:bodyPr>
            <a:lstStyle/>
            <a:p>
              <a:r>
                <a:rPr lang="en-CA" b="0" dirty="0">
                  <a:solidFill>
                    <a:srgbClr val="E7E7E0"/>
                  </a:solidFill>
                </a:rPr>
                <a:t>Ease of navigation</a:t>
              </a:r>
            </a:p>
            <a:p>
              <a:endParaRPr lang="en-CA" b="0" dirty="0">
                <a:solidFill>
                  <a:srgbClr val="E7E7E0"/>
                </a:solidFill>
              </a:endParaRPr>
            </a:p>
          </p:txBody>
        </p:sp>
      </p:grpSp>
      <p:grpSp>
        <p:nvGrpSpPr>
          <p:cNvPr id="55" name="Group 54"/>
          <p:cNvGrpSpPr/>
          <p:nvPr/>
        </p:nvGrpSpPr>
        <p:grpSpPr>
          <a:xfrm>
            <a:off x="7302868" y="3713336"/>
            <a:ext cx="1726832" cy="1087264"/>
            <a:chOff x="7127604" y="3853904"/>
            <a:chExt cx="1726832" cy="1087264"/>
          </a:xfrm>
        </p:grpSpPr>
        <p:sp>
          <p:nvSpPr>
            <p:cNvPr id="44" name="Rounded Rectangle 43"/>
            <p:cNvSpPr/>
            <p:nvPr/>
          </p:nvSpPr>
          <p:spPr bwMode="auto">
            <a:xfrm>
              <a:off x="7127604" y="3853904"/>
              <a:ext cx="1726832" cy="1087264"/>
            </a:xfrm>
            <a:prstGeom prst="roundRect">
              <a:avLst/>
            </a:prstGeom>
            <a:solidFill>
              <a:schemeClr val="bg1">
                <a:lumMod val="65000"/>
              </a:schemeClr>
            </a:solidFill>
            <a:ln w="57150" cap="flat" cmpd="sng" algn="ctr">
              <a:solidFill>
                <a:srgbClr val="DAD7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b="0" smtClean="0">
                <a:solidFill>
                  <a:srgbClr val="000000"/>
                </a:solidFill>
              </a:endParaRPr>
            </a:p>
          </p:txBody>
        </p:sp>
        <p:sp>
          <p:nvSpPr>
            <p:cNvPr id="45" name="TextBox 44"/>
            <p:cNvSpPr txBox="1"/>
            <p:nvPr/>
          </p:nvSpPr>
          <p:spPr>
            <a:xfrm>
              <a:off x="7159583" y="4131697"/>
              <a:ext cx="1662875" cy="646331"/>
            </a:xfrm>
            <a:prstGeom prst="rect">
              <a:avLst/>
            </a:prstGeom>
            <a:noFill/>
          </p:spPr>
          <p:txBody>
            <a:bodyPr wrap="square" rtlCol="0">
              <a:spAutoFit/>
            </a:bodyPr>
            <a:lstStyle/>
            <a:p>
              <a:r>
                <a:rPr lang="fr-CA" b="0" dirty="0" err="1">
                  <a:solidFill>
                    <a:srgbClr val="E7E7E0"/>
                  </a:solidFill>
                </a:rPr>
                <a:t>Elements</a:t>
              </a:r>
              <a:r>
                <a:rPr lang="fr-CA" b="0" dirty="0">
                  <a:solidFill>
                    <a:srgbClr val="E7E7E0"/>
                  </a:solidFill>
                </a:rPr>
                <a:t> </a:t>
              </a:r>
              <a:r>
                <a:rPr lang="fr-CA" b="0" dirty="0" err="1">
                  <a:solidFill>
                    <a:srgbClr val="E7E7E0"/>
                  </a:solidFill>
                </a:rPr>
                <a:t>built</a:t>
              </a:r>
              <a:r>
                <a:rPr lang="fr-CA" b="0" dirty="0">
                  <a:solidFill>
                    <a:srgbClr val="E7E7E0"/>
                  </a:solidFill>
                </a:rPr>
                <a:t> for trust</a:t>
              </a:r>
            </a:p>
          </p:txBody>
        </p:sp>
      </p:grpSp>
      <p:grpSp>
        <p:nvGrpSpPr>
          <p:cNvPr id="52" name="Group 51"/>
          <p:cNvGrpSpPr/>
          <p:nvPr/>
        </p:nvGrpSpPr>
        <p:grpSpPr>
          <a:xfrm>
            <a:off x="1943100" y="5018608"/>
            <a:ext cx="1728192" cy="1087264"/>
            <a:chOff x="2737156" y="4725144"/>
            <a:chExt cx="1728192" cy="1087264"/>
          </a:xfrm>
        </p:grpSpPr>
        <p:sp>
          <p:nvSpPr>
            <p:cNvPr id="47" name="Rounded Rectangle 46"/>
            <p:cNvSpPr/>
            <p:nvPr/>
          </p:nvSpPr>
          <p:spPr bwMode="auto">
            <a:xfrm>
              <a:off x="2737836" y="4725144"/>
              <a:ext cx="1726832" cy="1087264"/>
            </a:xfrm>
            <a:prstGeom prst="roundRect">
              <a:avLst/>
            </a:prstGeom>
            <a:solidFill>
              <a:schemeClr val="bg1">
                <a:lumMod val="65000"/>
              </a:schemeClr>
            </a:solidFill>
            <a:ln w="57150" cap="flat" cmpd="sng" algn="ctr">
              <a:solidFill>
                <a:srgbClr val="DAD7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b="0" smtClean="0">
                <a:solidFill>
                  <a:srgbClr val="000000"/>
                </a:solidFill>
              </a:endParaRPr>
            </a:p>
          </p:txBody>
        </p:sp>
        <p:sp>
          <p:nvSpPr>
            <p:cNvPr id="48" name="TextBox 47"/>
            <p:cNvSpPr txBox="1"/>
            <p:nvPr/>
          </p:nvSpPr>
          <p:spPr>
            <a:xfrm>
              <a:off x="2737156" y="4964336"/>
              <a:ext cx="1728192" cy="646331"/>
            </a:xfrm>
            <a:prstGeom prst="rect">
              <a:avLst/>
            </a:prstGeom>
            <a:noFill/>
          </p:spPr>
          <p:txBody>
            <a:bodyPr wrap="square" rtlCol="0">
              <a:spAutoFit/>
            </a:bodyPr>
            <a:lstStyle/>
            <a:p>
              <a:r>
                <a:rPr lang="fr-CA" b="0" dirty="0">
                  <a:solidFill>
                    <a:srgbClr val="E7E7E0"/>
                  </a:solidFill>
                </a:rPr>
                <a:t>Good usage of calls-to-actions</a:t>
              </a:r>
            </a:p>
          </p:txBody>
        </p:sp>
      </p:grpSp>
      <p:grpSp>
        <p:nvGrpSpPr>
          <p:cNvPr id="54" name="Group 53"/>
          <p:cNvGrpSpPr/>
          <p:nvPr/>
        </p:nvGrpSpPr>
        <p:grpSpPr>
          <a:xfrm>
            <a:off x="4000500" y="5011464"/>
            <a:ext cx="1726832" cy="1087264"/>
            <a:chOff x="5005408" y="4645992"/>
            <a:chExt cx="1726832" cy="1087264"/>
          </a:xfrm>
        </p:grpSpPr>
        <p:sp>
          <p:nvSpPr>
            <p:cNvPr id="50" name="Rounded Rectangle 49"/>
            <p:cNvSpPr/>
            <p:nvPr/>
          </p:nvSpPr>
          <p:spPr bwMode="auto">
            <a:xfrm>
              <a:off x="5005408" y="4645992"/>
              <a:ext cx="1726832" cy="1087264"/>
            </a:xfrm>
            <a:prstGeom prst="roundRect">
              <a:avLst/>
            </a:prstGeom>
            <a:solidFill>
              <a:schemeClr val="bg1">
                <a:lumMod val="65000"/>
              </a:schemeClr>
            </a:solidFill>
            <a:ln w="57150" cap="flat" cmpd="sng" algn="ctr">
              <a:solidFill>
                <a:srgbClr val="DAD7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b="0" smtClean="0">
                <a:solidFill>
                  <a:srgbClr val="000000"/>
                </a:solidFill>
              </a:endParaRPr>
            </a:p>
          </p:txBody>
        </p:sp>
        <p:sp>
          <p:nvSpPr>
            <p:cNvPr id="51" name="TextBox 50"/>
            <p:cNvSpPr txBox="1"/>
            <p:nvPr/>
          </p:nvSpPr>
          <p:spPr>
            <a:xfrm>
              <a:off x="5057033" y="4663728"/>
              <a:ext cx="1662875" cy="923330"/>
            </a:xfrm>
            <a:prstGeom prst="rect">
              <a:avLst/>
            </a:prstGeom>
            <a:noFill/>
          </p:spPr>
          <p:txBody>
            <a:bodyPr wrap="square" rtlCol="0">
              <a:spAutoFit/>
            </a:bodyPr>
            <a:lstStyle/>
            <a:p>
              <a:r>
                <a:rPr lang="fr-CA" b="0" dirty="0">
                  <a:solidFill>
                    <a:srgbClr val="E7E7E0"/>
                  </a:solidFill>
                </a:rPr>
                <a:t>Visual </a:t>
              </a:r>
              <a:r>
                <a:rPr lang="fr-CA" b="0" dirty="0" err="1">
                  <a:solidFill>
                    <a:srgbClr val="E7E7E0"/>
                  </a:solidFill>
                </a:rPr>
                <a:t>hierarchy</a:t>
              </a:r>
              <a:r>
                <a:rPr lang="fr-CA" b="0" dirty="0">
                  <a:solidFill>
                    <a:srgbClr val="E7E7E0"/>
                  </a:solidFill>
                </a:rPr>
                <a:t> and </a:t>
              </a:r>
              <a:r>
                <a:rPr lang="fr-CA" b="0" dirty="0" err="1">
                  <a:solidFill>
                    <a:srgbClr val="E7E7E0"/>
                  </a:solidFill>
                </a:rPr>
                <a:t>presentation</a:t>
              </a:r>
              <a:endParaRPr lang="fr-CA" b="0" dirty="0">
                <a:solidFill>
                  <a:srgbClr val="E7E7E0"/>
                </a:solidFill>
              </a:endParaRPr>
            </a:p>
          </p:txBody>
        </p:sp>
      </p:grpSp>
      <p:sp>
        <p:nvSpPr>
          <p:cNvPr id="37" name="Title 1"/>
          <p:cNvSpPr txBox="1">
            <a:spLocks/>
          </p:cNvSpPr>
          <p:nvPr/>
        </p:nvSpPr>
        <p:spPr bwMode="auto">
          <a:xfrm>
            <a:off x="336550" y="457200"/>
            <a:ext cx="835025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lstStyle>
            <a:lvl1pPr>
              <a:defRPr sz="2000">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pPr eaLnBrk="0" hangingPunct="0">
              <a:lnSpc>
                <a:spcPct val="85000"/>
              </a:lnSpc>
              <a:defRPr/>
            </a:pPr>
            <a:r>
              <a:rPr lang="en-CA" sz="3200" b="0" dirty="0" smtClean="0">
                <a:solidFill>
                  <a:schemeClr val="tx1">
                    <a:lumMod val="50000"/>
                  </a:schemeClr>
                </a:solidFill>
              </a:rPr>
              <a:t>What to look for </a:t>
            </a:r>
          </a:p>
          <a:p>
            <a:pPr eaLnBrk="0" hangingPunct="0">
              <a:lnSpc>
                <a:spcPct val="85000"/>
              </a:lnSpc>
              <a:defRPr/>
            </a:pPr>
            <a:r>
              <a:rPr lang="en-CA" sz="3200" dirty="0" smtClean="0">
                <a:solidFill>
                  <a:schemeClr val="bg1"/>
                </a:solidFill>
              </a:rPr>
              <a:t>when analysing a website</a:t>
            </a:r>
          </a:p>
        </p:txBody>
      </p:sp>
      <p:grpSp>
        <p:nvGrpSpPr>
          <p:cNvPr id="2" name="Group 1"/>
          <p:cNvGrpSpPr/>
          <p:nvPr/>
        </p:nvGrpSpPr>
        <p:grpSpPr>
          <a:xfrm>
            <a:off x="6172200" y="5029200"/>
            <a:ext cx="1726832" cy="1087264"/>
            <a:chOff x="6172200" y="5029200"/>
            <a:chExt cx="1726832" cy="1087264"/>
          </a:xfrm>
        </p:grpSpPr>
        <p:sp>
          <p:nvSpPr>
            <p:cNvPr id="40" name="Rounded Rectangle 43"/>
            <p:cNvSpPr/>
            <p:nvPr/>
          </p:nvSpPr>
          <p:spPr bwMode="auto">
            <a:xfrm>
              <a:off x="6172200" y="5029200"/>
              <a:ext cx="1726832" cy="1087264"/>
            </a:xfrm>
            <a:prstGeom prst="roundRect">
              <a:avLst/>
            </a:prstGeom>
            <a:solidFill>
              <a:schemeClr val="bg1">
                <a:lumMod val="65000"/>
              </a:schemeClr>
            </a:solidFill>
            <a:ln w="57150" cap="flat" cmpd="sng" algn="ctr">
              <a:solidFill>
                <a:srgbClr val="DAD7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b="0" dirty="0" smtClean="0">
                <a:solidFill>
                  <a:srgbClr val="000000"/>
                </a:solidFill>
              </a:endParaRPr>
            </a:p>
          </p:txBody>
        </p:sp>
        <p:sp>
          <p:nvSpPr>
            <p:cNvPr id="43" name="TextBox 44"/>
            <p:cNvSpPr txBox="1"/>
            <p:nvPr/>
          </p:nvSpPr>
          <p:spPr>
            <a:xfrm>
              <a:off x="6204178" y="5372100"/>
              <a:ext cx="1662875" cy="369332"/>
            </a:xfrm>
            <a:prstGeom prst="rect">
              <a:avLst/>
            </a:prstGeom>
            <a:noFill/>
          </p:spPr>
          <p:txBody>
            <a:bodyPr wrap="square" rtlCol="0">
              <a:spAutoFit/>
            </a:bodyPr>
            <a:lstStyle/>
            <a:p>
              <a:r>
                <a:rPr lang="fr-CA" b="0" dirty="0">
                  <a:solidFill>
                    <a:srgbClr val="E7E7E0"/>
                  </a:solidFill>
                </a:rPr>
                <a:t>SEO </a:t>
              </a:r>
              <a:r>
                <a:rPr lang="fr-CA" b="0" dirty="0" err="1">
                  <a:solidFill>
                    <a:srgbClr val="E7E7E0"/>
                  </a:solidFill>
                </a:rPr>
                <a:t>Friendly</a:t>
              </a:r>
              <a:endParaRPr lang="fr-CA" b="0" dirty="0">
                <a:solidFill>
                  <a:srgbClr val="E7E7E0"/>
                </a:solidFill>
              </a:endParaRPr>
            </a:p>
          </p:txBody>
        </p:sp>
      </p:gr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3035948"/>
            <a:ext cx="1943100" cy="1764652"/>
          </a:xfrm>
          <a:prstGeom prst="rect">
            <a:avLst/>
          </a:prstGeom>
        </p:spPr>
      </p:pic>
      <p:pic>
        <p:nvPicPr>
          <p:cNvPr id="34" name="Picture 33" descr="white.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782" y="3518780"/>
            <a:ext cx="487256" cy="253120"/>
          </a:xfrm>
          <a:prstGeom prst="rect">
            <a:avLst/>
          </a:prstGeom>
        </p:spPr>
      </p:pic>
      <p:pic>
        <p:nvPicPr>
          <p:cNvPr id="49" name="Picture 48" descr="white.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397783" y="4343400"/>
            <a:ext cx="487256" cy="253120"/>
          </a:xfrm>
          <a:prstGeom prst="rect">
            <a:avLst/>
          </a:prstGeom>
        </p:spPr>
      </p:pic>
      <p:pic>
        <p:nvPicPr>
          <p:cNvPr id="60" name="Picture 59" descr="white.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769132" y="3888968"/>
            <a:ext cx="487256" cy="253120"/>
          </a:xfrm>
          <a:prstGeom prst="rect">
            <a:avLst/>
          </a:prstGeom>
        </p:spPr>
      </p:pic>
      <p:pic>
        <p:nvPicPr>
          <p:cNvPr id="61" name="Picture 60" descr="white.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026432" y="3888968"/>
            <a:ext cx="487256" cy="253120"/>
          </a:xfrm>
          <a:prstGeom prst="rect">
            <a:avLst/>
          </a:prstGeom>
        </p:spPr>
      </p:pic>
    </p:spTree>
    <p:extLst>
      <p:ext uri="{BB962C8B-B14F-4D97-AF65-F5344CB8AC3E}">
        <p14:creationId xmlns:p14="http://schemas.microsoft.com/office/powerpoint/2010/main" val="173778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300"/>
                                        <p:tgtEl>
                                          <p:spTgt spid="34"/>
                                        </p:tgtEl>
                                        <p:attrNameLst>
                                          <p:attrName>ppt_y</p:attrName>
                                        </p:attrNameLst>
                                      </p:cBhvr>
                                      <p:tavLst>
                                        <p:tav tm="0">
                                          <p:val>
                                            <p:strVal val="#ppt_y+#ppt_h*1.125000"/>
                                          </p:val>
                                        </p:tav>
                                        <p:tav tm="100000">
                                          <p:val>
                                            <p:strVal val="#ppt_y"/>
                                          </p:val>
                                        </p:tav>
                                      </p:tavLst>
                                    </p:anim>
                                    <p:animEffect transition="in" filter="wipe(up)">
                                      <p:cBhvr>
                                        <p:cTn id="15" dur="300"/>
                                        <p:tgtEl>
                                          <p:spTgt spid="34"/>
                                        </p:tgtEl>
                                      </p:cBhvr>
                                    </p:animEffect>
                                  </p:childTnLst>
                                </p:cTn>
                              </p:par>
                              <p:par>
                                <p:cTn id="16" presetID="12" presetClass="entr" presetSubtype="1"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300"/>
                                        <p:tgtEl>
                                          <p:spTgt spid="49"/>
                                        </p:tgtEl>
                                        <p:attrNameLst>
                                          <p:attrName>ppt_y</p:attrName>
                                        </p:attrNameLst>
                                      </p:cBhvr>
                                      <p:tavLst>
                                        <p:tav tm="0">
                                          <p:val>
                                            <p:strVal val="#ppt_y-#ppt_h*1.125000"/>
                                          </p:val>
                                        </p:tav>
                                        <p:tav tm="100000">
                                          <p:val>
                                            <p:strVal val="#ppt_y"/>
                                          </p:val>
                                        </p:tav>
                                      </p:tavLst>
                                    </p:anim>
                                    <p:animEffect transition="in" filter="wipe(down)">
                                      <p:cBhvr>
                                        <p:cTn id="19" dur="300"/>
                                        <p:tgtEl>
                                          <p:spTgt spid="49"/>
                                        </p:tgtEl>
                                      </p:cBhvr>
                                    </p:animEffect>
                                  </p:childTnLst>
                                </p:cTn>
                              </p:par>
                            </p:childTnLst>
                          </p:cTn>
                        </p:par>
                        <p:par>
                          <p:cTn id="20" fill="hold">
                            <p:stCondLst>
                              <p:cond delay="800"/>
                            </p:stCondLst>
                            <p:childTnLst>
                              <p:par>
                                <p:cTn id="21" presetID="12" presetClass="entr" presetSubtype="8"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300"/>
                                        <p:tgtEl>
                                          <p:spTgt spid="61"/>
                                        </p:tgtEl>
                                        <p:attrNameLst>
                                          <p:attrName>ppt_x</p:attrName>
                                        </p:attrNameLst>
                                      </p:cBhvr>
                                      <p:tavLst>
                                        <p:tav tm="0">
                                          <p:val>
                                            <p:strVal val="#ppt_x-#ppt_w*1.125000"/>
                                          </p:val>
                                        </p:tav>
                                        <p:tav tm="100000">
                                          <p:val>
                                            <p:strVal val="#ppt_x"/>
                                          </p:val>
                                        </p:tav>
                                      </p:tavLst>
                                    </p:anim>
                                    <p:animEffect transition="in" filter="wipe(right)">
                                      <p:cBhvr>
                                        <p:cTn id="24" dur="300"/>
                                        <p:tgtEl>
                                          <p:spTgt spid="61"/>
                                        </p:tgtEl>
                                      </p:cBhvr>
                                    </p:animEffect>
                                  </p:childTnLst>
                                </p:cTn>
                              </p:par>
                              <p:par>
                                <p:cTn id="25" presetID="12" presetClass="entr" presetSubtype="2"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300"/>
                                        <p:tgtEl>
                                          <p:spTgt spid="60"/>
                                        </p:tgtEl>
                                        <p:attrNameLst>
                                          <p:attrName>ppt_x</p:attrName>
                                        </p:attrNameLst>
                                      </p:cBhvr>
                                      <p:tavLst>
                                        <p:tav tm="0">
                                          <p:val>
                                            <p:strVal val="#ppt_x+#ppt_w*1.125000"/>
                                          </p:val>
                                        </p:tav>
                                        <p:tav tm="100000">
                                          <p:val>
                                            <p:strVal val="#ppt_x"/>
                                          </p:val>
                                        </p:tav>
                                      </p:tavLst>
                                    </p:anim>
                                    <p:animEffect transition="in" filter="wipe(left)">
                                      <p:cBhvr>
                                        <p:cTn id="28" dur="300"/>
                                        <p:tgtEl>
                                          <p:spTgt spid="60"/>
                                        </p:tgtEl>
                                      </p:cBhvr>
                                    </p:animEffect>
                                  </p:childTnLst>
                                </p:cTn>
                              </p:par>
                            </p:childTnLst>
                          </p:cTn>
                        </p:par>
                        <p:par>
                          <p:cTn id="29" fill="hold">
                            <p:stCondLst>
                              <p:cond delay="1100"/>
                            </p:stCondLst>
                            <p:childTnLst>
                              <p:par>
                                <p:cTn id="30" presetID="23" presetClass="entr" presetSubtype="528"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 calcmode="lin" valueType="num">
                                      <p:cBhvr>
                                        <p:cTn id="34" dur="500" fill="hold"/>
                                        <p:tgtEl>
                                          <p:spTgt spid="56"/>
                                        </p:tgtEl>
                                        <p:attrNameLst>
                                          <p:attrName>ppt_x</p:attrName>
                                        </p:attrNameLst>
                                      </p:cBhvr>
                                      <p:tavLst>
                                        <p:tav tm="0">
                                          <p:val>
                                            <p:fltVal val="0.5"/>
                                          </p:val>
                                        </p:tav>
                                        <p:tav tm="100000">
                                          <p:val>
                                            <p:strVal val="#ppt_x"/>
                                          </p:val>
                                        </p:tav>
                                      </p:tavLst>
                                    </p:anim>
                                    <p:anim calcmode="lin" valueType="num">
                                      <p:cBhvr>
                                        <p:cTn id="35" dur="500" fill="hold"/>
                                        <p:tgtEl>
                                          <p:spTgt spid="56"/>
                                        </p:tgtEl>
                                        <p:attrNameLst>
                                          <p:attrName>ppt_y</p:attrName>
                                        </p:attrNameLst>
                                      </p:cBhvr>
                                      <p:tavLst>
                                        <p:tav tm="0">
                                          <p:val>
                                            <p:fltVal val="0.5"/>
                                          </p:val>
                                        </p:tav>
                                        <p:tav tm="100000">
                                          <p:val>
                                            <p:strVal val="#ppt_y"/>
                                          </p:val>
                                        </p:tav>
                                      </p:tavLst>
                                    </p:anim>
                                  </p:childTnLst>
                                </p:cTn>
                              </p:par>
                            </p:childTnLst>
                          </p:cTn>
                        </p:par>
                        <p:par>
                          <p:cTn id="36" fill="hold">
                            <p:stCondLst>
                              <p:cond delay="1600"/>
                            </p:stCondLst>
                            <p:childTnLst>
                              <p:par>
                                <p:cTn id="37" presetID="23" presetClass="entr" presetSubtype="52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fltVal val="0"/>
                                          </p:val>
                                        </p:tav>
                                        <p:tav tm="100000">
                                          <p:val>
                                            <p:strVal val="#ppt_h"/>
                                          </p:val>
                                        </p:tav>
                                      </p:tavLst>
                                    </p:anim>
                                    <p:anim calcmode="lin" valueType="num">
                                      <p:cBhvr>
                                        <p:cTn id="41" dur="500" fill="hold"/>
                                        <p:tgtEl>
                                          <p:spTgt spid="57"/>
                                        </p:tgtEl>
                                        <p:attrNameLst>
                                          <p:attrName>ppt_x</p:attrName>
                                        </p:attrNameLst>
                                      </p:cBhvr>
                                      <p:tavLst>
                                        <p:tav tm="0">
                                          <p:val>
                                            <p:fltVal val="0.5"/>
                                          </p:val>
                                        </p:tav>
                                        <p:tav tm="100000">
                                          <p:val>
                                            <p:strVal val="#ppt_x"/>
                                          </p:val>
                                        </p:tav>
                                      </p:tavLst>
                                    </p:anim>
                                    <p:anim calcmode="lin" valueType="num">
                                      <p:cBhvr>
                                        <p:cTn id="42" dur="500" fill="hold"/>
                                        <p:tgtEl>
                                          <p:spTgt spid="57"/>
                                        </p:tgtEl>
                                        <p:attrNameLst>
                                          <p:attrName>ppt_y</p:attrName>
                                        </p:attrNameLst>
                                      </p:cBhvr>
                                      <p:tavLst>
                                        <p:tav tm="0">
                                          <p:val>
                                            <p:fltVal val="0.5"/>
                                          </p:val>
                                        </p:tav>
                                        <p:tav tm="100000">
                                          <p:val>
                                            <p:strVal val="#ppt_y"/>
                                          </p:val>
                                        </p:tav>
                                      </p:tavLst>
                                    </p:anim>
                                  </p:childTnLst>
                                </p:cTn>
                              </p:par>
                            </p:childTnLst>
                          </p:cTn>
                        </p:par>
                        <p:par>
                          <p:cTn id="43" fill="hold">
                            <p:stCondLst>
                              <p:cond delay="2100"/>
                            </p:stCondLst>
                            <p:childTnLst>
                              <p:par>
                                <p:cTn id="44" presetID="23" presetClass="entr" presetSubtype="528"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 calcmode="lin" valueType="num">
                                      <p:cBhvr>
                                        <p:cTn id="48" dur="500" fill="hold"/>
                                        <p:tgtEl>
                                          <p:spTgt spid="58"/>
                                        </p:tgtEl>
                                        <p:attrNameLst>
                                          <p:attrName>ppt_x</p:attrName>
                                        </p:attrNameLst>
                                      </p:cBhvr>
                                      <p:tavLst>
                                        <p:tav tm="0">
                                          <p:val>
                                            <p:fltVal val="0.5"/>
                                          </p:val>
                                        </p:tav>
                                        <p:tav tm="100000">
                                          <p:val>
                                            <p:strVal val="#ppt_x"/>
                                          </p:val>
                                        </p:tav>
                                      </p:tavLst>
                                    </p:anim>
                                    <p:anim calcmode="lin" valueType="num">
                                      <p:cBhvr>
                                        <p:cTn id="49" dur="500" fill="hold"/>
                                        <p:tgtEl>
                                          <p:spTgt spid="58"/>
                                        </p:tgtEl>
                                        <p:attrNameLst>
                                          <p:attrName>ppt_y</p:attrName>
                                        </p:attrNameLst>
                                      </p:cBhvr>
                                      <p:tavLst>
                                        <p:tav tm="0">
                                          <p:val>
                                            <p:fltVal val="0.5"/>
                                          </p:val>
                                        </p:tav>
                                        <p:tav tm="100000">
                                          <p:val>
                                            <p:strVal val="#ppt_y"/>
                                          </p:val>
                                        </p:tav>
                                      </p:tavLst>
                                    </p:anim>
                                  </p:childTnLst>
                                </p:cTn>
                              </p:par>
                            </p:childTnLst>
                          </p:cTn>
                        </p:par>
                        <p:par>
                          <p:cTn id="50" fill="hold">
                            <p:stCondLst>
                              <p:cond delay="2600"/>
                            </p:stCondLst>
                            <p:childTnLst>
                              <p:par>
                                <p:cTn id="51" presetID="23" presetClass="entr" presetSubtype="528"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 calcmode="lin" valueType="num">
                                      <p:cBhvr>
                                        <p:cTn id="55" dur="500" fill="hold"/>
                                        <p:tgtEl>
                                          <p:spTgt spid="59"/>
                                        </p:tgtEl>
                                        <p:attrNameLst>
                                          <p:attrName>ppt_x</p:attrName>
                                        </p:attrNameLst>
                                      </p:cBhvr>
                                      <p:tavLst>
                                        <p:tav tm="0">
                                          <p:val>
                                            <p:fltVal val="0.5"/>
                                          </p:val>
                                        </p:tav>
                                        <p:tav tm="100000">
                                          <p:val>
                                            <p:strVal val="#ppt_x"/>
                                          </p:val>
                                        </p:tav>
                                      </p:tavLst>
                                    </p:anim>
                                    <p:anim calcmode="lin" valueType="num">
                                      <p:cBhvr>
                                        <p:cTn id="56" dur="500" fill="hold"/>
                                        <p:tgtEl>
                                          <p:spTgt spid="59"/>
                                        </p:tgtEl>
                                        <p:attrNameLst>
                                          <p:attrName>ppt_y</p:attrName>
                                        </p:attrNameLst>
                                      </p:cBhvr>
                                      <p:tavLst>
                                        <p:tav tm="0">
                                          <p:val>
                                            <p:fltVal val="0.5"/>
                                          </p:val>
                                        </p:tav>
                                        <p:tav tm="100000">
                                          <p:val>
                                            <p:strVal val="#ppt_y"/>
                                          </p:val>
                                        </p:tav>
                                      </p:tavLst>
                                    </p:anim>
                                  </p:childTnLst>
                                </p:cTn>
                              </p:par>
                            </p:childTnLst>
                          </p:cTn>
                        </p:par>
                        <p:par>
                          <p:cTn id="57" fill="hold">
                            <p:stCondLst>
                              <p:cond delay="3100"/>
                            </p:stCondLst>
                            <p:childTnLst>
                              <p:par>
                                <p:cTn id="58" presetID="23" presetClass="entr" presetSubtype="528" fill="hold"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 calcmode="lin" valueType="num">
                                      <p:cBhvr>
                                        <p:cTn id="62" dur="500" fill="hold"/>
                                        <p:tgtEl>
                                          <p:spTgt spid="55"/>
                                        </p:tgtEl>
                                        <p:attrNameLst>
                                          <p:attrName>ppt_x</p:attrName>
                                        </p:attrNameLst>
                                      </p:cBhvr>
                                      <p:tavLst>
                                        <p:tav tm="0">
                                          <p:val>
                                            <p:fltVal val="0.5"/>
                                          </p:val>
                                        </p:tav>
                                        <p:tav tm="100000">
                                          <p:val>
                                            <p:strVal val="#ppt_x"/>
                                          </p:val>
                                        </p:tav>
                                      </p:tavLst>
                                    </p:anim>
                                    <p:anim calcmode="lin" valueType="num">
                                      <p:cBhvr>
                                        <p:cTn id="63" dur="500" fill="hold"/>
                                        <p:tgtEl>
                                          <p:spTgt spid="55"/>
                                        </p:tgtEl>
                                        <p:attrNameLst>
                                          <p:attrName>ppt_y</p:attrName>
                                        </p:attrNameLst>
                                      </p:cBhvr>
                                      <p:tavLst>
                                        <p:tav tm="0">
                                          <p:val>
                                            <p:fltVal val="0.5"/>
                                          </p:val>
                                        </p:tav>
                                        <p:tav tm="100000">
                                          <p:val>
                                            <p:strVal val="#ppt_y"/>
                                          </p:val>
                                        </p:tav>
                                      </p:tavLst>
                                    </p:anim>
                                  </p:childTnLst>
                                </p:cTn>
                              </p:par>
                            </p:childTnLst>
                          </p:cTn>
                        </p:par>
                        <p:par>
                          <p:cTn id="64" fill="hold">
                            <p:stCondLst>
                              <p:cond delay="3600"/>
                            </p:stCondLst>
                            <p:childTnLst>
                              <p:par>
                                <p:cTn id="65" presetID="2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 calcmode="lin" valueType="num">
                                      <p:cBhvr>
                                        <p:cTn id="69" dur="500" fill="hold"/>
                                        <p:tgtEl>
                                          <p:spTgt spid="2"/>
                                        </p:tgtEl>
                                        <p:attrNameLst>
                                          <p:attrName>ppt_x</p:attrName>
                                        </p:attrNameLst>
                                      </p:cBhvr>
                                      <p:tavLst>
                                        <p:tav tm="0">
                                          <p:val>
                                            <p:fltVal val="0.5"/>
                                          </p:val>
                                        </p:tav>
                                        <p:tav tm="100000">
                                          <p:val>
                                            <p:strVal val="#ppt_x"/>
                                          </p:val>
                                        </p:tav>
                                      </p:tavLst>
                                    </p:anim>
                                    <p:anim calcmode="lin" valueType="num">
                                      <p:cBhvr>
                                        <p:cTn id="70" dur="500" fill="hold"/>
                                        <p:tgtEl>
                                          <p:spTgt spid="2"/>
                                        </p:tgtEl>
                                        <p:attrNameLst>
                                          <p:attrName>ppt_y</p:attrName>
                                        </p:attrNameLst>
                                      </p:cBhvr>
                                      <p:tavLst>
                                        <p:tav tm="0">
                                          <p:val>
                                            <p:fltVal val="0.5"/>
                                          </p:val>
                                        </p:tav>
                                        <p:tav tm="100000">
                                          <p:val>
                                            <p:strVal val="#ppt_y"/>
                                          </p:val>
                                        </p:tav>
                                      </p:tavLst>
                                    </p:anim>
                                  </p:childTnLst>
                                </p:cTn>
                              </p:par>
                            </p:childTnLst>
                          </p:cTn>
                        </p:par>
                        <p:par>
                          <p:cTn id="71" fill="hold">
                            <p:stCondLst>
                              <p:cond delay="4100"/>
                            </p:stCondLst>
                            <p:childTnLst>
                              <p:par>
                                <p:cTn id="72" presetID="23" presetClass="entr" presetSubtype="528"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p:cTn id="74" dur="500" fill="hold"/>
                                        <p:tgtEl>
                                          <p:spTgt spid="54"/>
                                        </p:tgtEl>
                                        <p:attrNameLst>
                                          <p:attrName>ppt_w</p:attrName>
                                        </p:attrNameLst>
                                      </p:cBhvr>
                                      <p:tavLst>
                                        <p:tav tm="0">
                                          <p:val>
                                            <p:fltVal val="0"/>
                                          </p:val>
                                        </p:tav>
                                        <p:tav tm="100000">
                                          <p:val>
                                            <p:strVal val="#ppt_w"/>
                                          </p:val>
                                        </p:tav>
                                      </p:tavLst>
                                    </p:anim>
                                    <p:anim calcmode="lin" valueType="num">
                                      <p:cBhvr>
                                        <p:cTn id="75" dur="500" fill="hold"/>
                                        <p:tgtEl>
                                          <p:spTgt spid="54"/>
                                        </p:tgtEl>
                                        <p:attrNameLst>
                                          <p:attrName>ppt_h</p:attrName>
                                        </p:attrNameLst>
                                      </p:cBhvr>
                                      <p:tavLst>
                                        <p:tav tm="0">
                                          <p:val>
                                            <p:fltVal val="0"/>
                                          </p:val>
                                        </p:tav>
                                        <p:tav tm="100000">
                                          <p:val>
                                            <p:strVal val="#ppt_h"/>
                                          </p:val>
                                        </p:tav>
                                      </p:tavLst>
                                    </p:anim>
                                    <p:anim calcmode="lin" valueType="num">
                                      <p:cBhvr>
                                        <p:cTn id="76" dur="500" fill="hold"/>
                                        <p:tgtEl>
                                          <p:spTgt spid="54"/>
                                        </p:tgtEl>
                                        <p:attrNameLst>
                                          <p:attrName>ppt_x</p:attrName>
                                        </p:attrNameLst>
                                      </p:cBhvr>
                                      <p:tavLst>
                                        <p:tav tm="0">
                                          <p:val>
                                            <p:fltVal val="0.5"/>
                                          </p:val>
                                        </p:tav>
                                        <p:tav tm="100000">
                                          <p:val>
                                            <p:strVal val="#ppt_x"/>
                                          </p:val>
                                        </p:tav>
                                      </p:tavLst>
                                    </p:anim>
                                    <p:anim calcmode="lin" valueType="num">
                                      <p:cBhvr>
                                        <p:cTn id="77" dur="500" fill="hold"/>
                                        <p:tgtEl>
                                          <p:spTgt spid="54"/>
                                        </p:tgtEl>
                                        <p:attrNameLst>
                                          <p:attrName>ppt_y</p:attrName>
                                        </p:attrNameLst>
                                      </p:cBhvr>
                                      <p:tavLst>
                                        <p:tav tm="0">
                                          <p:val>
                                            <p:fltVal val="0.5"/>
                                          </p:val>
                                        </p:tav>
                                        <p:tav tm="100000">
                                          <p:val>
                                            <p:strVal val="#ppt_y"/>
                                          </p:val>
                                        </p:tav>
                                      </p:tavLst>
                                    </p:anim>
                                  </p:childTnLst>
                                </p:cTn>
                              </p:par>
                            </p:childTnLst>
                          </p:cTn>
                        </p:par>
                        <p:par>
                          <p:cTn id="78" fill="hold">
                            <p:stCondLst>
                              <p:cond delay="4600"/>
                            </p:stCondLst>
                            <p:childTnLst>
                              <p:par>
                                <p:cTn id="79" presetID="23" presetClass="entr" presetSubtype="528" fill="hold" nodeType="after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 calcmode="lin" valueType="num">
                                      <p:cBhvr>
                                        <p:cTn id="83" dur="500" fill="hold"/>
                                        <p:tgtEl>
                                          <p:spTgt spid="52"/>
                                        </p:tgtEl>
                                        <p:attrNameLst>
                                          <p:attrName>ppt_x</p:attrName>
                                        </p:attrNameLst>
                                      </p:cBhvr>
                                      <p:tavLst>
                                        <p:tav tm="0">
                                          <p:val>
                                            <p:fltVal val="0.5"/>
                                          </p:val>
                                        </p:tav>
                                        <p:tav tm="100000">
                                          <p:val>
                                            <p:strVal val="#ppt_x"/>
                                          </p:val>
                                        </p:tav>
                                      </p:tavLst>
                                    </p:anim>
                                    <p:anim calcmode="lin" valueType="num">
                                      <p:cBhvr>
                                        <p:cTn id="84" dur="500" fill="hold"/>
                                        <p:tgtEl>
                                          <p:spTgt spid="52"/>
                                        </p:tgtEl>
                                        <p:attrNameLst>
                                          <p:attrName>ppt_y</p:attrName>
                                        </p:attrNameLst>
                                      </p:cBhvr>
                                      <p:tavLst>
                                        <p:tav tm="0">
                                          <p:val>
                                            <p:fltVal val="0.5"/>
                                          </p:val>
                                        </p:tav>
                                        <p:tav tm="100000">
                                          <p:val>
                                            <p:strVal val="#ppt_y"/>
                                          </p:val>
                                        </p:tav>
                                      </p:tavLst>
                                    </p:anim>
                                  </p:childTnLst>
                                </p:cTn>
                              </p:par>
                            </p:childTnLst>
                          </p:cTn>
                        </p:par>
                        <p:par>
                          <p:cTn id="85" fill="hold">
                            <p:stCondLst>
                              <p:cond delay="5100"/>
                            </p:stCondLst>
                            <p:childTnLst>
                              <p:par>
                                <p:cTn id="86" presetID="23" presetClass="entr" presetSubtype="528" fill="hold" nodeType="afterEffect">
                                  <p:stCondLst>
                                    <p:cond delay="0"/>
                                  </p:stCondLst>
                                  <p:childTnLst>
                                    <p:set>
                                      <p:cBhvr>
                                        <p:cTn id="87" dur="1" fill="hold">
                                          <p:stCondLst>
                                            <p:cond delay="0"/>
                                          </p:stCondLst>
                                        </p:cTn>
                                        <p:tgtEl>
                                          <p:spTgt spid="53"/>
                                        </p:tgtEl>
                                        <p:attrNameLst>
                                          <p:attrName>style.visibility</p:attrName>
                                        </p:attrNameLst>
                                      </p:cBhvr>
                                      <p:to>
                                        <p:strVal val="visible"/>
                                      </p:to>
                                    </p:set>
                                    <p:anim calcmode="lin" valueType="num">
                                      <p:cBhvr>
                                        <p:cTn id="88" dur="500" fill="hold"/>
                                        <p:tgtEl>
                                          <p:spTgt spid="53"/>
                                        </p:tgtEl>
                                        <p:attrNameLst>
                                          <p:attrName>ppt_w</p:attrName>
                                        </p:attrNameLst>
                                      </p:cBhvr>
                                      <p:tavLst>
                                        <p:tav tm="0">
                                          <p:val>
                                            <p:fltVal val="0"/>
                                          </p:val>
                                        </p:tav>
                                        <p:tav tm="100000">
                                          <p:val>
                                            <p:strVal val="#ppt_w"/>
                                          </p:val>
                                        </p:tav>
                                      </p:tavLst>
                                    </p:anim>
                                    <p:anim calcmode="lin" valueType="num">
                                      <p:cBhvr>
                                        <p:cTn id="89" dur="500" fill="hold"/>
                                        <p:tgtEl>
                                          <p:spTgt spid="53"/>
                                        </p:tgtEl>
                                        <p:attrNameLst>
                                          <p:attrName>ppt_h</p:attrName>
                                        </p:attrNameLst>
                                      </p:cBhvr>
                                      <p:tavLst>
                                        <p:tav tm="0">
                                          <p:val>
                                            <p:fltVal val="0"/>
                                          </p:val>
                                        </p:tav>
                                        <p:tav tm="100000">
                                          <p:val>
                                            <p:strVal val="#ppt_h"/>
                                          </p:val>
                                        </p:tav>
                                      </p:tavLst>
                                    </p:anim>
                                    <p:anim calcmode="lin" valueType="num">
                                      <p:cBhvr>
                                        <p:cTn id="90" dur="500" fill="hold"/>
                                        <p:tgtEl>
                                          <p:spTgt spid="53"/>
                                        </p:tgtEl>
                                        <p:attrNameLst>
                                          <p:attrName>ppt_x</p:attrName>
                                        </p:attrNameLst>
                                      </p:cBhvr>
                                      <p:tavLst>
                                        <p:tav tm="0">
                                          <p:val>
                                            <p:fltVal val="0.5"/>
                                          </p:val>
                                        </p:tav>
                                        <p:tav tm="100000">
                                          <p:val>
                                            <p:strVal val="#ppt_x"/>
                                          </p:val>
                                        </p:tav>
                                      </p:tavLst>
                                    </p:anim>
                                    <p:anim calcmode="lin" valueType="num">
                                      <p:cBhvr>
                                        <p:cTn id="91" dur="500" fill="hold"/>
                                        <p:tgtEl>
                                          <p:spTgt spid="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14500" y="1485900"/>
            <a:ext cx="5715000" cy="4914900"/>
            <a:chOff x="1714500" y="1485900"/>
            <a:chExt cx="5715000" cy="4914900"/>
          </a:xfrm>
          <a:effectLst>
            <a:outerShdw blurRad="50800" dist="38100" dir="2700000" algn="tl" rotWithShape="0">
              <a:prstClr val="black">
                <a:alpha val="40000"/>
              </a:prstClr>
            </a:outerShdw>
          </a:effectLst>
        </p:grpSpPr>
        <p:sp>
          <p:nvSpPr>
            <p:cNvPr id="5" name="Rectangle 4"/>
            <p:cNvSpPr/>
            <p:nvPr/>
          </p:nvSpPr>
          <p:spPr bwMode="auto">
            <a:xfrm>
              <a:off x="1714500" y="1828800"/>
              <a:ext cx="5715000" cy="4572000"/>
            </a:xfrm>
            <a:prstGeom prst="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6" name="Round Same Side Corner Rectangle 5"/>
            <p:cNvSpPr/>
            <p:nvPr/>
          </p:nvSpPr>
          <p:spPr bwMode="auto">
            <a:xfrm>
              <a:off x="1714500" y="1485900"/>
              <a:ext cx="5715000" cy="800100"/>
            </a:xfrm>
            <a:prstGeom prst="round2Same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pic>
        <p:nvPicPr>
          <p:cNvPr id="145411"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b="5748"/>
          <a:stretch>
            <a:fillRect/>
          </a:stretch>
        </p:blipFill>
        <p:spPr bwMode="auto">
          <a:xfrm>
            <a:off x="1943100" y="1695450"/>
            <a:ext cx="5257800" cy="4057650"/>
          </a:xfrm>
          <a:prstGeom prst="rect">
            <a:avLst/>
          </a:prstGeom>
          <a:noFill/>
          <a:ln>
            <a:noFill/>
          </a:ln>
          <a:effectLst>
            <a:outerShdw blurRad="63500" dist="17961" dir="2700000" algn="ctr" rotWithShape="0">
              <a:srgbClr val="990000">
                <a:alpha val="74997"/>
              </a:srgbClr>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5410"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371E3405-FE73-1142-88C6-D8C223088603}" type="slidenum">
              <a:rPr lang="en-CA" sz="800"/>
              <a:pPr/>
              <a:t>8</a:t>
            </a:fld>
            <a:endParaRPr lang="en-CA" sz="800"/>
          </a:p>
        </p:txBody>
      </p:sp>
      <p:sp>
        <p:nvSpPr>
          <p:cNvPr id="145426" name="Title 1"/>
          <p:cNvSpPr>
            <a:spLocks noGrp="1"/>
          </p:cNvSpPr>
          <p:nvPr>
            <p:ph type="title"/>
          </p:nvPr>
        </p:nvSpPr>
        <p:spPr>
          <a:xfrm>
            <a:off x="336550" y="244475"/>
            <a:ext cx="8350250" cy="441325"/>
          </a:xfrm>
        </p:spPr>
        <p:txBody>
          <a:bodyPr/>
          <a:lstStyle/>
          <a:p>
            <a:pPr>
              <a:defRPr/>
            </a:pPr>
            <a:r>
              <a:rPr lang="en-CA" sz="2400" b="1" dirty="0">
                <a:solidFill>
                  <a:schemeClr val="tx1">
                    <a:lumMod val="50000"/>
                  </a:schemeClr>
                </a:solidFill>
                <a:cs typeface="+mj-cs"/>
              </a:rPr>
              <a:t>Overall quality </a:t>
            </a:r>
            <a:r>
              <a:rPr lang="en-CA" sz="2400" b="1" dirty="0">
                <a:solidFill>
                  <a:schemeClr val="bg1"/>
                </a:solidFill>
                <a:cs typeface="+mj-cs"/>
              </a:rPr>
              <a:t>of the site</a:t>
            </a:r>
            <a:endParaRPr lang="en-CA" sz="2400" dirty="0">
              <a:solidFill>
                <a:schemeClr val="bg1"/>
              </a:solidFill>
              <a:cs typeface="+mj-cs"/>
            </a:endParaRPr>
          </a:p>
        </p:txBody>
      </p:sp>
      <p:pic>
        <p:nvPicPr>
          <p:cNvPr id="20" name="Picture 19" descr="base.bar.outlines.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grpSp>
        <p:nvGrpSpPr>
          <p:cNvPr id="2" name="Group 1"/>
          <p:cNvGrpSpPr/>
          <p:nvPr/>
        </p:nvGrpSpPr>
        <p:grpSpPr>
          <a:xfrm>
            <a:off x="5143500" y="685800"/>
            <a:ext cx="4000498" cy="907893"/>
            <a:chOff x="5143500" y="685800"/>
            <a:chExt cx="4000498" cy="907893"/>
          </a:xfrm>
        </p:grpSpPr>
        <p:grpSp>
          <p:nvGrpSpPr>
            <p:cNvPr id="90" name="Group 89"/>
            <p:cNvGrpSpPr/>
            <p:nvPr/>
          </p:nvGrpSpPr>
          <p:grpSpPr>
            <a:xfrm>
              <a:off x="5143500" y="685800"/>
              <a:ext cx="4000498" cy="907893"/>
              <a:chOff x="5143500" y="1143000"/>
              <a:chExt cx="4000498" cy="907893"/>
            </a:xfrm>
          </p:grpSpPr>
          <p:sp>
            <p:nvSpPr>
              <p:cNvPr id="91" name="Delay 90"/>
              <p:cNvSpPr/>
              <p:nvPr/>
            </p:nvSpPr>
            <p:spPr bwMode="auto">
              <a:xfrm flipH="1">
                <a:off x="5143500" y="1143001"/>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92" name="Rectangle 91"/>
              <p:cNvSpPr/>
              <p:nvPr/>
            </p:nvSpPr>
            <p:spPr bwMode="auto">
              <a:xfrm flipH="1">
                <a:off x="5943599" y="1143000"/>
                <a:ext cx="3200399"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pic>
          <p:nvPicPr>
            <p:cNvPr id="93" name="Picture 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H="1" flipV="1">
              <a:off x="5538962" y="871458"/>
              <a:ext cx="202851" cy="536575"/>
            </a:xfrm>
            <a:prstGeom prst="rect">
              <a:avLst/>
            </a:prstGeom>
          </p:spPr>
        </p:pic>
        <p:sp>
          <p:nvSpPr>
            <p:cNvPr id="94" name="Rectangle 1"/>
            <p:cNvSpPr>
              <a:spLocks noChangeArrowheads="1"/>
            </p:cNvSpPr>
            <p:nvPr/>
          </p:nvSpPr>
          <p:spPr bwMode="auto">
            <a:xfrm>
              <a:off x="5959302" y="878136"/>
              <a:ext cx="272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400" dirty="0"/>
                <a:t>Professionally designed and consistent throughout</a:t>
              </a:r>
            </a:p>
          </p:txBody>
        </p:sp>
        <p:pic>
          <p:nvPicPr>
            <p:cNvPr id="95" name="Picture 94" desc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3302" y="724561"/>
              <a:ext cx="302610" cy="315625"/>
            </a:xfrm>
            <a:prstGeom prst="rect">
              <a:avLst/>
            </a:prstGeom>
          </p:spPr>
        </p:pic>
      </p:grpSp>
      <p:grpSp>
        <p:nvGrpSpPr>
          <p:cNvPr id="3" name="Group 2"/>
          <p:cNvGrpSpPr/>
          <p:nvPr/>
        </p:nvGrpSpPr>
        <p:grpSpPr>
          <a:xfrm>
            <a:off x="2" y="1257300"/>
            <a:ext cx="4000498" cy="907893"/>
            <a:chOff x="2" y="1257300"/>
            <a:chExt cx="4000498" cy="907893"/>
          </a:xfrm>
        </p:grpSpPr>
        <p:grpSp>
          <p:nvGrpSpPr>
            <p:cNvPr id="96" name="Group 95"/>
            <p:cNvGrpSpPr/>
            <p:nvPr/>
          </p:nvGrpSpPr>
          <p:grpSpPr>
            <a:xfrm flipH="1">
              <a:off x="2" y="1257300"/>
              <a:ext cx="4000498" cy="907893"/>
              <a:chOff x="99950" y="3935884"/>
              <a:chExt cx="4000498" cy="907893"/>
            </a:xfrm>
          </p:grpSpPr>
          <p:sp>
            <p:nvSpPr>
              <p:cNvPr id="97" name="Delay 96"/>
              <p:cNvSpPr/>
              <p:nvPr/>
            </p:nvSpPr>
            <p:spPr bwMode="auto">
              <a:xfrm flipH="1">
                <a:off x="99950" y="3935885"/>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98" name="Rectangle 97"/>
              <p:cNvSpPr/>
              <p:nvPr/>
            </p:nvSpPr>
            <p:spPr bwMode="auto">
              <a:xfrm flipH="1">
                <a:off x="900049" y="3935884"/>
                <a:ext cx="3200399"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sp>
          <p:nvSpPr>
            <p:cNvPr id="100" name="Rectangle 1"/>
            <p:cNvSpPr>
              <a:spLocks noChangeArrowheads="1"/>
            </p:cNvSpPr>
            <p:nvPr/>
          </p:nvSpPr>
          <p:spPr bwMode="auto">
            <a:xfrm>
              <a:off x="457202" y="1449636"/>
              <a:ext cx="2709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CA" sz="1300" dirty="0"/>
                <a:t>It is easy to understand who the business is and what it offers</a:t>
              </a:r>
            </a:p>
          </p:txBody>
        </p:sp>
        <p:pic>
          <p:nvPicPr>
            <p:cNvPr id="101" name="Picture 100" descr="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682" y="1308416"/>
              <a:ext cx="301661" cy="301661"/>
            </a:xfrm>
            <a:prstGeom prst="rect">
              <a:avLst/>
            </a:prstGeom>
          </p:spPr>
        </p:pic>
        <p:pic>
          <p:nvPicPr>
            <p:cNvPr id="102" name="Picture 10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H="1" flipV="1">
              <a:off x="3481563" y="1446212"/>
              <a:ext cx="202851" cy="536575"/>
            </a:xfrm>
            <a:prstGeom prst="rect">
              <a:avLst/>
            </a:prstGeom>
          </p:spPr>
        </p:pic>
      </p:grpSp>
      <p:grpSp>
        <p:nvGrpSpPr>
          <p:cNvPr id="4" name="Group 3"/>
          <p:cNvGrpSpPr/>
          <p:nvPr/>
        </p:nvGrpSpPr>
        <p:grpSpPr>
          <a:xfrm>
            <a:off x="0" y="5143500"/>
            <a:ext cx="4000498" cy="907893"/>
            <a:chOff x="0" y="5143500"/>
            <a:chExt cx="4000498" cy="907893"/>
          </a:xfrm>
        </p:grpSpPr>
        <p:grpSp>
          <p:nvGrpSpPr>
            <p:cNvPr id="103" name="Group 102"/>
            <p:cNvGrpSpPr/>
            <p:nvPr/>
          </p:nvGrpSpPr>
          <p:grpSpPr>
            <a:xfrm flipH="1">
              <a:off x="0" y="5143500"/>
              <a:ext cx="4000498" cy="907893"/>
              <a:chOff x="99950" y="3935884"/>
              <a:chExt cx="4000498" cy="907893"/>
            </a:xfrm>
          </p:grpSpPr>
          <p:sp>
            <p:nvSpPr>
              <p:cNvPr id="104" name="Delay 103"/>
              <p:cNvSpPr/>
              <p:nvPr/>
            </p:nvSpPr>
            <p:spPr bwMode="auto">
              <a:xfrm flipH="1">
                <a:off x="99950" y="3935885"/>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05" name="Rectangle 104"/>
              <p:cNvSpPr/>
              <p:nvPr/>
            </p:nvSpPr>
            <p:spPr bwMode="auto">
              <a:xfrm flipH="1">
                <a:off x="900049" y="3935884"/>
                <a:ext cx="3200399"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sp>
          <p:nvSpPr>
            <p:cNvPr id="107" name="Rectangle 1"/>
            <p:cNvSpPr>
              <a:spLocks noChangeArrowheads="1"/>
            </p:cNvSpPr>
            <p:nvPr/>
          </p:nvSpPr>
          <p:spPr bwMode="auto">
            <a:xfrm>
              <a:off x="457200" y="5335836"/>
              <a:ext cx="25950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CA" sz="1300" dirty="0"/>
                <a:t>The text format is consistent and easy to </a:t>
              </a:r>
              <a:r>
                <a:rPr lang="en-CA" sz="1300" dirty="0" smtClean="0"/>
                <a:t>read</a:t>
              </a:r>
              <a:endParaRPr lang="en-CA" sz="1300" dirty="0"/>
            </a:p>
          </p:txBody>
        </p:sp>
        <p:pic>
          <p:nvPicPr>
            <p:cNvPr id="108" name="Picture 107" descr="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665" y="5209728"/>
              <a:ext cx="301661" cy="301661"/>
            </a:xfrm>
            <a:prstGeom prst="rect">
              <a:avLst/>
            </a:prstGeom>
          </p:spPr>
        </p:pic>
        <p:pic>
          <p:nvPicPr>
            <p:cNvPr id="109" name="Picture 10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flipH="1" flipV="1">
              <a:off x="3481562" y="5332413"/>
              <a:ext cx="202851" cy="536575"/>
            </a:xfrm>
            <a:prstGeom prst="rect">
              <a:avLst/>
            </a:prstGeom>
          </p:spPr>
        </p:pic>
      </p:grpSp>
      <p:grpSp>
        <p:nvGrpSpPr>
          <p:cNvPr id="7" name="Group 6"/>
          <p:cNvGrpSpPr/>
          <p:nvPr/>
        </p:nvGrpSpPr>
        <p:grpSpPr>
          <a:xfrm>
            <a:off x="6400800" y="2286000"/>
            <a:ext cx="2743195" cy="907892"/>
            <a:chOff x="6400800" y="2286000"/>
            <a:chExt cx="2743195" cy="907892"/>
          </a:xfrm>
        </p:grpSpPr>
        <p:sp>
          <p:nvSpPr>
            <p:cNvPr id="111" name="Delay 110"/>
            <p:cNvSpPr/>
            <p:nvPr/>
          </p:nvSpPr>
          <p:spPr bwMode="auto">
            <a:xfrm flipH="1">
              <a:off x="6400800" y="2286000"/>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12" name="Rectangle 111"/>
            <p:cNvSpPr/>
            <p:nvPr/>
          </p:nvSpPr>
          <p:spPr bwMode="auto">
            <a:xfrm flipH="1">
              <a:off x="7200899" y="2286000"/>
              <a:ext cx="1943096"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pic>
          <p:nvPicPr>
            <p:cNvPr id="113" name="Picture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2437603"/>
              <a:ext cx="228600" cy="604683"/>
            </a:xfrm>
            <a:prstGeom prst="rect">
              <a:avLst/>
            </a:prstGeom>
          </p:spPr>
        </p:pic>
        <p:sp>
          <p:nvSpPr>
            <p:cNvPr id="114" name="Rectangle 1"/>
            <p:cNvSpPr>
              <a:spLocks noChangeArrowheads="1"/>
            </p:cNvSpPr>
            <p:nvPr/>
          </p:nvSpPr>
          <p:spPr bwMode="auto">
            <a:xfrm>
              <a:off x="6629400" y="2478336"/>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400" dirty="0"/>
                <a:t>Images are </a:t>
              </a:r>
              <a:r>
                <a:rPr lang="en-CA" sz="1400" dirty="0" smtClean="0"/>
                <a:t>relevant</a:t>
              </a:r>
            </a:p>
            <a:p>
              <a:pPr algn="r"/>
              <a:r>
                <a:rPr lang="en-CA" sz="1400" dirty="0" smtClean="0"/>
                <a:t> and of </a:t>
              </a:r>
              <a:r>
                <a:rPr lang="en-CA" sz="1400" dirty="0"/>
                <a:t>good quality</a:t>
              </a:r>
            </a:p>
          </p:txBody>
        </p:sp>
        <p:pic>
          <p:nvPicPr>
            <p:cNvPr id="115" name="Picture 114" descr="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4034" y="2331743"/>
              <a:ext cx="301661" cy="301661"/>
            </a:xfrm>
            <a:prstGeom prst="rect">
              <a:avLst/>
            </a:prstGeom>
          </p:spPr>
        </p:pic>
      </p:grpSp>
      <p:grpSp>
        <p:nvGrpSpPr>
          <p:cNvPr id="9" name="Group 8"/>
          <p:cNvGrpSpPr/>
          <p:nvPr/>
        </p:nvGrpSpPr>
        <p:grpSpPr>
          <a:xfrm>
            <a:off x="5486400" y="4686300"/>
            <a:ext cx="3665449" cy="907893"/>
            <a:chOff x="5486400" y="4686300"/>
            <a:chExt cx="3665449" cy="907893"/>
          </a:xfrm>
        </p:grpSpPr>
        <p:sp>
          <p:nvSpPr>
            <p:cNvPr id="117" name="Delay 116"/>
            <p:cNvSpPr/>
            <p:nvPr/>
          </p:nvSpPr>
          <p:spPr bwMode="auto">
            <a:xfrm flipH="1">
              <a:off x="5486400" y="4686301"/>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18" name="Rectangle 117"/>
            <p:cNvSpPr/>
            <p:nvPr/>
          </p:nvSpPr>
          <p:spPr bwMode="auto">
            <a:xfrm flipH="1">
              <a:off x="6286499" y="4686300"/>
              <a:ext cx="2865350"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a typeface="ＭＳ Ｐゴシック" charset="-128"/>
              </a:endParaRPr>
            </a:p>
          </p:txBody>
        </p:sp>
        <p:sp>
          <p:nvSpPr>
            <p:cNvPr id="120" name="Rectangle 2"/>
            <p:cNvSpPr>
              <a:spLocks noChangeArrowheads="1"/>
            </p:cNvSpPr>
            <p:nvPr/>
          </p:nvSpPr>
          <p:spPr bwMode="auto">
            <a:xfrm>
              <a:off x="6286500" y="4848880"/>
              <a:ext cx="2400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400" dirty="0"/>
                <a:t>There are no broken </a:t>
              </a:r>
              <a:r>
                <a:rPr lang="en-CA" sz="1400" dirty="0" smtClean="0"/>
                <a:t>links</a:t>
              </a:r>
            </a:p>
            <a:p>
              <a:pPr algn="r"/>
              <a:r>
                <a:rPr lang="en-CA" sz="1400" dirty="0" smtClean="0"/>
                <a:t>or </a:t>
              </a:r>
              <a:r>
                <a:rPr lang="en-CA" sz="1400" dirty="0"/>
                <a:t>errors on actions</a:t>
              </a:r>
            </a:p>
          </p:txBody>
        </p:sp>
        <p:pic>
          <p:nvPicPr>
            <p:cNvPr id="121" name="Picture 120" descr="5.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41882" y="4732043"/>
              <a:ext cx="301661" cy="301661"/>
            </a:xfrm>
            <a:prstGeom prst="rect">
              <a:avLst/>
            </a:prstGeom>
          </p:spPr>
        </p:pic>
        <p:pic>
          <p:nvPicPr>
            <p:cNvPr id="122" name="Picture 1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flipH="1" flipV="1">
              <a:off x="5794635" y="4855832"/>
              <a:ext cx="202851" cy="536575"/>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86000" y="800100"/>
            <a:ext cx="4372453" cy="5862638"/>
            <a:chOff x="2286000" y="685800"/>
            <a:chExt cx="4457700" cy="5976938"/>
          </a:xfrm>
        </p:grpSpPr>
        <p:grpSp>
          <p:nvGrpSpPr>
            <p:cNvPr id="27" name="Group 26"/>
            <p:cNvGrpSpPr/>
            <p:nvPr/>
          </p:nvGrpSpPr>
          <p:grpSpPr>
            <a:xfrm>
              <a:off x="2286000" y="685800"/>
              <a:ext cx="4457700" cy="5715000"/>
              <a:chOff x="1714500" y="1485900"/>
              <a:chExt cx="5715000" cy="4914900"/>
            </a:xfrm>
            <a:effectLst>
              <a:outerShdw blurRad="50800" dist="38100" dir="2700000" algn="tl" rotWithShape="0">
                <a:prstClr val="black">
                  <a:alpha val="40000"/>
                </a:prstClr>
              </a:outerShdw>
            </a:effectLst>
          </p:grpSpPr>
          <p:sp>
            <p:nvSpPr>
              <p:cNvPr id="28" name="Rectangle 27"/>
              <p:cNvSpPr/>
              <p:nvPr/>
            </p:nvSpPr>
            <p:spPr bwMode="auto">
              <a:xfrm>
                <a:off x="1714500" y="1828800"/>
                <a:ext cx="5715000" cy="4572000"/>
              </a:xfrm>
              <a:prstGeom prst="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29" name="Round Same Side Corner Rectangle 28"/>
              <p:cNvSpPr/>
              <p:nvPr/>
            </p:nvSpPr>
            <p:spPr bwMode="auto">
              <a:xfrm>
                <a:off x="1714500" y="1485900"/>
                <a:ext cx="5715000" cy="800100"/>
              </a:xfrm>
              <a:prstGeom prst="round2SameRect">
                <a:avLst/>
              </a:prstGeom>
              <a:solidFill>
                <a:srgbClr val="B0A69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pic>
          <p:nvPicPr>
            <p:cNvPr id="14643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4600" y="914400"/>
              <a:ext cx="4019550" cy="5748338"/>
            </a:xfrm>
            <a:prstGeom prst="rect">
              <a:avLst/>
            </a:prstGeom>
            <a:noFill/>
            <a:ln>
              <a:noFill/>
            </a:ln>
            <a:effectLst>
              <a:outerShdw blurRad="63500" dist="17961" dir="2700000" algn="ctr" rotWithShape="0">
                <a:srgbClr val="990000">
                  <a:alpha val="74997"/>
                </a:srgbClr>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6434" name="Title 1"/>
          <p:cNvSpPr>
            <a:spLocks noGrp="1"/>
          </p:cNvSpPr>
          <p:nvPr>
            <p:ph type="title"/>
          </p:nvPr>
        </p:nvSpPr>
        <p:spPr>
          <a:xfrm>
            <a:off x="336550" y="244475"/>
            <a:ext cx="8350250" cy="441325"/>
          </a:xfrm>
        </p:spPr>
        <p:txBody>
          <a:bodyPr/>
          <a:lstStyle/>
          <a:p>
            <a:pPr>
              <a:defRPr/>
            </a:pPr>
            <a:r>
              <a:rPr lang="en-CA" sz="2400" b="1" dirty="0">
                <a:solidFill>
                  <a:schemeClr val="tx1">
                    <a:lumMod val="50000"/>
                  </a:schemeClr>
                </a:solidFill>
                <a:cs typeface="+mj-cs"/>
              </a:rPr>
              <a:t>Visual hierarchy </a:t>
            </a:r>
            <a:r>
              <a:rPr lang="en-CA" sz="2400" b="1" dirty="0">
                <a:solidFill>
                  <a:schemeClr val="bg1"/>
                </a:solidFill>
                <a:cs typeface="+mj-cs"/>
              </a:rPr>
              <a:t>and presentation</a:t>
            </a:r>
          </a:p>
        </p:txBody>
      </p:sp>
      <p:sp>
        <p:nvSpPr>
          <p:cNvPr id="146435" name="Slide Number Placeholder 4"/>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a:defRPr sz="1200">
                <a:solidFill>
                  <a:schemeClr val="tx1"/>
                </a:solidFill>
                <a:latin typeface="Arial" charset="0"/>
                <a:ea typeface="ＭＳ Ｐゴシック" charset="0"/>
              </a:defRPr>
            </a:lvl6pPr>
            <a:lvl7pPr marL="2971800" indent="-228600">
              <a:defRPr sz="1200">
                <a:solidFill>
                  <a:schemeClr val="tx1"/>
                </a:solidFill>
                <a:latin typeface="Arial" charset="0"/>
                <a:ea typeface="ＭＳ Ｐゴシック" charset="0"/>
              </a:defRPr>
            </a:lvl7pPr>
            <a:lvl8pPr marL="3429000" indent="-228600">
              <a:defRPr sz="1200">
                <a:solidFill>
                  <a:schemeClr val="tx1"/>
                </a:solidFill>
                <a:latin typeface="Arial" charset="0"/>
                <a:ea typeface="ＭＳ Ｐゴシック" charset="0"/>
              </a:defRPr>
            </a:lvl8pPr>
            <a:lvl9pPr marL="3886200" indent="-228600">
              <a:defRPr sz="1200">
                <a:solidFill>
                  <a:schemeClr val="tx1"/>
                </a:solidFill>
                <a:latin typeface="Arial" charset="0"/>
                <a:ea typeface="ＭＳ Ｐゴシック" charset="0"/>
              </a:defRPr>
            </a:lvl9pPr>
          </a:lstStyle>
          <a:p>
            <a:fld id="{20A3B499-BF98-394A-A750-D270DA7DD1A6}" type="slidenum">
              <a:rPr lang="en-CA" sz="800"/>
              <a:pPr/>
              <a:t>9</a:t>
            </a:fld>
            <a:endParaRPr lang="en-CA" sz="800"/>
          </a:p>
        </p:txBody>
      </p:sp>
      <p:pic>
        <p:nvPicPr>
          <p:cNvPr id="30" name="Picture 29" descr="base.bar.outlines.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316908"/>
            <a:ext cx="9144000" cy="568476"/>
          </a:xfrm>
          <a:prstGeom prst="rect">
            <a:avLst/>
          </a:prstGeom>
        </p:spPr>
      </p:pic>
      <p:grpSp>
        <p:nvGrpSpPr>
          <p:cNvPr id="2" name="Group 1"/>
          <p:cNvGrpSpPr/>
          <p:nvPr/>
        </p:nvGrpSpPr>
        <p:grpSpPr>
          <a:xfrm>
            <a:off x="5959302" y="806607"/>
            <a:ext cx="3184690" cy="907893"/>
            <a:chOff x="5959302" y="806607"/>
            <a:chExt cx="3184690" cy="907893"/>
          </a:xfrm>
        </p:grpSpPr>
        <p:grpSp>
          <p:nvGrpSpPr>
            <p:cNvPr id="14" name="Group 13"/>
            <p:cNvGrpSpPr/>
            <p:nvPr/>
          </p:nvGrpSpPr>
          <p:grpSpPr>
            <a:xfrm>
              <a:off x="6233938" y="806607"/>
              <a:ext cx="2910054" cy="907893"/>
              <a:chOff x="6233938" y="685800"/>
              <a:chExt cx="2910054" cy="907893"/>
            </a:xfrm>
          </p:grpSpPr>
          <p:sp>
            <p:nvSpPr>
              <p:cNvPr id="95" name="Delay 94"/>
              <p:cNvSpPr/>
              <p:nvPr/>
            </p:nvSpPr>
            <p:spPr bwMode="auto">
              <a:xfrm flipH="1">
                <a:off x="6233938" y="685801"/>
                <a:ext cx="852662"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96" name="Rectangle 95"/>
              <p:cNvSpPr/>
              <p:nvPr/>
            </p:nvSpPr>
            <p:spPr bwMode="auto">
              <a:xfrm flipH="1">
                <a:off x="7086599" y="685800"/>
                <a:ext cx="2057393"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pic>
          <p:nvPicPr>
            <p:cNvPr id="97" name="Picture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6515100" y="992265"/>
              <a:ext cx="202851" cy="536575"/>
            </a:xfrm>
            <a:prstGeom prst="rect">
              <a:avLst/>
            </a:prstGeom>
          </p:spPr>
        </p:pic>
        <p:sp>
          <p:nvSpPr>
            <p:cNvPr id="98" name="Rectangle 1"/>
            <p:cNvSpPr>
              <a:spLocks noChangeArrowheads="1"/>
            </p:cNvSpPr>
            <p:nvPr/>
          </p:nvSpPr>
          <p:spPr bwMode="auto">
            <a:xfrm>
              <a:off x="5959302" y="998943"/>
              <a:ext cx="27274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300" dirty="0"/>
                <a:t>Titles and headings </a:t>
              </a:r>
            </a:p>
            <a:p>
              <a:pPr algn="r"/>
              <a:r>
                <a:rPr lang="en-CA" sz="1300" dirty="0"/>
                <a:t>are </a:t>
              </a:r>
              <a:r>
                <a:rPr lang="en-CA" sz="1300" dirty="0" smtClean="0"/>
                <a:t>prominent</a:t>
              </a:r>
              <a:endParaRPr lang="en-CA" sz="1300" dirty="0"/>
            </a:p>
          </p:txBody>
        </p:sp>
        <p:pic>
          <p:nvPicPr>
            <p:cNvPr id="99" name="Picture 98" desc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3302" y="845368"/>
              <a:ext cx="302610" cy="315625"/>
            </a:xfrm>
            <a:prstGeom prst="rect">
              <a:avLst/>
            </a:prstGeom>
          </p:spPr>
        </p:pic>
      </p:grpSp>
      <p:grpSp>
        <p:nvGrpSpPr>
          <p:cNvPr id="3" name="Group 2"/>
          <p:cNvGrpSpPr/>
          <p:nvPr/>
        </p:nvGrpSpPr>
        <p:grpSpPr>
          <a:xfrm>
            <a:off x="6233946" y="3664107"/>
            <a:ext cx="2910054" cy="907893"/>
            <a:chOff x="6233946" y="3664107"/>
            <a:chExt cx="2910054" cy="907893"/>
          </a:xfrm>
        </p:grpSpPr>
        <p:grpSp>
          <p:nvGrpSpPr>
            <p:cNvPr id="100" name="Group 99"/>
            <p:cNvGrpSpPr/>
            <p:nvPr/>
          </p:nvGrpSpPr>
          <p:grpSpPr>
            <a:xfrm>
              <a:off x="6233946" y="3664107"/>
              <a:ext cx="2910054" cy="907893"/>
              <a:chOff x="6233938" y="685800"/>
              <a:chExt cx="2910054" cy="907893"/>
            </a:xfrm>
          </p:grpSpPr>
          <p:sp>
            <p:nvSpPr>
              <p:cNvPr id="101" name="Delay 100"/>
              <p:cNvSpPr/>
              <p:nvPr/>
            </p:nvSpPr>
            <p:spPr bwMode="auto">
              <a:xfrm flipH="1">
                <a:off x="6233938" y="685801"/>
                <a:ext cx="852662"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02" name="Rectangle 101"/>
              <p:cNvSpPr/>
              <p:nvPr/>
            </p:nvSpPr>
            <p:spPr bwMode="auto">
              <a:xfrm flipH="1">
                <a:off x="7086599" y="685800"/>
                <a:ext cx="2057393"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pic>
          <p:nvPicPr>
            <p:cNvPr id="103" name="Picture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6515108" y="3849765"/>
              <a:ext cx="202851" cy="536575"/>
            </a:xfrm>
            <a:prstGeom prst="rect">
              <a:avLst/>
            </a:prstGeom>
          </p:spPr>
        </p:pic>
        <p:sp>
          <p:nvSpPr>
            <p:cNvPr id="104" name="Rectangle 1"/>
            <p:cNvSpPr>
              <a:spLocks noChangeArrowheads="1"/>
            </p:cNvSpPr>
            <p:nvPr/>
          </p:nvSpPr>
          <p:spPr bwMode="auto">
            <a:xfrm>
              <a:off x="6629400" y="3936712"/>
              <a:ext cx="205740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300" dirty="0"/>
                <a:t>Content is easy to </a:t>
              </a:r>
              <a:r>
                <a:rPr lang="en-CA" sz="1300" dirty="0" smtClean="0"/>
                <a:t>scan</a:t>
              </a:r>
              <a:endParaRPr lang="en-CA" sz="1300" dirty="0"/>
            </a:p>
          </p:txBody>
        </p:sp>
        <p:pic>
          <p:nvPicPr>
            <p:cNvPr id="107" name="Picture 106" descr="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8039" y="3705346"/>
              <a:ext cx="301661" cy="301661"/>
            </a:xfrm>
            <a:prstGeom prst="rect">
              <a:avLst/>
            </a:prstGeom>
          </p:spPr>
        </p:pic>
      </p:grpSp>
      <p:sp>
        <p:nvSpPr>
          <p:cNvPr id="109" name="Delay 108"/>
          <p:cNvSpPr/>
          <p:nvPr/>
        </p:nvSpPr>
        <p:spPr bwMode="auto">
          <a:xfrm>
            <a:off x="2057400" y="2743200"/>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nvGrpSpPr>
          <p:cNvPr id="4" name="Group 3"/>
          <p:cNvGrpSpPr/>
          <p:nvPr/>
        </p:nvGrpSpPr>
        <p:grpSpPr>
          <a:xfrm>
            <a:off x="3" y="2743200"/>
            <a:ext cx="3166532" cy="907892"/>
            <a:chOff x="3" y="2743200"/>
            <a:chExt cx="3166532" cy="907892"/>
          </a:xfrm>
        </p:grpSpPr>
        <p:sp>
          <p:nvSpPr>
            <p:cNvPr id="110" name="Rectangle 109"/>
            <p:cNvSpPr/>
            <p:nvPr/>
          </p:nvSpPr>
          <p:spPr bwMode="auto">
            <a:xfrm>
              <a:off x="3" y="2743200"/>
              <a:ext cx="20573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11" name="Rectangle 1"/>
            <p:cNvSpPr>
              <a:spLocks noChangeArrowheads="1"/>
            </p:cNvSpPr>
            <p:nvPr/>
          </p:nvSpPr>
          <p:spPr bwMode="auto">
            <a:xfrm>
              <a:off x="457202" y="2935536"/>
              <a:ext cx="2709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CA" sz="1300" dirty="0"/>
                <a:t>Short sentences and paragraphs</a:t>
              </a:r>
            </a:p>
          </p:txBody>
        </p:sp>
        <p:pic>
          <p:nvPicPr>
            <p:cNvPr id="113" name="Picture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2400300" y="2932112"/>
              <a:ext cx="202851" cy="536575"/>
            </a:xfrm>
            <a:prstGeom prst="rect">
              <a:avLst/>
            </a:prstGeom>
          </p:spPr>
        </p:pic>
        <p:pic>
          <p:nvPicPr>
            <p:cNvPr id="116" name="Picture 115" descr="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665" y="2784439"/>
              <a:ext cx="301661" cy="301661"/>
            </a:xfrm>
            <a:prstGeom prst="rect">
              <a:avLst/>
            </a:prstGeom>
          </p:spPr>
        </p:pic>
      </p:grpSp>
      <p:grpSp>
        <p:nvGrpSpPr>
          <p:cNvPr id="5" name="Group 4"/>
          <p:cNvGrpSpPr/>
          <p:nvPr/>
        </p:nvGrpSpPr>
        <p:grpSpPr>
          <a:xfrm>
            <a:off x="0" y="5257800"/>
            <a:ext cx="2857497" cy="907892"/>
            <a:chOff x="0" y="5257800"/>
            <a:chExt cx="2857497" cy="907892"/>
          </a:xfrm>
        </p:grpSpPr>
        <p:sp>
          <p:nvSpPr>
            <p:cNvPr id="122" name="Delay 121"/>
            <p:cNvSpPr/>
            <p:nvPr/>
          </p:nvSpPr>
          <p:spPr bwMode="auto">
            <a:xfrm>
              <a:off x="2057397" y="5257800"/>
              <a:ext cx="800100"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23" name="Rectangle 122"/>
            <p:cNvSpPr/>
            <p:nvPr/>
          </p:nvSpPr>
          <p:spPr bwMode="auto">
            <a:xfrm>
              <a:off x="0" y="5257800"/>
              <a:ext cx="2057397"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24" name="Rectangle 1"/>
            <p:cNvSpPr>
              <a:spLocks noChangeArrowheads="1"/>
            </p:cNvSpPr>
            <p:nvPr/>
          </p:nvSpPr>
          <p:spPr bwMode="auto">
            <a:xfrm>
              <a:off x="457200" y="5536912"/>
              <a:ext cx="156633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CA" sz="1300" dirty="0"/>
                <a:t>Links stand out</a:t>
              </a:r>
            </a:p>
          </p:txBody>
        </p:sp>
        <p:pic>
          <p:nvPicPr>
            <p:cNvPr id="125" name="Picture 1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2400297" y="5446712"/>
              <a:ext cx="202851" cy="536575"/>
            </a:xfrm>
            <a:prstGeom prst="rect">
              <a:avLst/>
            </a:prstGeom>
          </p:spPr>
        </p:pic>
        <p:pic>
          <p:nvPicPr>
            <p:cNvPr id="129" name="Picture 128" descr="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665" y="5299039"/>
              <a:ext cx="301661" cy="301661"/>
            </a:xfrm>
            <a:prstGeom prst="rect">
              <a:avLst/>
            </a:prstGeom>
          </p:spPr>
        </p:pic>
      </p:grpSp>
      <p:grpSp>
        <p:nvGrpSpPr>
          <p:cNvPr id="6" name="Group 5"/>
          <p:cNvGrpSpPr/>
          <p:nvPr/>
        </p:nvGrpSpPr>
        <p:grpSpPr>
          <a:xfrm>
            <a:off x="6233946" y="5143500"/>
            <a:ext cx="2910054" cy="907893"/>
            <a:chOff x="6233946" y="5143500"/>
            <a:chExt cx="2910054" cy="907893"/>
          </a:xfrm>
        </p:grpSpPr>
        <p:grpSp>
          <p:nvGrpSpPr>
            <p:cNvPr id="130" name="Group 129"/>
            <p:cNvGrpSpPr/>
            <p:nvPr/>
          </p:nvGrpSpPr>
          <p:grpSpPr>
            <a:xfrm>
              <a:off x="6233946" y="5143500"/>
              <a:ext cx="2910054" cy="907893"/>
              <a:chOff x="6233938" y="685800"/>
              <a:chExt cx="2910054" cy="907893"/>
            </a:xfrm>
          </p:grpSpPr>
          <p:sp>
            <p:nvSpPr>
              <p:cNvPr id="131" name="Delay 130"/>
              <p:cNvSpPr/>
              <p:nvPr/>
            </p:nvSpPr>
            <p:spPr bwMode="auto">
              <a:xfrm flipH="1">
                <a:off x="6233938" y="685801"/>
                <a:ext cx="852662" cy="907892"/>
              </a:xfrm>
              <a:prstGeom prst="flowChartDelay">
                <a:avLst/>
              </a:prstGeom>
              <a:solidFill>
                <a:schemeClr val="bg1">
                  <a:lumMod val="95000"/>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sp>
            <p:nvSpPr>
              <p:cNvPr id="132" name="Rectangle 131"/>
              <p:cNvSpPr/>
              <p:nvPr/>
            </p:nvSpPr>
            <p:spPr bwMode="auto">
              <a:xfrm flipH="1">
                <a:off x="7086599" y="685800"/>
                <a:ext cx="2057393" cy="907892"/>
              </a:xfrm>
              <a:prstGeom prst="rect">
                <a:avLst/>
              </a:prstGeom>
              <a:solidFill>
                <a:schemeClr val="bg1">
                  <a:lumMod val="95000"/>
                  <a:alpha val="72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a typeface="ＭＳ Ｐゴシック" charset="-128"/>
                </a:endParaRPr>
              </a:p>
            </p:txBody>
          </p:sp>
        </p:grpSp>
        <p:pic>
          <p:nvPicPr>
            <p:cNvPr id="133" name="Picture 1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6515108" y="5329158"/>
              <a:ext cx="202851" cy="536575"/>
            </a:xfrm>
            <a:prstGeom prst="rect">
              <a:avLst/>
            </a:prstGeom>
          </p:spPr>
        </p:pic>
        <p:sp>
          <p:nvSpPr>
            <p:cNvPr id="135" name="Rectangle 1"/>
            <p:cNvSpPr>
              <a:spLocks noChangeArrowheads="1"/>
            </p:cNvSpPr>
            <p:nvPr/>
          </p:nvSpPr>
          <p:spPr bwMode="auto">
            <a:xfrm>
              <a:off x="7086600" y="5251293"/>
              <a:ext cx="160020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CA" sz="1300" dirty="0"/>
                <a:t>Content is not too cramped and is well spaced</a:t>
              </a:r>
            </a:p>
          </p:txBody>
        </p:sp>
        <p:pic>
          <p:nvPicPr>
            <p:cNvPr id="137" name="Picture 136" descr="5.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41882" y="5178232"/>
              <a:ext cx="301661" cy="301661"/>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gular Master">
  <a:themeElements>
    <a:clrScheme name="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Regular Master">
  <a:themeElements>
    <a:clrScheme name="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76_Regular Master">
  <a:themeElements>
    <a:clrScheme name="7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6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77_Regular Master">
  <a:themeElements>
    <a:clrScheme name="7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7_Regular Mas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3_Thème Office">
  <a:themeElements>
    <a:clrScheme name="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Thèm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78_Regular Master">
  <a:themeElements>
    <a:clrScheme name="7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8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79_Regular Master">
  <a:themeElements>
    <a:clrScheme name="7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9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0_Regular Master">
  <a:themeElements>
    <a:clrScheme name="8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0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_Blank Presentation">
  <a:themeElements>
    <a:clrScheme name="8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fontScheme name="8_Blank Presentatio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81_Regular Master">
  <a:themeElements>
    <a:clrScheme name="8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1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82_Regular Master">
  <a:themeElements>
    <a:clrScheme name="8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2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83_Regular Master">
  <a:themeElements>
    <a:clrScheme name="8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3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84_Regular Master">
  <a:themeElements>
    <a:clrScheme name="8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4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85_Regular Master">
  <a:themeElements>
    <a:clrScheme name="8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5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8_YPG">
  <a:themeElements>
    <a:clrScheme name="8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_YP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9_YPG">
  <a:themeElements>
    <a:clrScheme name="9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9_YP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9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0_YPG">
  <a:themeElements>
    <a:clrScheme name="10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0_YP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0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86_Regular Master">
  <a:themeElements>
    <a:clrScheme name="8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6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87_Regular Master">
  <a:themeElements>
    <a:clrScheme name="8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7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88_Regular Master">
  <a:themeElements>
    <a:clrScheme name="8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8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89_Regular Master">
  <a:themeElements>
    <a:clrScheme name="8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9_Regular Master">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90_Regular Master">
  <a:themeElements>
    <a:clrScheme name="9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90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9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Regular Master">
  <a:themeElements>
    <a:clrScheme name="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91_Regular Master">
  <a:themeElements>
    <a:clrScheme name="9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91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9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6_Blank Presentation">
  <a:themeElements>
    <a:clrScheme name="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fontScheme name="Blank Presentatio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D616"/>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solidFill>
          <a:srgbClr val="F9D616"/>
        </a:solidFill>
        <a:ln w="22225" cap="flat" cmpd="sng" algn="ctr">
          <a:solidFill>
            <a:schemeClr val="bg1">
              <a:lumMod val="85000"/>
            </a:schemeClr>
          </a:solidFill>
          <a:prstDash val="sysDot"/>
          <a:round/>
          <a:headEnd type="none" w="med" len="med"/>
          <a:tailEnd type="none" w="med" len="med"/>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hème Office">
  <a:themeElements>
    <a:clrScheme name="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hème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YPG">
  <a:themeElements>
    <a:clrScheme name="2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_YP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Regular Master">
  <a:themeElements>
    <a:clrScheme name="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Regular Master">
  <a:themeElements>
    <a:clrScheme name="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8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Blank Master">
  <a:themeElements>
    <a:clrScheme name="2_Blank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_Blank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_Blank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Regular Master">
  <a:themeElements>
    <a:clrScheme name="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9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Regular Master">
  <a:themeElements>
    <a:clrScheme name="1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0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Master">
  <a:themeElements>
    <a:clrScheme name="Blank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Blank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Blank Presentation">
  <a:themeElements>
    <a:clrScheme name="2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fontScheme name="2_Blank Presentatio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Blank Presentation">
  <a:themeElements>
    <a:clrScheme name="3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fontScheme name="3_Blank Presentatio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Regular Master">
  <a:themeElements>
    <a:clrScheme name="1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1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2_Regular Master">
  <a:themeElements>
    <a:clrScheme name="1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2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3_Regular Master">
  <a:themeElements>
    <a:clrScheme name="1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3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4_Regular Master">
  <a:themeElements>
    <a:clrScheme name="1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4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5_Regular Master">
  <a:themeElements>
    <a:clrScheme name="1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5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6_Regular Master">
  <a:themeElements>
    <a:clrScheme name="1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6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7_Regular Master">
  <a:themeElements>
    <a:clrScheme name="1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7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Regular Master">
  <a:themeElements>
    <a:clrScheme name="1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8_Regular 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egular Master">
  <a:themeElements>
    <a:clrScheme name="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9_Regular Master">
  <a:themeElements>
    <a:clrScheme name="1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9_Regular 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0_Regular Master">
  <a:themeElements>
    <a:clrScheme name="2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0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1_Regular Master">
  <a:themeElements>
    <a:clrScheme name="2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1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2_Regular Master">
  <a:themeElements>
    <a:clrScheme name="2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2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Blank Presentation">
  <a:themeElements>
    <a:clrScheme name="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fontScheme name="Blank Presentatio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_Blank Master">
  <a:themeElements>
    <a:clrScheme name="3_Blank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_Blank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_Blank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3_Regular Master">
  <a:themeElements>
    <a:clrScheme name="2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3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4_Regular Master">
  <a:themeElements>
    <a:clrScheme name="2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4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5_Regular Master">
  <a:themeElements>
    <a:clrScheme name="2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5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6_Regular Master">
  <a:themeElements>
    <a:clrScheme name="2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6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Master">
  <a:themeElements>
    <a:clrScheme name="1_Blank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_Blank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Blank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7_Regular Master">
  <a:themeElements>
    <a:clrScheme name="2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7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8_Regular Master">
  <a:themeElements>
    <a:clrScheme name="2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8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9_Regular Master">
  <a:themeElements>
    <a:clrScheme name="2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9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0_Regular Master">
  <a:themeElements>
    <a:clrScheme name="3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0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1_Regular Master">
  <a:themeElements>
    <a:clrScheme name="3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1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2_Regular Master">
  <a:themeElements>
    <a:clrScheme name="3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2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3_Regular Master">
  <a:themeElements>
    <a:clrScheme name="3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3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34_Regular Master">
  <a:themeElements>
    <a:clrScheme name="3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4_Regular Mas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35_Regular Master">
  <a:themeElements>
    <a:clrScheme name="3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5_Regular Mas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36_Regular Master">
  <a:themeElements>
    <a:clrScheme name="3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6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Regular Master">
  <a:themeElements>
    <a:clrScheme name="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2_Regular Mas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37_Regular Master">
  <a:themeElements>
    <a:clrScheme name="3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7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38_Regular Master">
  <a:themeElements>
    <a:clrScheme name="3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8_Regular Mas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39_Regular Master">
  <a:themeElements>
    <a:clrScheme name="3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9_Regular Mas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0_Regular Master">
  <a:themeElements>
    <a:clrScheme name="4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0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1_Regular Master">
  <a:themeElements>
    <a:clrScheme name="4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1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42_Regular Master">
  <a:themeElements>
    <a:clrScheme name="4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2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43_Regular Master">
  <a:themeElements>
    <a:clrScheme name="4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3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44_Regular Master">
  <a:themeElements>
    <a:clrScheme name="4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4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45_Regular Master">
  <a:themeElements>
    <a:clrScheme name="4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5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46_Regular Master">
  <a:themeElements>
    <a:clrScheme name="4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6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Regular Master">
  <a:themeElements>
    <a:clrScheme name="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_Regular Mas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_YPG">
  <a:themeElements>
    <a:clrScheme name="3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3_YP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3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4_YPG">
  <a:themeElements>
    <a:clrScheme name="4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_YP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47_Regular Master">
  <a:themeElements>
    <a:clrScheme name="4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7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48_Regular Master">
  <a:themeElements>
    <a:clrScheme name="4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8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5_YPG">
  <a:themeElements>
    <a:clrScheme name="5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_YP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49_Regular Master">
  <a:themeElements>
    <a:clrScheme name="4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9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50_Regular Master">
  <a:themeElements>
    <a:clrScheme name="5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0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51_Regular Master">
  <a:themeElements>
    <a:clrScheme name="5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1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52_Regular Master">
  <a:themeElements>
    <a:clrScheme name="5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2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53_Regular Master">
  <a:themeElements>
    <a:clrScheme name="5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3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Regular Master">
  <a:themeElements>
    <a:clrScheme name="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4_Regular Mas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54_Regular Master">
  <a:themeElements>
    <a:clrScheme name="5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4_Regular Mas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55_Regular Master">
  <a:themeElements>
    <a:clrScheme name="5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5_Regular Mas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56_Regular Master">
  <a:themeElements>
    <a:clrScheme name="5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6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57_Regular Master">
  <a:themeElements>
    <a:clrScheme name="5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7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58_Regular Master">
  <a:themeElements>
    <a:clrScheme name="5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8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6_YPG">
  <a:themeElements>
    <a:clrScheme name="6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_YP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_YPG">
  <a:themeElements>
    <a:clrScheme name="7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_YP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59_Regular Master">
  <a:themeElements>
    <a:clrScheme name="5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59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60_Regular Master">
  <a:themeElements>
    <a:clrScheme name="6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0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1_Blank Presentation">
  <a:themeElements>
    <a:clrScheme name="1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fontScheme name="1_Blank Presentatio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YPG">
  <a:themeElements>
    <a:clrScheme name="1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1_YP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4_Blank Presentation">
  <a:themeElements>
    <a:clrScheme name="4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fontScheme name="4_Blank Presentatio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5_Blank Presentation">
  <a:themeElements>
    <a:clrScheme name="5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fontScheme name="5_Blank Presentatio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Blank Presentation 13">
        <a:dk1>
          <a:srgbClr val="000000"/>
        </a:dk1>
        <a:lt1>
          <a:srgbClr val="FFFFFF"/>
        </a:lt1>
        <a:dk2>
          <a:srgbClr val="000000"/>
        </a:dk2>
        <a:lt2>
          <a:srgbClr val="575A5D"/>
        </a:lt2>
        <a:accent1>
          <a:srgbClr val="FFF200"/>
        </a:accent1>
        <a:accent2>
          <a:srgbClr val="ABACAE"/>
        </a:accent2>
        <a:accent3>
          <a:srgbClr val="FFFFFF"/>
        </a:accent3>
        <a:accent4>
          <a:srgbClr val="000000"/>
        </a:accent4>
        <a:accent5>
          <a:srgbClr val="FFF7AA"/>
        </a:accent5>
        <a:accent6>
          <a:srgbClr val="9B9B9D"/>
        </a:accent6>
        <a:hlink>
          <a:srgbClr val="575A5D"/>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61_Regular Master">
  <a:themeElements>
    <a:clrScheme name="6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1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62_Regular Master">
  <a:themeElements>
    <a:clrScheme name="6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2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63_Regular Master">
  <a:themeElements>
    <a:clrScheme name="6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3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64_Regular Master">
  <a:themeElements>
    <a:clrScheme name="6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4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65_Regular Master">
  <a:themeElements>
    <a:clrScheme name="6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5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66_Regular Master">
  <a:themeElements>
    <a:clrScheme name="6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6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6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67_Regular Master">
  <a:themeElements>
    <a:clrScheme name="6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7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7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YPG">
  <a:themeElements>
    <a:clrScheme name="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YP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YPG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68_Regular Master">
  <a:themeElements>
    <a:clrScheme name="6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8_Regular Master">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8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69_Regular Master">
  <a:themeElements>
    <a:clrScheme name="6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69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9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70_Regular Master">
  <a:themeElements>
    <a:clrScheme name="7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0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0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1_Thème Office">
  <a:themeElements>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hèm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2_Thème Office">
  <a:themeElements>
    <a:clrScheme name="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Thèm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71_Regular Master">
  <a:themeElements>
    <a:clrScheme name="7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1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1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72_Regular Master">
  <a:themeElements>
    <a:clrScheme name="7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2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2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73_Regular Master">
  <a:themeElements>
    <a:clrScheme name="7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3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3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74_Regular Master">
  <a:themeElements>
    <a:clrScheme name="7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4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4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75_Regular Master">
  <a:themeElements>
    <a:clrScheme name="7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fontScheme name="75_Regula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75_Regular Master 1">
        <a:dk1>
          <a:srgbClr val="5F6062"/>
        </a:dk1>
        <a:lt1>
          <a:srgbClr val="FFFFFF"/>
        </a:lt1>
        <a:dk2>
          <a:srgbClr val="5F6062"/>
        </a:dk2>
        <a:lt2>
          <a:srgbClr val="C0C0C0"/>
        </a:lt2>
        <a:accent1>
          <a:srgbClr val="FFF200"/>
        </a:accent1>
        <a:accent2>
          <a:srgbClr val="8DC63F"/>
        </a:accent2>
        <a:accent3>
          <a:srgbClr val="FFFFFF"/>
        </a:accent3>
        <a:accent4>
          <a:srgbClr val="505153"/>
        </a:accent4>
        <a:accent5>
          <a:srgbClr val="FFF7AA"/>
        </a:accent5>
        <a:accent6>
          <a:srgbClr val="7FB338"/>
        </a:accent6>
        <a:hlink>
          <a:srgbClr val="ED174F"/>
        </a:hlink>
        <a:folHlink>
          <a:srgbClr val="00A5D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23523</TotalTime>
  <Words>3151</Words>
  <Application>Microsoft Macintosh PowerPoint</Application>
  <PresentationFormat>On-screen Show (4:3)</PresentationFormat>
  <Paragraphs>295</Paragraphs>
  <Slides>22</Slides>
  <Notes>22</Notes>
  <HiddenSlides>0</HiddenSlides>
  <MMClips>0</MMClips>
  <ScaleCrop>false</ScaleCrop>
  <HeadingPairs>
    <vt:vector size="6" baseType="variant">
      <vt:variant>
        <vt:lpstr>Theme</vt:lpstr>
      </vt:variant>
      <vt:variant>
        <vt:i4>121</vt:i4>
      </vt:variant>
      <vt:variant>
        <vt:lpstr>Embedded OLE Servers</vt:lpstr>
      </vt:variant>
      <vt:variant>
        <vt:i4>1</vt:i4>
      </vt:variant>
      <vt:variant>
        <vt:lpstr>Slide Titles</vt:lpstr>
      </vt:variant>
      <vt:variant>
        <vt:i4>22</vt:i4>
      </vt:variant>
    </vt:vector>
  </HeadingPairs>
  <TitlesOfParts>
    <vt:vector size="144" baseType="lpstr">
      <vt:lpstr>Regular Master</vt:lpstr>
      <vt:lpstr>Blank Master</vt:lpstr>
      <vt:lpstr>1_Regular Master</vt:lpstr>
      <vt:lpstr>1_Blank Master</vt:lpstr>
      <vt:lpstr>2_Regular Master</vt:lpstr>
      <vt:lpstr>3_Regular Master</vt:lpstr>
      <vt:lpstr>4_Regular Master</vt:lpstr>
      <vt:lpstr>1_YPG</vt:lpstr>
      <vt:lpstr>YPG</vt:lpstr>
      <vt:lpstr>5_Regular Master</vt:lpstr>
      <vt:lpstr>Custom Design</vt:lpstr>
      <vt:lpstr>6_Regular Master</vt:lpstr>
      <vt:lpstr>Thème Office</vt:lpstr>
      <vt:lpstr>2_YPG</vt:lpstr>
      <vt:lpstr>7_Regular Master</vt:lpstr>
      <vt:lpstr>8_Regular Master</vt:lpstr>
      <vt:lpstr>2_Blank Master</vt:lpstr>
      <vt:lpstr>9_Regular Master</vt:lpstr>
      <vt:lpstr>10_Regular Master</vt:lpstr>
      <vt:lpstr>2_Blank Presentation</vt:lpstr>
      <vt:lpstr>3_Blank Presentation</vt:lpstr>
      <vt:lpstr>11_Regular Master</vt:lpstr>
      <vt:lpstr>12_Regular Master</vt:lpstr>
      <vt:lpstr>13_Regular Master</vt:lpstr>
      <vt:lpstr>14_Regular Master</vt:lpstr>
      <vt:lpstr>15_Regular Master</vt:lpstr>
      <vt:lpstr>16_Regular Master</vt:lpstr>
      <vt:lpstr>17_Regular Master</vt:lpstr>
      <vt:lpstr>18_Regular Master</vt:lpstr>
      <vt:lpstr>19_Regular Master</vt:lpstr>
      <vt:lpstr>20_Regular Master</vt:lpstr>
      <vt:lpstr>21_Regular Master</vt:lpstr>
      <vt:lpstr>22_Regular Master</vt:lpstr>
      <vt:lpstr>Blank Presentation</vt:lpstr>
      <vt:lpstr>3_Blank Master</vt:lpstr>
      <vt:lpstr>23_Regular Master</vt:lpstr>
      <vt:lpstr>24_Regular Master</vt:lpstr>
      <vt:lpstr>25_Regular Master</vt:lpstr>
      <vt:lpstr>26_Regular Master</vt:lpstr>
      <vt:lpstr>27_Regular Master</vt:lpstr>
      <vt:lpstr>28_Regular Master</vt:lpstr>
      <vt:lpstr>29_Regular Master</vt:lpstr>
      <vt:lpstr>30_Regular Master</vt:lpstr>
      <vt:lpstr>31_Regular Master</vt:lpstr>
      <vt:lpstr>32_Regular Master</vt:lpstr>
      <vt:lpstr>33_Regular Master</vt:lpstr>
      <vt:lpstr>34_Regular Master</vt:lpstr>
      <vt:lpstr>35_Regular Master</vt:lpstr>
      <vt:lpstr>36_Regular Master</vt:lpstr>
      <vt:lpstr>37_Regular Master</vt:lpstr>
      <vt:lpstr>38_Regular Master</vt:lpstr>
      <vt:lpstr>39_Regular Master</vt:lpstr>
      <vt:lpstr>40_Regular Master</vt:lpstr>
      <vt:lpstr>41_Regular Master</vt:lpstr>
      <vt:lpstr>42_Regular Master</vt:lpstr>
      <vt:lpstr>43_Regular Master</vt:lpstr>
      <vt:lpstr>44_Regular Master</vt:lpstr>
      <vt:lpstr>45_Regular Master</vt:lpstr>
      <vt:lpstr>46_Regular Master</vt:lpstr>
      <vt:lpstr>3_YPG</vt:lpstr>
      <vt:lpstr>4_YPG</vt:lpstr>
      <vt:lpstr>47_Regular Master</vt:lpstr>
      <vt:lpstr>48_Regular Master</vt:lpstr>
      <vt:lpstr>5_YPG</vt:lpstr>
      <vt:lpstr>49_Regular Master</vt:lpstr>
      <vt:lpstr>50_Regular Master</vt:lpstr>
      <vt:lpstr>51_Regular Master</vt:lpstr>
      <vt:lpstr>52_Regular Master</vt:lpstr>
      <vt:lpstr>53_Regular Master</vt:lpstr>
      <vt:lpstr>54_Regular Master</vt:lpstr>
      <vt:lpstr>55_Regular Master</vt:lpstr>
      <vt:lpstr>56_Regular Master</vt:lpstr>
      <vt:lpstr>57_Regular Master</vt:lpstr>
      <vt:lpstr>58_Regular Master</vt:lpstr>
      <vt:lpstr>6_YPG</vt:lpstr>
      <vt:lpstr>7_YPG</vt:lpstr>
      <vt:lpstr>59_Regular Master</vt:lpstr>
      <vt:lpstr>60_Regular Master</vt:lpstr>
      <vt:lpstr>1_Blank Presentation</vt:lpstr>
      <vt:lpstr>4_Blank Presentation</vt:lpstr>
      <vt:lpstr>5_Blank Presentation</vt:lpstr>
      <vt:lpstr>61_Regular Master</vt:lpstr>
      <vt:lpstr>62_Regular Master</vt:lpstr>
      <vt:lpstr>63_Regular Master</vt:lpstr>
      <vt:lpstr>64_Regular Master</vt:lpstr>
      <vt:lpstr>65_Regular Master</vt:lpstr>
      <vt:lpstr>66_Regular Master</vt:lpstr>
      <vt:lpstr>67_Regular Master</vt:lpstr>
      <vt:lpstr>Conception personnalisée</vt:lpstr>
      <vt:lpstr>68_Regular Master</vt:lpstr>
      <vt:lpstr>69_Regular Master</vt:lpstr>
      <vt:lpstr>70_Regular Master</vt:lpstr>
      <vt:lpstr>1_Thème Office</vt:lpstr>
      <vt:lpstr>2_Thème Office</vt:lpstr>
      <vt:lpstr>71_Regular Master</vt:lpstr>
      <vt:lpstr>72_Regular Master</vt:lpstr>
      <vt:lpstr>73_Regular Master</vt:lpstr>
      <vt:lpstr>74_Regular Master</vt:lpstr>
      <vt:lpstr>75_Regular Master</vt:lpstr>
      <vt:lpstr>76_Regular Master</vt:lpstr>
      <vt:lpstr>77_Regular Master</vt:lpstr>
      <vt:lpstr>3_Thème Office</vt:lpstr>
      <vt:lpstr>78_Regular Master</vt:lpstr>
      <vt:lpstr>79_Regular Master</vt:lpstr>
      <vt:lpstr>80_Regular Master</vt:lpstr>
      <vt:lpstr>8_Blank Presentation</vt:lpstr>
      <vt:lpstr>81_Regular Master</vt:lpstr>
      <vt:lpstr>82_Regular Master</vt:lpstr>
      <vt:lpstr>83_Regular Master</vt:lpstr>
      <vt:lpstr>84_Regular Master</vt:lpstr>
      <vt:lpstr>85_Regular Master</vt:lpstr>
      <vt:lpstr>8_YPG</vt:lpstr>
      <vt:lpstr>9_YPG</vt:lpstr>
      <vt:lpstr>10_YPG</vt:lpstr>
      <vt:lpstr>86_Regular Master</vt:lpstr>
      <vt:lpstr>87_Regular Master</vt:lpstr>
      <vt:lpstr>88_Regular Master</vt:lpstr>
      <vt:lpstr>89_Regular Master</vt:lpstr>
      <vt:lpstr>90_Regular Master</vt:lpstr>
      <vt:lpstr>91_Regular Master</vt:lpstr>
      <vt:lpstr>6_Blank Presentation</vt:lpstr>
      <vt:lpstr>Worksheet</vt:lpstr>
      <vt:lpstr>PowerPoint Presentation</vt:lpstr>
      <vt:lpstr>Background</vt:lpstr>
      <vt:lpstr>PowerPoint Presentation</vt:lpstr>
      <vt:lpstr>PowerPoint Presentation</vt:lpstr>
      <vt:lpstr>What is User Experience?</vt:lpstr>
      <vt:lpstr>User Experience and SEO</vt:lpstr>
      <vt:lpstr>PowerPoint Presentation</vt:lpstr>
      <vt:lpstr>Overall quality of the site</vt:lpstr>
      <vt:lpstr>Visual hierarchy and presentation</vt:lpstr>
      <vt:lpstr>Quality of the content</vt:lpstr>
      <vt:lpstr>Ease of navigation</vt:lpstr>
      <vt:lpstr>Elements built for trust</vt:lpstr>
      <vt:lpstr>Engaging content and features</vt:lpstr>
      <vt:lpstr>Good use of calls-to-action</vt:lpstr>
      <vt:lpstr>Mobile version</vt:lpstr>
      <vt:lpstr>SEO friendly</vt:lpstr>
      <vt:lpstr>PowerPoint Presentation</vt:lpstr>
      <vt:lpstr>Introducing the Website Analysis Grid</vt:lpstr>
      <vt:lpstr>Using the Website Analysis Grid</vt:lpstr>
      <vt:lpstr>Upsell – Advertisers with YPG Websites</vt:lpstr>
      <vt:lpstr>Outsell – How to sell a website to someone who has one</vt:lpstr>
      <vt:lpstr>Recap</vt:lpstr>
    </vt:vector>
  </TitlesOfParts>
  <Manager>Stéphane Lacombe</Manager>
  <Company>Yellow Pages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NPI Director Meeting</dc:title>
  <dc:subject>NPI Project Updates</dc:subject>
  <dc:creator>Maha Lebbos</dc:creator>
  <dc:description/>
  <cp:lastModifiedBy>Robin Davies</cp:lastModifiedBy>
  <cp:revision>886</cp:revision>
  <dcterms:created xsi:type="dcterms:W3CDTF">2010-04-22T20:35:45Z</dcterms:created>
  <dcterms:modified xsi:type="dcterms:W3CDTF">2021-04-07T01:28:55Z</dcterms:modified>
</cp:coreProperties>
</file>